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20"/>
  </p:notesMasterIdLst>
  <p:sldIdLst>
    <p:sldId id="256" r:id="rId2"/>
    <p:sldId id="257" r:id="rId3"/>
    <p:sldId id="311" r:id="rId4"/>
    <p:sldId id="312" r:id="rId5"/>
    <p:sldId id="313" r:id="rId6"/>
    <p:sldId id="314" r:id="rId7"/>
    <p:sldId id="318" r:id="rId8"/>
    <p:sldId id="319" r:id="rId9"/>
    <p:sldId id="320" r:id="rId10"/>
    <p:sldId id="321" r:id="rId11"/>
    <p:sldId id="322" r:id="rId12"/>
    <p:sldId id="323" r:id="rId13"/>
    <p:sldId id="324" r:id="rId14"/>
    <p:sldId id="325" r:id="rId15"/>
    <p:sldId id="326" r:id="rId16"/>
    <p:sldId id="316" r:id="rId17"/>
    <p:sldId id="315" r:id="rId18"/>
    <p:sldId id="317" r:id="rId19"/>
  </p:sldIdLst>
  <p:sldSz cx="9144000" cy="5143500" type="screen16x9"/>
  <p:notesSz cx="6858000" cy="9144000"/>
  <p:embeddedFontLst>
    <p:embeddedFont>
      <p:font typeface="Archivo" panose="020B0604020202020204" charset="0"/>
      <p:regular r:id="rId21"/>
      <p:bold r:id="rId22"/>
      <p:italic r:id="rId23"/>
      <p:boldItalic r:id="rId24"/>
    </p:embeddedFont>
    <p:embeddedFont>
      <p:font typeface="Archivo Medium" panose="020B0604020202020204" charset="0"/>
      <p:regular r:id="rId25"/>
      <p:bold r:id="rId26"/>
      <p:italic r:id="rId27"/>
      <p:boldItalic r:id="rId28"/>
    </p:embeddedFont>
    <p:embeddedFont>
      <p:font typeface="Californian FB" panose="0207040306080B030204" pitchFamily="18" charset="0"/>
      <p:regular r:id="rId29"/>
      <p:bold r:id="rId30"/>
      <p:italic r:id="rId31"/>
    </p:embeddedFont>
    <p:embeddedFont>
      <p:font typeface="Candara" panose="020E0502030303020204" pitchFamily="34" charset="0"/>
      <p:regular r:id="rId32"/>
      <p:bold r:id="rId33"/>
      <p:italic r:id="rId34"/>
      <p:boldItalic r:id="rId35"/>
    </p:embeddedFont>
    <p:embeddedFont>
      <p:font typeface="Corbel" panose="020B0503020204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 Chaw Yu Thwin" initials="MCYT" lastIdx="1" clrIdx="0">
    <p:extLst>
      <p:ext uri="{19B8F6BF-5375-455C-9EA6-DF929625EA0E}">
        <p15:presenceInfo xmlns:p15="http://schemas.microsoft.com/office/powerpoint/2012/main" userId="Ma Chaw Yu Thw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1E2EDE-26D9-4313-94EB-9A92F6BE4FA6}">
  <a:tblStyle styleId="{611E2EDE-26D9-4313-94EB-9A92F6BE4F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7" name="Google Shape;15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g1224a59d8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0" name="Google Shape;1990;g1224a59d8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1650" y="64950"/>
            <a:ext cx="9020700" cy="501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1004075"/>
            <a:ext cx="5428500" cy="19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Font typeface="Archivo"/>
              <a:buNone/>
              <a:defRPr sz="6000">
                <a:latin typeface="Archivo"/>
                <a:ea typeface="Archivo"/>
                <a:cs typeface="Archivo"/>
                <a:sym typeface="Archiv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Font typeface="Archivo"/>
              <a:buNone/>
              <a:defRPr sz="5200">
                <a:latin typeface="Archivo"/>
                <a:ea typeface="Archivo"/>
                <a:cs typeface="Archivo"/>
                <a:sym typeface="Archiv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Font typeface="Archivo"/>
              <a:buNone/>
              <a:defRPr sz="5200">
                <a:latin typeface="Archivo"/>
                <a:ea typeface="Archivo"/>
                <a:cs typeface="Archivo"/>
                <a:sym typeface="Archiv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Font typeface="Archivo"/>
              <a:buNone/>
              <a:defRPr sz="5200">
                <a:latin typeface="Archivo"/>
                <a:ea typeface="Archivo"/>
                <a:cs typeface="Archivo"/>
                <a:sym typeface="Archiv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Font typeface="Archivo"/>
              <a:buNone/>
              <a:defRPr sz="5200">
                <a:latin typeface="Archivo"/>
                <a:ea typeface="Archivo"/>
                <a:cs typeface="Archivo"/>
                <a:sym typeface="Archiv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Font typeface="Archivo"/>
              <a:buNone/>
              <a:defRPr sz="5200">
                <a:latin typeface="Archivo"/>
                <a:ea typeface="Archivo"/>
                <a:cs typeface="Archivo"/>
                <a:sym typeface="Archiv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Font typeface="Archivo"/>
              <a:buNone/>
              <a:defRPr sz="5200">
                <a:latin typeface="Archivo"/>
                <a:ea typeface="Archivo"/>
                <a:cs typeface="Archivo"/>
                <a:sym typeface="Archiv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Font typeface="Archivo"/>
              <a:buNone/>
              <a:defRPr sz="5200">
                <a:latin typeface="Archivo"/>
                <a:ea typeface="Archivo"/>
                <a:cs typeface="Archivo"/>
                <a:sym typeface="Archiv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Font typeface="Archivo"/>
              <a:buNone/>
              <a:defRPr sz="5200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3136613"/>
            <a:ext cx="4440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 Medium"/>
              <a:buNone/>
              <a:defRPr sz="1600"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Medium"/>
              <a:buNone/>
              <a:defRPr sz="1800"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Medium"/>
              <a:buNone/>
              <a:defRPr sz="1800"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Medium"/>
              <a:buNone/>
              <a:defRPr sz="1800"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Medium"/>
              <a:buNone/>
              <a:defRPr sz="1800"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Medium"/>
              <a:buNone/>
              <a:defRPr sz="1800"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Medium"/>
              <a:buNone/>
              <a:defRPr sz="1800"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Medium"/>
              <a:buNone/>
              <a:defRPr sz="1800"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chivo Medium"/>
              <a:buNone/>
              <a:defRPr sz="1800"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132556" y="-200"/>
            <a:ext cx="1180409" cy="1180409"/>
            <a:chOff x="-132554" y="-200"/>
            <a:chExt cx="1294308" cy="1294308"/>
          </a:xfrm>
        </p:grpSpPr>
        <p:sp>
          <p:nvSpPr>
            <p:cNvPr id="13" name="Google Shape;13;p2"/>
            <p:cNvSpPr/>
            <p:nvPr/>
          </p:nvSpPr>
          <p:spPr>
            <a:xfrm rot="2700000">
              <a:off x="158404" y="88599"/>
              <a:ext cx="712395" cy="1116699"/>
            </a:xfrm>
            <a:custGeom>
              <a:avLst/>
              <a:gdLst/>
              <a:ahLst/>
              <a:cxnLst/>
              <a:rect l="l" t="t" r="r" b="b"/>
              <a:pathLst>
                <a:path w="13180" h="20660" extrusionOk="0">
                  <a:moveTo>
                    <a:pt x="9016" y="0"/>
                  </a:moveTo>
                  <a:cubicBezTo>
                    <a:pt x="9014" y="0"/>
                    <a:pt x="9013" y="0"/>
                    <a:pt x="9011" y="0"/>
                  </a:cubicBezTo>
                  <a:cubicBezTo>
                    <a:pt x="9005" y="0"/>
                    <a:pt x="7832" y="97"/>
                    <a:pt x="6830" y="1161"/>
                  </a:cubicBezTo>
                  <a:cubicBezTo>
                    <a:pt x="6441" y="1573"/>
                    <a:pt x="6136" y="1968"/>
                    <a:pt x="5925" y="2416"/>
                  </a:cubicBezTo>
                  <a:cubicBezTo>
                    <a:pt x="5766" y="2751"/>
                    <a:pt x="5664" y="3119"/>
                    <a:pt x="5621" y="3539"/>
                  </a:cubicBezTo>
                  <a:cubicBezTo>
                    <a:pt x="5411" y="3261"/>
                    <a:pt x="5103" y="3006"/>
                    <a:pt x="4822" y="2802"/>
                  </a:cubicBezTo>
                  <a:cubicBezTo>
                    <a:pt x="4447" y="2530"/>
                    <a:pt x="4111" y="2352"/>
                    <a:pt x="4109" y="2350"/>
                  </a:cubicBezTo>
                  <a:cubicBezTo>
                    <a:pt x="4101" y="2345"/>
                    <a:pt x="4091" y="2343"/>
                    <a:pt x="4083" y="2343"/>
                  </a:cubicBezTo>
                  <a:cubicBezTo>
                    <a:pt x="4063" y="2343"/>
                    <a:pt x="4045" y="2353"/>
                    <a:pt x="4035" y="2370"/>
                  </a:cubicBezTo>
                  <a:cubicBezTo>
                    <a:pt x="4019" y="2396"/>
                    <a:pt x="4025" y="2430"/>
                    <a:pt x="4049" y="2448"/>
                  </a:cubicBezTo>
                  <a:cubicBezTo>
                    <a:pt x="4186" y="2547"/>
                    <a:pt x="4336" y="2741"/>
                    <a:pt x="4483" y="2988"/>
                  </a:cubicBezTo>
                  <a:cubicBezTo>
                    <a:pt x="4704" y="3354"/>
                    <a:pt x="4923" y="3826"/>
                    <a:pt x="5103" y="4247"/>
                  </a:cubicBezTo>
                  <a:cubicBezTo>
                    <a:pt x="5284" y="4669"/>
                    <a:pt x="5431" y="5039"/>
                    <a:pt x="5513" y="5203"/>
                  </a:cubicBezTo>
                  <a:cubicBezTo>
                    <a:pt x="5626" y="5428"/>
                    <a:pt x="5768" y="5585"/>
                    <a:pt x="5909" y="5759"/>
                  </a:cubicBezTo>
                  <a:cubicBezTo>
                    <a:pt x="6049" y="5932"/>
                    <a:pt x="6194" y="6117"/>
                    <a:pt x="6314" y="6404"/>
                  </a:cubicBezTo>
                  <a:cubicBezTo>
                    <a:pt x="6370" y="6543"/>
                    <a:pt x="6431" y="6773"/>
                    <a:pt x="6489" y="7057"/>
                  </a:cubicBezTo>
                  <a:cubicBezTo>
                    <a:pt x="6555" y="7380"/>
                    <a:pt x="6619" y="7773"/>
                    <a:pt x="6680" y="8193"/>
                  </a:cubicBezTo>
                  <a:cubicBezTo>
                    <a:pt x="6615" y="8129"/>
                    <a:pt x="6527" y="8039"/>
                    <a:pt x="6445" y="7938"/>
                  </a:cubicBezTo>
                  <a:cubicBezTo>
                    <a:pt x="6385" y="7864"/>
                    <a:pt x="6328" y="7788"/>
                    <a:pt x="6288" y="7713"/>
                  </a:cubicBezTo>
                  <a:cubicBezTo>
                    <a:pt x="6248" y="7641"/>
                    <a:pt x="6226" y="7573"/>
                    <a:pt x="6226" y="7526"/>
                  </a:cubicBezTo>
                  <a:lnTo>
                    <a:pt x="6226" y="7410"/>
                  </a:lnTo>
                  <a:cubicBezTo>
                    <a:pt x="6226" y="7191"/>
                    <a:pt x="6204" y="6798"/>
                    <a:pt x="5959" y="6342"/>
                  </a:cubicBezTo>
                  <a:cubicBezTo>
                    <a:pt x="5716" y="5882"/>
                    <a:pt x="5250" y="5362"/>
                    <a:pt x="4376" y="4888"/>
                  </a:cubicBezTo>
                  <a:cubicBezTo>
                    <a:pt x="3358" y="4334"/>
                    <a:pt x="2654" y="4127"/>
                    <a:pt x="1979" y="4127"/>
                  </a:cubicBezTo>
                  <a:cubicBezTo>
                    <a:pt x="1370" y="4127"/>
                    <a:pt x="796" y="4294"/>
                    <a:pt x="43" y="4514"/>
                  </a:cubicBezTo>
                  <a:cubicBezTo>
                    <a:pt x="21" y="4520"/>
                    <a:pt x="5" y="4539"/>
                    <a:pt x="3" y="4561"/>
                  </a:cubicBezTo>
                  <a:cubicBezTo>
                    <a:pt x="1" y="4585"/>
                    <a:pt x="11" y="4607"/>
                    <a:pt x="29" y="4619"/>
                  </a:cubicBezTo>
                  <a:lnTo>
                    <a:pt x="35" y="4625"/>
                  </a:lnTo>
                  <a:cubicBezTo>
                    <a:pt x="75" y="4649"/>
                    <a:pt x="262" y="4777"/>
                    <a:pt x="475" y="4962"/>
                  </a:cubicBezTo>
                  <a:cubicBezTo>
                    <a:pt x="688" y="5149"/>
                    <a:pt x="927" y="5398"/>
                    <a:pt x="1073" y="5663"/>
                  </a:cubicBezTo>
                  <a:cubicBezTo>
                    <a:pt x="1407" y="6267"/>
                    <a:pt x="2123" y="6794"/>
                    <a:pt x="3035" y="7336"/>
                  </a:cubicBezTo>
                  <a:cubicBezTo>
                    <a:pt x="3489" y="7603"/>
                    <a:pt x="3844" y="7838"/>
                    <a:pt x="4188" y="8004"/>
                  </a:cubicBezTo>
                  <a:cubicBezTo>
                    <a:pt x="4531" y="8175"/>
                    <a:pt x="4864" y="8283"/>
                    <a:pt x="5266" y="8300"/>
                  </a:cubicBezTo>
                  <a:cubicBezTo>
                    <a:pt x="5352" y="8302"/>
                    <a:pt x="5425" y="8304"/>
                    <a:pt x="5493" y="8304"/>
                  </a:cubicBezTo>
                  <a:cubicBezTo>
                    <a:pt x="5605" y="8304"/>
                    <a:pt x="5698" y="8302"/>
                    <a:pt x="5778" y="8302"/>
                  </a:cubicBezTo>
                  <a:cubicBezTo>
                    <a:pt x="5943" y="8302"/>
                    <a:pt x="6049" y="8312"/>
                    <a:pt x="6194" y="8380"/>
                  </a:cubicBezTo>
                  <a:cubicBezTo>
                    <a:pt x="6328" y="8442"/>
                    <a:pt x="6497" y="8561"/>
                    <a:pt x="6756" y="8773"/>
                  </a:cubicBezTo>
                  <a:cubicBezTo>
                    <a:pt x="6822" y="9273"/>
                    <a:pt x="6889" y="9769"/>
                    <a:pt x="6951" y="10193"/>
                  </a:cubicBezTo>
                  <a:cubicBezTo>
                    <a:pt x="7063" y="10956"/>
                    <a:pt x="7340" y="12352"/>
                    <a:pt x="7634" y="13621"/>
                  </a:cubicBezTo>
                  <a:cubicBezTo>
                    <a:pt x="7575" y="13563"/>
                    <a:pt x="7517" y="13500"/>
                    <a:pt x="7461" y="13436"/>
                  </a:cubicBezTo>
                  <a:cubicBezTo>
                    <a:pt x="7381" y="13350"/>
                    <a:pt x="7304" y="13261"/>
                    <a:pt x="7250" y="13185"/>
                  </a:cubicBezTo>
                  <a:cubicBezTo>
                    <a:pt x="7222" y="13149"/>
                    <a:pt x="7200" y="13113"/>
                    <a:pt x="7184" y="13083"/>
                  </a:cubicBezTo>
                  <a:cubicBezTo>
                    <a:pt x="7170" y="13053"/>
                    <a:pt x="7160" y="13028"/>
                    <a:pt x="7160" y="13014"/>
                  </a:cubicBezTo>
                  <a:cubicBezTo>
                    <a:pt x="7150" y="12942"/>
                    <a:pt x="7109" y="12860"/>
                    <a:pt x="7057" y="12763"/>
                  </a:cubicBezTo>
                  <a:cubicBezTo>
                    <a:pt x="6975" y="12623"/>
                    <a:pt x="6864" y="12456"/>
                    <a:pt x="6770" y="12298"/>
                  </a:cubicBezTo>
                  <a:cubicBezTo>
                    <a:pt x="6676" y="12139"/>
                    <a:pt x="6591" y="11986"/>
                    <a:pt x="6571" y="11886"/>
                  </a:cubicBezTo>
                  <a:cubicBezTo>
                    <a:pt x="6551" y="11790"/>
                    <a:pt x="6491" y="11713"/>
                    <a:pt x="6415" y="11647"/>
                  </a:cubicBezTo>
                  <a:cubicBezTo>
                    <a:pt x="6296" y="11547"/>
                    <a:pt x="6136" y="11458"/>
                    <a:pt x="5969" y="11356"/>
                  </a:cubicBezTo>
                  <a:cubicBezTo>
                    <a:pt x="5804" y="11253"/>
                    <a:pt x="5638" y="11135"/>
                    <a:pt x="5513" y="10982"/>
                  </a:cubicBezTo>
                  <a:cubicBezTo>
                    <a:pt x="5451" y="10906"/>
                    <a:pt x="5340" y="10836"/>
                    <a:pt x="5196" y="10765"/>
                  </a:cubicBezTo>
                  <a:cubicBezTo>
                    <a:pt x="4762" y="10561"/>
                    <a:pt x="3995" y="10378"/>
                    <a:pt x="3226" y="10378"/>
                  </a:cubicBezTo>
                  <a:cubicBezTo>
                    <a:pt x="2876" y="10378"/>
                    <a:pt x="2531" y="10414"/>
                    <a:pt x="2214" y="10510"/>
                  </a:cubicBezTo>
                  <a:cubicBezTo>
                    <a:pt x="1901" y="10605"/>
                    <a:pt x="1617" y="10753"/>
                    <a:pt x="1401" y="10980"/>
                  </a:cubicBezTo>
                  <a:cubicBezTo>
                    <a:pt x="1378" y="11002"/>
                    <a:pt x="1380" y="11037"/>
                    <a:pt x="1401" y="11061"/>
                  </a:cubicBezTo>
                  <a:cubicBezTo>
                    <a:pt x="1405" y="11063"/>
                    <a:pt x="1732" y="11392"/>
                    <a:pt x="2385" y="11747"/>
                  </a:cubicBezTo>
                  <a:cubicBezTo>
                    <a:pt x="2539" y="11834"/>
                    <a:pt x="2629" y="11928"/>
                    <a:pt x="2710" y="12039"/>
                  </a:cubicBezTo>
                  <a:cubicBezTo>
                    <a:pt x="2830" y="12205"/>
                    <a:pt x="2925" y="12408"/>
                    <a:pt x="3164" y="12611"/>
                  </a:cubicBezTo>
                  <a:cubicBezTo>
                    <a:pt x="3403" y="12814"/>
                    <a:pt x="3776" y="13012"/>
                    <a:pt x="4451" y="13185"/>
                  </a:cubicBezTo>
                  <a:cubicBezTo>
                    <a:pt x="5346" y="13416"/>
                    <a:pt x="5897" y="13484"/>
                    <a:pt x="6278" y="13524"/>
                  </a:cubicBezTo>
                  <a:cubicBezTo>
                    <a:pt x="6469" y="13545"/>
                    <a:pt x="6619" y="13561"/>
                    <a:pt x="6748" y="13583"/>
                  </a:cubicBezTo>
                  <a:cubicBezTo>
                    <a:pt x="6879" y="13607"/>
                    <a:pt x="6987" y="13643"/>
                    <a:pt x="7103" y="13703"/>
                  </a:cubicBezTo>
                  <a:cubicBezTo>
                    <a:pt x="7344" y="13832"/>
                    <a:pt x="7533" y="13986"/>
                    <a:pt x="7662" y="14107"/>
                  </a:cubicBezTo>
                  <a:cubicBezTo>
                    <a:pt x="7706" y="14153"/>
                    <a:pt x="7746" y="14189"/>
                    <a:pt x="7774" y="14223"/>
                  </a:cubicBezTo>
                  <a:cubicBezTo>
                    <a:pt x="7921" y="14826"/>
                    <a:pt x="8063" y="15368"/>
                    <a:pt x="8186" y="15749"/>
                  </a:cubicBezTo>
                  <a:cubicBezTo>
                    <a:pt x="8385" y="16374"/>
                    <a:pt x="8593" y="17478"/>
                    <a:pt x="8750" y="18420"/>
                  </a:cubicBezTo>
                  <a:cubicBezTo>
                    <a:pt x="8828" y="18892"/>
                    <a:pt x="8897" y="19324"/>
                    <a:pt x="8945" y="19637"/>
                  </a:cubicBezTo>
                  <a:cubicBezTo>
                    <a:pt x="8967" y="19796"/>
                    <a:pt x="8987" y="19922"/>
                    <a:pt x="8999" y="20010"/>
                  </a:cubicBezTo>
                  <a:cubicBezTo>
                    <a:pt x="9011" y="20099"/>
                    <a:pt x="9019" y="20149"/>
                    <a:pt x="9019" y="20149"/>
                  </a:cubicBezTo>
                  <a:cubicBezTo>
                    <a:pt x="9021" y="20163"/>
                    <a:pt x="9029" y="20179"/>
                    <a:pt x="9041" y="20187"/>
                  </a:cubicBezTo>
                  <a:lnTo>
                    <a:pt x="9660" y="20649"/>
                  </a:lnTo>
                  <a:cubicBezTo>
                    <a:pt x="9670" y="20656"/>
                    <a:pt x="9682" y="20660"/>
                    <a:pt x="9693" y="20660"/>
                  </a:cubicBezTo>
                  <a:cubicBezTo>
                    <a:pt x="9704" y="20660"/>
                    <a:pt x="9714" y="20657"/>
                    <a:pt x="9724" y="20651"/>
                  </a:cubicBezTo>
                  <a:cubicBezTo>
                    <a:pt x="9744" y="20639"/>
                    <a:pt x="9754" y="20615"/>
                    <a:pt x="9752" y="20591"/>
                  </a:cubicBezTo>
                  <a:cubicBezTo>
                    <a:pt x="9752" y="20591"/>
                    <a:pt x="9320" y="18185"/>
                    <a:pt x="9073" y="16980"/>
                  </a:cubicBezTo>
                  <a:cubicBezTo>
                    <a:pt x="8951" y="16382"/>
                    <a:pt x="8881" y="15994"/>
                    <a:pt x="8800" y="15639"/>
                  </a:cubicBezTo>
                  <a:cubicBezTo>
                    <a:pt x="8720" y="15282"/>
                    <a:pt x="8626" y="14956"/>
                    <a:pt x="8457" y="14476"/>
                  </a:cubicBezTo>
                  <a:cubicBezTo>
                    <a:pt x="8447" y="14448"/>
                    <a:pt x="8437" y="14416"/>
                    <a:pt x="8427" y="14388"/>
                  </a:cubicBezTo>
                  <a:cubicBezTo>
                    <a:pt x="8469" y="14169"/>
                    <a:pt x="8579" y="13775"/>
                    <a:pt x="8852" y="13306"/>
                  </a:cubicBezTo>
                  <a:cubicBezTo>
                    <a:pt x="9280" y="12573"/>
                    <a:pt x="10186" y="11468"/>
                    <a:pt x="11423" y="10735"/>
                  </a:cubicBezTo>
                  <a:cubicBezTo>
                    <a:pt x="12682" y="9990"/>
                    <a:pt x="13013" y="9380"/>
                    <a:pt x="13017" y="9374"/>
                  </a:cubicBezTo>
                  <a:lnTo>
                    <a:pt x="13017" y="9370"/>
                  </a:lnTo>
                  <a:cubicBezTo>
                    <a:pt x="13019" y="9368"/>
                    <a:pt x="13019" y="9366"/>
                    <a:pt x="13019" y="9360"/>
                  </a:cubicBezTo>
                  <a:cubicBezTo>
                    <a:pt x="13019" y="9358"/>
                    <a:pt x="13023" y="9356"/>
                    <a:pt x="13023" y="9354"/>
                  </a:cubicBezTo>
                  <a:lnTo>
                    <a:pt x="13023" y="9344"/>
                  </a:lnTo>
                  <a:lnTo>
                    <a:pt x="13023" y="9334"/>
                  </a:lnTo>
                  <a:lnTo>
                    <a:pt x="13023" y="9330"/>
                  </a:lnTo>
                  <a:cubicBezTo>
                    <a:pt x="13023" y="9328"/>
                    <a:pt x="13019" y="9326"/>
                    <a:pt x="13019" y="9324"/>
                  </a:cubicBezTo>
                  <a:cubicBezTo>
                    <a:pt x="13019" y="9320"/>
                    <a:pt x="13017" y="9318"/>
                    <a:pt x="13017" y="9316"/>
                  </a:cubicBezTo>
                  <a:lnTo>
                    <a:pt x="13009" y="9308"/>
                  </a:lnTo>
                  <a:cubicBezTo>
                    <a:pt x="13007" y="9306"/>
                    <a:pt x="13007" y="9306"/>
                    <a:pt x="13007" y="9304"/>
                  </a:cubicBezTo>
                  <a:cubicBezTo>
                    <a:pt x="13005" y="9300"/>
                    <a:pt x="13003" y="9298"/>
                    <a:pt x="12997" y="9296"/>
                  </a:cubicBezTo>
                  <a:cubicBezTo>
                    <a:pt x="12995" y="9296"/>
                    <a:pt x="12995" y="9294"/>
                    <a:pt x="12993" y="9294"/>
                  </a:cubicBezTo>
                  <a:cubicBezTo>
                    <a:pt x="12989" y="9290"/>
                    <a:pt x="12985" y="9290"/>
                    <a:pt x="12983" y="9290"/>
                  </a:cubicBezTo>
                  <a:cubicBezTo>
                    <a:pt x="12979" y="9290"/>
                    <a:pt x="12977" y="9288"/>
                    <a:pt x="12975" y="9288"/>
                  </a:cubicBezTo>
                  <a:cubicBezTo>
                    <a:pt x="12975" y="9288"/>
                    <a:pt x="11865" y="9159"/>
                    <a:pt x="11276" y="9159"/>
                  </a:cubicBezTo>
                  <a:cubicBezTo>
                    <a:pt x="11152" y="9159"/>
                    <a:pt x="11051" y="9165"/>
                    <a:pt x="10981" y="9179"/>
                  </a:cubicBezTo>
                  <a:cubicBezTo>
                    <a:pt x="10889" y="9199"/>
                    <a:pt x="10704" y="9255"/>
                    <a:pt x="10467" y="9354"/>
                  </a:cubicBezTo>
                  <a:cubicBezTo>
                    <a:pt x="10116" y="9496"/>
                    <a:pt x="9652" y="9731"/>
                    <a:pt x="9230" y="10073"/>
                  </a:cubicBezTo>
                  <a:cubicBezTo>
                    <a:pt x="8808" y="10414"/>
                    <a:pt x="8425" y="10864"/>
                    <a:pt x="8240" y="11442"/>
                  </a:cubicBezTo>
                  <a:cubicBezTo>
                    <a:pt x="8079" y="11940"/>
                    <a:pt x="8027" y="12388"/>
                    <a:pt x="8025" y="12767"/>
                  </a:cubicBezTo>
                  <a:cubicBezTo>
                    <a:pt x="8017" y="12834"/>
                    <a:pt x="8009" y="12902"/>
                    <a:pt x="8007" y="12970"/>
                  </a:cubicBezTo>
                  <a:cubicBezTo>
                    <a:pt x="7995" y="12920"/>
                    <a:pt x="7983" y="12872"/>
                    <a:pt x="7969" y="12824"/>
                  </a:cubicBezTo>
                  <a:cubicBezTo>
                    <a:pt x="7826" y="12251"/>
                    <a:pt x="7722" y="11713"/>
                    <a:pt x="7688" y="11378"/>
                  </a:cubicBezTo>
                  <a:cubicBezTo>
                    <a:pt x="7656" y="11033"/>
                    <a:pt x="7547" y="10553"/>
                    <a:pt x="7437" y="10117"/>
                  </a:cubicBezTo>
                  <a:cubicBezTo>
                    <a:pt x="7413" y="10016"/>
                    <a:pt x="7385" y="9916"/>
                    <a:pt x="7360" y="9822"/>
                  </a:cubicBezTo>
                  <a:cubicBezTo>
                    <a:pt x="7507" y="9637"/>
                    <a:pt x="7818" y="9316"/>
                    <a:pt x="8367" y="9047"/>
                  </a:cubicBezTo>
                  <a:cubicBezTo>
                    <a:pt x="8575" y="8944"/>
                    <a:pt x="8728" y="8888"/>
                    <a:pt x="8858" y="8842"/>
                  </a:cubicBezTo>
                  <a:cubicBezTo>
                    <a:pt x="9053" y="8771"/>
                    <a:pt x="9210" y="8713"/>
                    <a:pt x="9413" y="8541"/>
                  </a:cubicBezTo>
                  <a:cubicBezTo>
                    <a:pt x="9616" y="8366"/>
                    <a:pt x="9875" y="8083"/>
                    <a:pt x="10296" y="7549"/>
                  </a:cubicBezTo>
                  <a:cubicBezTo>
                    <a:pt x="10858" y="6840"/>
                    <a:pt x="11256" y="6452"/>
                    <a:pt x="11557" y="6135"/>
                  </a:cubicBezTo>
                  <a:cubicBezTo>
                    <a:pt x="11859" y="5822"/>
                    <a:pt x="12065" y="5575"/>
                    <a:pt x="12232" y="5173"/>
                  </a:cubicBezTo>
                  <a:cubicBezTo>
                    <a:pt x="12555" y="4388"/>
                    <a:pt x="12636" y="4149"/>
                    <a:pt x="12788" y="3547"/>
                  </a:cubicBezTo>
                  <a:cubicBezTo>
                    <a:pt x="12865" y="3251"/>
                    <a:pt x="12959" y="3032"/>
                    <a:pt x="13035" y="2888"/>
                  </a:cubicBezTo>
                  <a:cubicBezTo>
                    <a:pt x="13073" y="2814"/>
                    <a:pt x="13106" y="2761"/>
                    <a:pt x="13128" y="2727"/>
                  </a:cubicBezTo>
                  <a:cubicBezTo>
                    <a:pt x="13140" y="2709"/>
                    <a:pt x="13148" y="2697"/>
                    <a:pt x="13156" y="2687"/>
                  </a:cubicBezTo>
                  <a:lnTo>
                    <a:pt x="13164" y="2677"/>
                  </a:lnTo>
                  <a:lnTo>
                    <a:pt x="13166" y="2673"/>
                  </a:lnTo>
                  <a:cubicBezTo>
                    <a:pt x="13178" y="2659"/>
                    <a:pt x="13180" y="2637"/>
                    <a:pt x="13176" y="2619"/>
                  </a:cubicBezTo>
                  <a:cubicBezTo>
                    <a:pt x="13166" y="2595"/>
                    <a:pt x="13152" y="2581"/>
                    <a:pt x="13132" y="2577"/>
                  </a:cubicBezTo>
                  <a:cubicBezTo>
                    <a:pt x="12895" y="2526"/>
                    <a:pt x="12660" y="2500"/>
                    <a:pt x="12421" y="2500"/>
                  </a:cubicBezTo>
                  <a:cubicBezTo>
                    <a:pt x="11415" y="2500"/>
                    <a:pt x="10407" y="2932"/>
                    <a:pt x="9557" y="3549"/>
                  </a:cubicBezTo>
                  <a:cubicBezTo>
                    <a:pt x="8706" y="4165"/>
                    <a:pt x="8011" y="4966"/>
                    <a:pt x="7624" y="5721"/>
                  </a:cubicBezTo>
                  <a:cubicBezTo>
                    <a:pt x="7218" y="6520"/>
                    <a:pt x="7097" y="7057"/>
                    <a:pt x="7097" y="7454"/>
                  </a:cubicBezTo>
                  <a:cubicBezTo>
                    <a:pt x="7097" y="7890"/>
                    <a:pt x="7242" y="8151"/>
                    <a:pt x="7294" y="8382"/>
                  </a:cubicBezTo>
                  <a:cubicBezTo>
                    <a:pt x="7310" y="8444"/>
                    <a:pt x="7318" y="8518"/>
                    <a:pt x="7318" y="8595"/>
                  </a:cubicBezTo>
                  <a:cubicBezTo>
                    <a:pt x="7318" y="8816"/>
                    <a:pt x="7262" y="9075"/>
                    <a:pt x="7210" y="9277"/>
                  </a:cubicBezTo>
                  <a:cubicBezTo>
                    <a:pt x="7190" y="9211"/>
                    <a:pt x="7174" y="9153"/>
                    <a:pt x="7162" y="9111"/>
                  </a:cubicBezTo>
                  <a:cubicBezTo>
                    <a:pt x="7140" y="9032"/>
                    <a:pt x="7101" y="8820"/>
                    <a:pt x="7053" y="8543"/>
                  </a:cubicBezTo>
                  <a:cubicBezTo>
                    <a:pt x="6981" y="8129"/>
                    <a:pt x="6889" y="7565"/>
                    <a:pt x="6790" y="7047"/>
                  </a:cubicBezTo>
                  <a:cubicBezTo>
                    <a:pt x="6742" y="6788"/>
                    <a:pt x="6692" y="6543"/>
                    <a:pt x="6648" y="6332"/>
                  </a:cubicBezTo>
                  <a:cubicBezTo>
                    <a:pt x="6599" y="6121"/>
                    <a:pt x="6555" y="5950"/>
                    <a:pt x="6515" y="5834"/>
                  </a:cubicBezTo>
                  <a:cubicBezTo>
                    <a:pt x="6471" y="5717"/>
                    <a:pt x="6431" y="5597"/>
                    <a:pt x="6389" y="5470"/>
                  </a:cubicBezTo>
                  <a:cubicBezTo>
                    <a:pt x="6449" y="5189"/>
                    <a:pt x="6595" y="4769"/>
                    <a:pt x="6949" y="4398"/>
                  </a:cubicBezTo>
                  <a:cubicBezTo>
                    <a:pt x="7569" y="3749"/>
                    <a:pt x="8194" y="2940"/>
                    <a:pt x="8352" y="2073"/>
                  </a:cubicBezTo>
                  <a:cubicBezTo>
                    <a:pt x="8427" y="1655"/>
                    <a:pt x="8607" y="1155"/>
                    <a:pt x="8768" y="763"/>
                  </a:cubicBezTo>
                  <a:cubicBezTo>
                    <a:pt x="8848" y="569"/>
                    <a:pt x="8925" y="398"/>
                    <a:pt x="8979" y="277"/>
                  </a:cubicBezTo>
                  <a:cubicBezTo>
                    <a:pt x="9007" y="217"/>
                    <a:pt x="9029" y="169"/>
                    <a:pt x="9045" y="135"/>
                  </a:cubicBezTo>
                  <a:cubicBezTo>
                    <a:pt x="9059" y="101"/>
                    <a:pt x="9069" y="85"/>
                    <a:pt x="9069" y="85"/>
                  </a:cubicBezTo>
                  <a:cubicBezTo>
                    <a:pt x="9079" y="67"/>
                    <a:pt x="9077" y="45"/>
                    <a:pt x="9065" y="26"/>
                  </a:cubicBezTo>
                  <a:cubicBezTo>
                    <a:pt x="9052" y="10"/>
                    <a:pt x="9035" y="0"/>
                    <a:pt x="9016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2700000">
              <a:off x="184109" y="237483"/>
              <a:ext cx="621281" cy="964806"/>
            </a:xfrm>
            <a:custGeom>
              <a:avLst/>
              <a:gdLst/>
              <a:ahLst/>
              <a:cxnLst/>
              <a:rect l="l" t="t" r="r" b="b"/>
              <a:pathLst>
                <a:path w="51502" h="79979" extrusionOk="0">
                  <a:moveTo>
                    <a:pt x="13185" y="605"/>
                  </a:moveTo>
                  <a:cubicBezTo>
                    <a:pt x="13200" y="643"/>
                    <a:pt x="13237" y="699"/>
                    <a:pt x="13292" y="772"/>
                  </a:cubicBezTo>
                  <a:lnTo>
                    <a:pt x="13292" y="772"/>
                  </a:lnTo>
                  <a:cubicBezTo>
                    <a:pt x="13257" y="716"/>
                    <a:pt x="13221" y="660"/>
                    <a:pt x="13185" y="605"/>
                  </a:cubicBezTo>
                  <a:close/>
                  <a:moveTo>
                    <a:pt x="49718" y="979"/>
                  </a:moveTo>
                  <a:cubicBezTo>
                    <a:pt x="49723" y="979"/>
                    <a:pt x="49727" y="980"/>
                    <a:pt x="49729" y="981"/>
                  </a:cubicBezTo>
                  <a:cubicBezTo>
                    <a:pt x="49729" y="981"/>
                    <a:pt x="49729" y="990"/>
                    <a:pt x="49702" y="1008"/>
                  </a:cubicBezTo>
                  <a:cubicBezTo>
                    <a:pt x="49648" y="1053"/>
                    <a:pt x="49504" y="1152"/>
                    <a:pt x="49270" y="1296"/>
                  </a:cubicBezTo>
                  <a:cubicBezTo>
                    <a:pt x="48964" y="1503"/>
                    <a:pt x="48487" y="1773"/>
                    <a:pt x="47912" y="2187"/>
                  </a:cubicBezTo>
                  <a:cubicBezTo>
                    <a:pt x="46301" y="3267"/>
                    <a:pt x="44772" y="4472"/>
                    <a:pt x="43350" y="5795"/>
                  </a:cubicBezTo>
                  <a:cubicBezTo>
                    <a:pt x="42702" y="6389"/>
                    <a:pt x="42036" y="7037"/>
                    <a:pt x="41353" y="7738"/>
                  </a:cubicBezTo>
                  <a:cubicBezTo>
                    <a:pt x="41434" y="7756"/>
                    <a:pt x="41505" y="7774"/>
                    <a:pt x="41586" y="7783"/>
                  </a:cubicBezTo>
                  <a:cubicBezTo>
                    <a:pt x="42257" y="7882"/>
                    <a:pt x="42932" y="7928"/>
                    <a:pt x="43605" y="7928"/>
                  </a:cubicBezTo>
                  <a:cubicBezTo>
                    <a:pt x="43853" y="7928"/>
                    <a:pt x="44101" y="7921"/>
                    <a:pt x="44349" y="7909"/>
                  </a:cubicBezTo>
                  <a:cubicBezTo>
                    <a:pt x="44646" y="7891"/>
                    <a:pt x="45365" y="7855"/>
                    <a:pt x="46013" y="7747"/>
                  </a:cubicBezTo>
                  <a:cubicBezTo>
                    <a:pt x="46445" y="7675"/>
                    <a:pt x="46832" y="7585"/>
                    <a:pt x="47048" y="7549"/>
                  </a:cubicBezTo>
                  <a:cubicBezTo>
                    <a:pt x="47120" y="7538"/>
                    <a:pt x="47172" y="7531"/>
                    <a:pt x="47203" y="7531"/>
                  </a:cubicBezTo>
                  <a:cubicBezTo>
                    <a:pt x="47222" y="7531"/>
                    <a:pt x="47233" y="7534"/>
                    <a:pt x="47237" y="7540"/>
                  </a:cubicBezTo>
                  <a:cubicBezTo>
                    <a:pt x="47255" y="7585"/>
                    <a:pt x="46715" y="7828"/>
                    <a:pt x="46067" y="7999"/>
                  </a:cubicBezTo>
                  <a:cubicBezTo>
                    <a:pt x="45509" y="8143"/>
                    <a:pt x="44943" y="8233"/>
                    <a:pt x="44367" y="8278"/>
                  </a:cubicBezTo>
                  <a:cubicBezTo>
                    <a:pt x="44299" y="8283"/>
                    <a:pt x="44229" y="8283"/>
                    <a:pt x="44159" y="8283"/>
                  </a:cubicBezTo>
                  <a:cubicBezTo>
                    <a:pt x="44088" y="8283"/>
                    <a:pt x="44016" y="8283"/>
                    <a:pt x="43944" y="8287"/>
                  </a:cubicBezTo>
                  <a:cubicBezTo>
                    <a:pt x="43812" y="8291"/>
                    <a:pt x="43680" y="8293"/>
                    <a:pt x="43549" y="8293"/>
                  </a:cubicBezTo>
                  <a:cubicBezTo>
                    <a:pt x="42709" y="8293"/>
                    <a:pt x="41871" y="8218"/>
                    <a:pt x="41047" y="8062"/>
                  </a:cubicBezTo>
                  <a:cubicBezTo>
                    <a:pt x="39967" y="9196"/>
                    <a:pt x="38869" y="10447"/>
                    <a:pt x="37790" y="11796"/>
                  </a:cubicBezTo>
                  <a:cubicBezTo>
                    <a:pt x="37646" y="11967"/>
                    <a:pt x="37511" y="12147"/>
                    <a:pt x="37376" y="12318"/>
                  </a:cubicBezTo>
                  <a:lnTo>
                    <a:pt x="37538" y="12363"/>
                  </a:lnTo>
                  <a:cubicBezTo>
                    <a:pt x="38464" y="12593"/>
                    <a:pt x="39413" y="12718"/>
                    <a:pt x="40370" y="12718"/>
                  </a:cubicBezTo>
                  <a:cubicBezTo>
                    <a:pt x="40464" y="12718"/>
                    <a:pt x="40557" y="12716"/>
                    <a:pt x="40651" y="12714"/>
                  </a:cubicBezTo>
                  <a:cubicBezTo>
                    <a:pt x="41236" y="12714"/>
                    <a:pt x="41820" y="12642"/>
                    <a:pt x="42387" y="12525"/>
                  </a:cubicBezTo>
                  <a:cubicBezTo>
                    <a:pt x="42945" y="12417"/>
                    <a:pt x="43413" y="12210"/>
                    <a:pt x="43575" y="12174"/>
                  </a:cubicBezTo>
                  <a:cubicBezTo>
                    <a:pt x="43593" y="12170"/>
                    <a:pt x="43609" y="12167"/>
                    <a:pt x="43621" y="12167"/>
                  </a:cubicBezTo>
                  <a:cubicBezTo>
                    <a:pt x="43633" y="12167"/>
                    <a:pt x="43642" y="12170"/>
                    <a:pt x="43647" y="12174"/>
                  </a:cubicBezTo>
                  <a:cubicBezTo>
                    <a:pt x="43665" y="12210"/>
                    <a:pt x="43143" y="12570"/>
                    <a:pt x="42459" y="12777"/>
                  </a:cubicBezTo>
                  <a:cubicBezTo>
                    <a:pt x="41874" y="12966"/>
                    <a:pt x="41272" y="13065"/>
                    <a:pt x="40660" y="13083"/>
                  </a:cubicBezTo>
                  <a:lnTo>
                    <a:pt x="40156" y="13083"/>
                  </a:lnTo>
                  <a:cubicBezTo>
                    <a:pt x="39130" y="13056"/>
                    <a:pt x="38104" y="12912"/>
                    <a:pt x="37115" y="12642"/>
                  </a:cubicBezTo>
                  <a:cubicBezTo>
                    <a:pt x="35891" y="14216"/>
                    <a:pt x="34694" y="15908"/>
                    <a:pt x="33561" y="17645"/>
                  </a:cubicBezTo>
                  <a:cubicBezTo>
                    <a:pt x="33678" y="17663"/>
                    <a:pt x="33786" y="17680"/>
                    <a:pt x="33903" y="17689"/>
                  </a:cubicBezTo>
                  <a:cubicBezTo>
                    <a:pt x="34440" y="17751"/>
                    <a:pt x="34979" y="17783"/>
                    <a:pt x="35518" y="17783"/>
                  </a:cubicBezTo>
                  <a:cubicBezTo>
                    <a:pt x="36162" y="17783"/>
                    <a:pt x="36806" y="17738"/>
                    <a:pt x="37448" y="17645"/>
                  </a:cubicBezTo>
                  <a:cubicBezTo>
                    <a:pt x="38104" y="17555"/>
                    <a:pt x="38752" y="17429"/>
                    <a:pt x="39391" y="17267"/>
                  </a:cubicBezTo>
                  <a:cubicBezTo>
                    <a:pt x="39931" y="17123"/>
                    <a:pt x="40417" y="16952"/>
                    <a:pt x="40651" y="16889"/>
                  </a:cubicBezTo>
                  <a:cubicBezTo>
                    <a:pt x="40717" y="16876"/>
                    <a:pt x="40763" y="16867"/>
                    <a:pt x="40783" y="16867"/>
                  </a:cubicBezTo>
                  <a:cubicBezTo>
                    <a:pt x="40791" y="16867"/>
                    <a:pt x="40795" y="16868"/>
                    <a:pt x="40795" y="16871"/>
                  </a:cubicBezTo>
                  <a:cubicBezTo>
                    <a:pt x="40822" y="16916"/>
                    <a:pt x="40210" y="17249"/>
                    <a:pt x="39463" y="17519"/>
                  </a:cubicBezTo>
                  <a:cubicBezTo>
                    <a:pt x="38824" y="17743"/>
                    <a:pt x="38167" y="17905"/>
                    <a:pt x="37502" y="18013"/>
                  </a:cubicBezTo>
                  <a:cubicBezTo>
                    <a:pt x="37052" y="18076"/>
                    <a:pt x="36602" y="18112"/>
                    <a:pt x="36152" y="18139"/>
                  </a:cubicBezTo>
                  <a:cubicBezTo>
                    <a:pt x="35937" y="18150"/>
                    <a:pt x="35722" y="18155"/>
                    <a:pt x="35506" y="18155"/>
                  </a:cubicBezTo>
                  <a:cubicBezTo>
                    <a:pt x="34783" y="18155"/>
                    <a:pt x="34059" y="18097"/>
                    <a:pt x="33345" y="17986"/>
                  </a:cubicBezTo>
                  <a:cubicBezTo>
                    <a:pt x="33039" y="18454"/>
                    <a:pt x="32733" y="18931"/>
                    <a:pt x="32445" y="19408"/>
                  </a:cubicBezTo>
                  <a:cubicBezTo>
                    <a:pt x="31815" y="20416"/>
                    <a:pt x="31266" y="21342"/>
                    <a:pt x="30781" y="22188"/>
                  </a:cubicBezTo>
                  <a:lnTo>
                    <a:pt x="30817" y="22188"/>
                  </a:lnTo>
                  <a:cubicBezTo>
                    <a:pt x="31443" y="22296"/>
                    <a:pt x="32077" y="22351"/>
                    <a:pt x="32712" y="22351"/>
                  </a:cubicBezTo>
                  <a:cubicBezTo>
                    <a:pt x="33079" y="22351"/>
                    <a:pt x="33446" y="22332"/>
                    <a:pt x="33813" y="22296"/>
                  </a:cubicBezTo>
                  <a:cubicBezTo>
                    <a:pt x="34371" y="22242"/>
                    <a:pt x="34928" y="22134"/>
                    <a:pt x="35468" y="21981"/>
                  </a:cubicBezTo>
                  <a:cubicBezTo>
                    <a:pt x="35981" y="21837"/>
                    <a:pt x="36413" y="21621"/>
                    <a:pt x="36575" y="21576"/>
                  </a:cubicBezTo>
                  <a:cubicBezTo>
                    <a:pt x="36607" y="21570"/>
                    <a:pt x="36630" y="21564"/>
                    <a:pt x="36643" y="21564"/>
                  </a:cubicBezTo>
                  <a:cubicBezTo>
                    <a:pt x="36649" y="21564"/>
                    <a:pt x="36653" y="21565"/>
                    <a:pt x="36656" y="21567"/>
                  </a:cubicBezTo>
                  <a:cubicBezTo>
                    <a:pt x="36683" y="21603"/>
                    <a:pt x="36197" y="21972"/>
                    <a:pt x="35558" y="22233"/>
                  </a:cubicBezTo>
                  <a:cubicBezTo>
                    <a:pt x="35009" y="22449"/>
                    <a:pt x="34434" y="22593"/>
                    <a:pt x="33858" y="22656"/>
                  </a:cubicBezTo>
                  <a:cubicBezTo>
                    <a:pt x="33483" y="22694"/>
                    <a:pt x="33114" y="22712"/>
                    <a:pt x="32747" y="22712"/>
                  </a:cubicBezTo>
                  <a:cubicBezTo>
                    <a:pt x="32673" y="22712"/>
                    <a:pt x="32600" y="22712"/>
                    <a:pt x="32526" y="22710"/>
                  </a:cubicBezTo>
                  <a:cubicBezTo>
                    <a:pt x="31878" y="22701"/>
                    <a:pt x="31230" y="22638"/>
                    <a:pt x="30583" y="22521"/>
                  </a:cubicBezTo>
                  <a:cubicBezTo>
                    <a:pt x="29881" y="23772"/>
                    <a:pt x="29305" y="24851"/>
                    <a:pt x="28828" y="25751"/>
                  </a:cubicBezTo>
                  <a:cubicBezTo>
                    <a:pt x="27991" y="27344"/>
                    <a:pt x="27461" y="28441"/>
                    <a:pt x="27092" y="29179"/>
                  </a:cubicBezTo>
                  <a:cubicBezTo>
                    <a:pt x="26831" y="29719"/>
                    <a:pt x="26651" y="30070"/>
                    <a:pt x="26534" y="30295"/>
                  </a:cubicBezTo>
                  <a:cubicBezTo>
                    <a:pt x="26350" y="30633"/>
                    <a:pt x="26290" y="30695"/>
                    <a:pt x="26243" y="30695"/>
                  </a:cubicBezTo>
                  <a:cubicBezTo>
                    <a:pt x="26235" y="30695"/>
                    <a:pt x="26227" y="30693"/>
                    <a:pt x="26219" y="30691"/>
                  </a:cubicBezTo>
                  <a:cubicBezTo>
                    <a:pt x="26156" y="30664"/>
                    <a:pt x="26111" y="30556"/>
                    <a:pt x="26741" y="29017"/>
                  </a:cubicBezTo>
                  <a:cubicBezTo>
                    <a:pt x="27065" y="28261"/>
                    <a:pt x="27568" y="27137"/>
                    <a:pt x="28378" y="25526"/>
                  </a:cubicBezTo>
                  <a:cubicBezTo>
                    <a:pt x="28864" y="24573"/>
                    <a:pt x="29449" y="23448"/>
                    <a:pt x="30187" y="22134"/>
                  </a:cubicBezTo>
                  <a:lnTo>
                    <a:pt x="30205" y="22080"/>
                  </a:lnTo>
                  <a:cubicBezTo>
                    <a:pt x="29467" y="20992"/>
                    <a:pt x="29026" y="19768"/>
                    <a:pt x="28783" y="18508"/>
                  </a:cubicBezTo>
                  <a:cubicBezTo>
                    <a:pt x="28675" y="17878"/>
                    <a:pt x="28621" y="17240"/>
                    <a:pt x="28630" y="16601"/>
                  </a:cubicBezTo>
                  <a:cubicBezTo>
                    <a:pt x="28630" y="16277"/>
                    <a:pt x="28648" y="15953"/>
                    <a:pt x="28693" y="15629"/>
                  </a:cubicBezTo>
                  <a:cubicBezTo>
                    <a:pt x="28720" y="15368"/>
                    <a:pt x="28756" y="15206"/>
                    <a:pt x="28783" y="15206"/>
                  </a:cubicBezTo>
                  <a:cubicBezTo>
                    <a:pt x="28810" y="15215"/>
                    <a:pt x="28810" y="15269"/>
                    <a:pt x="28819" y="15350"/>
                  </a:cubicBezTo>
                  <a:cubicBezTo>
                    <a:pt x="28828" y="15440"/>
                    <a:pt x="28828" y="15521"/>
                    <a:pt x="28837" y="15629"/>
                  </a:cubicBezTo>
                  <a:cubicBezTo>
                    <a:pt x="28837" y="15890"/>
                    <a:pt x="28864" y="16232"/>
                    <a:pt x="28891" y="16592"/>
                  </a:cubicBezTo>
                  <a:cubicBezTo>
                    <a:pt x="28936" y="17213"/>
                    <a:pt x="29026" y="17824"/>
                    <a:pt x="29152" y="18436"/>
                  </a:cubicBezTo>
                  <a:cubicBezTo>
                    <a:pt x="29350" y="19588"/>
                    <a:pt x="29764" y="20686"/>
                    <a:pt x="30376" y="21684"/>
                  </a:cubicBezTo>
                  <a:cubicBezTo>
                    <a:pt x="30394" y="21702"/>
                    <a:pt x="30403" y="21720"/>
                    <a:pt x="30412" y="21738"/>
                  </a:cubicBezTo>
                  <a:cubicBezTo>
                    <a:pt x="30880" y="20929"/>
                    <a:pt x="31392" y="20056"/>
                    <a:pt x="31977" y="19111"/>
                  </a:cubicBezTo>
                  <a:cubicBezTo>
                    <a:pt x="32427" y="18391"/>
                    <a:pt x="32886" y="17680"/>
                    <a:pt x="33354" y="16979"/>
                  </a:cubicBezTo>
                  <a:cubicBezTo>
                    <a:pt x="32679" y="15827"/>
                    <a:pt x="32337" y="14558"/>
                    <a:pt x="32166" y="13281"/>
                  </a:cubicBezTo>
                  <a:cubicBezTo>
                    <a:pt x="32094" y="12669"/>
                    <a:pt x="32076" y="12048"/>
                    <a:pt x="32103" y="11436"/>
                  </a:cubicBezTo>
                  <a:cubicBezTo>
                    <a:pt x="32139" y="10731"/>
                    <a:pt x="32254" y="10105"/>
                    <a:pt x="32300" y="10105"/>
                  </a:cubicBezTo>
                  <a:cubicBezTo>
                    <a:pt x="32300" y="10105"/>
                    <a:pt x="32301" y="10105"/>
                    <a:pt x="32301" y="10105"/>
                  </a:cubicBezTo>
                  <a:cubicBezTo>
                    <a:pt x="32319" y="10105"/>
                    <a:pt x="32328" y="10177"/>
                    <a:pt x="32337" y="10303"/>
                  </a:cubicBezTo>
                  <a:cubicBezTo>
                    <a:pt x="32346" y="10546"/>
                    <a:pt x="32346" y="10977"/>
                    <a:pt x="32373" y="11436"/>
                  </a:cubicBezTo>
                  <a:cubicBezTo>
                    <a:pt x="32400" y="12138"/>
                    <a:pt x="32481" y="12912"/>
                    <a:pt x="32535" y="13227"/>
                  </a:cubicBezTo>
                  <a:cubicBezTo>
                    <a:pt x="32661" y="14315"/>
                    <a:pt x="32967" y="15377"/>
                    <a:pt x="33435" y="16367"/>
                  </a:cubicBezTo>
                  <a:cubicBezTo>
                    <a:pt x="33480" y="16457"/>
                    <a:pt x="33534" y="16547"/>
                    <a:pt x="33579" y="16637"/>
                  </a:cubicBezTo>
                  <a:cubicBezTo>
                    <a:pt x="34667" y="15008"/>
                    <a:pt x="35810" y="13443"/>
                    <a:pt x="36971" y="11985"/>
                  </a:cubicBezTo>
                  <a:cubicBezTo>
                    <a:pt x="36629" y="11373"/>
                    <a:pt x="36521" y="10743"/>
                    <a:pt x="36458" y="10096"/>
                  </a:cubicBezTo>
                  <a:cubicBezTo>
                    <a:pt x="36413" y="9457"/>
                    <a:pt x="36422" y="8809"/>
                    <a:pt x="36503" y="8170"/>
                  </a:cubicBezTo>
                  <a:cubicBezTo>
                    <a:pt x="36575" y="7576"/>
                    <a:pt x="36701" y="6992"/>
                    <a:pt x="36872" y="6416"/>
                  </a:cubicBezTo>
                  <a:cubicBezTo>
                    <a:pt x="37058" y="5760"/>
                    <a:pt x="37296" y="5201"/>
                    <a:pt x="37346" y="5201"/>
                  </a:cubicBezTo>
                  <a:cubicBezTo>
                    <a:pt x="37347" y="5201"/>
                    <a:pt x="37348" y="5201"/>
                    <a:pt x="37349" y="5201"/>
                  </a:cubicBezTo>
                  <a:cubicBezTo>
                    <a:pt x="37367" y="5201"/>
                    <a:pt x="37358" y="5282"/>
                    <a:pt x="37340" y="5399"/>
                  </a:cubicBezTo>
                  <a:cubicBezTo>
                    <a:pt x="37304" y="5633"/>
                    <a:pt x="37205" y="6038"/>
                    <a:pt x="37124" y="6479"/>
                  </a:cubicBezTo>
                  <a:cubicBezTo>
                    <a:pt x="36989" y="7154"/>
                    <a:pt x="36899" y="7900"/>
                    <a:pt x="36863" y="8206"/>
                  </a:cubicBezTo>
                  <a:cubicBezTo>
                    <a:pt x="36791" y="8827"/>
                    <a:pt x="36782" y="9448"/>
                    <a:pt x="36827" y="10069"/>
                  </a:cubicBezTo>
                  <a:cubicBezTo>
                    <a:pt x="36863" y="10555"/>
                    <a:pt x="36971" y="11040"/>
                    <a:pt x="37151" y="11499"/>
                  </a:cubicBezTo>
                  <a:cubicBezTo>
                    <a:pt x="37178" y="11553"/>
                    <a:pt x="37205" y="11607"/>
                    <a:pt x="37232" y="11670"/>
                  </a:cubicBezTo>
                  <a:cubicBezTo>
                    <a:pt x="37268" y="11616"/>
                    <a:pt x="37313" y="11553"/>
                    <a:pt x="37358" y="11508"/>
                  </a:cubicBezTo>
                  <a:cubicBezTo>
                    <a:pt x="38482" y="10114"/>
                    <a:pt x="39634" y="8836"/>
                    <a:pt x="40768" y="7684"/>
                  </a:cubicBezTo>
                  <a:lnTo>
                    <a:pt x="40777" y="7648"/>
                  </a:lnTo>
                  <a:lnTo>
                    <a:pt x="40795" y="7648"/>
                  </a:lnTo>
                  <a:cubicBezTo>
                    <a:pt x="41200" y="7234"/>
                    <a:pt x="41595" y="6848"/>
                    <a:pt x="41982" y="6479"/>
                  </a:cubicBezTo>
                  <a:cubicBezTo>
                    <a:pt x="41802" y="5696"/>
                    <a:pt x="41874" y="4931"/>
                    <a:pt x="42036" y="4193"/>
                  </a:cubicBezTo>
                  <a:cubicBezTo>
                    <a:pt x="42135" y="3833"/>
                    <a:pt x="42261" y="3492"/>
                    <a:pt x="42423" y="3168"/>
                  </a:cubicBezTo>
                  <a:cubicBezTo>
                    <a:pt x="42604" y="2797"/>
                    <a:pt x="42819" y="2500"/>
                    <a:pt x="42868" y="2500"/>
                  </a:cubicBezTo>
                  <a:cubicBezTo>
                    <a:pt x="42870" y="2500"/>
                    <a:pt x="42872" y="2501"/>
                    <a:pt x="42873" y="2502"/>
                  </a:cubicBezTo>
                  <a:cubicBezTo>
                    <a:pt x="42918" y="2520"/>
                    <a:pt x="42873" y="2610"/>
                    <a:pt x="42828" y="2763"/>
                  </a:cubicBezTo>
                  <a:cubicBezTo>
                    <a:pt x="42783" y="2916"/>
                    <a:pt x="42729" y="3078"/>
                    <a:pt x="42675" y="3267"/>
                  </a:cubicBezTo>
                  <a:cubicBezTo>
                    <a:pt x="42549" y="3654"/>
                    <a:pt x="42450" y="4094"/>
                    <a:pt x="42405" y="4274"/>
                  </a:cubicBezTo>
                  <a:cubicBezTo>
                    <a:pt x="42261" y="4832"/>
                    <a:pt x="42225" y="5408"/>
                    <a:pt x="42279" y="5975"/>
                  </a:cubicBezTo>
                  <a:cubicBezTo>
                    <a:pt x="42288" y="6047"/>
                    <a:pt x="42297" y="6110"/>
                    <a:pt x="42315" y="6173"/>
                  </a:cubicBezTo>
                  <a:cubicBezTo>
                    <a:pt x="42540" y="5957"/>
                    <a:pt x="42774" y="5750"/>
                    <a:pt x="42999" y="5552"/>
                  </a:cubicBezTo>
                  <a:cubicBezTo>
                    <a:pt x="44448" y="4238"/>
                    <a:pt x="46013" y="3069"/>
                    <a:pt x="47678" y="2043"/>
                  </a:cubicBezTo>
                  <a:cubicBezTo>
                    <a:pt x="48155" y="1746"/>
                    <a:pt x="48640" y="1476"/>
                    <a:pt x="49135" y="1224"/>
                  </a:cubicBezTo>
                  <a:cubicBezTo>
                    <a:pt x="49465" y="1068"/>
                    <a:pt x="49666" y="979"/>
                    <a:pt x="49718" y="979"/>
                  </a:cubicBezTo>
                  <a:close/>
                  <a:moveTo>
                    <a:pt x="6072" y="35946"/>
                  </a:moveTo>
                  <a:cubicBezTo>
                    <a:pt x="6168" y="35946"/>
                    <a:pt x="6521" y="36076"/>
                    <a:pt x="6874" y="36296"/>
                  </a:cubicBezTo>
                  <a:cubicBezTo>
                    <a:pt x="7225" y="36503"/>
                    <a:pt x="7549" y="36755"/>
                    <a:pt x="7846" y="37034"/>
                  </a:cubicBezTo>
                  <a:cubicBezTo>
                    <a:pt x="8386" y="37556"/>
                    <a:pt x="8881" y="38123"/>
                    <a:pt x="9322" y="38743"/>
                  </a:cubicBezTo>
                  <a:cubicBezTo>
                    <a:pt x="10572" y="39139"/>
                    <a:pt x="11805" y="39616"/>
                    <a:pt x="13011" y="40156"/>
                  </a:cubicBezTo>
                  <a:cubicBezTo>
                    <a:pt x="13721" y="40471"/>
                    <a:pt x="14432" y="40822"/>
                    <a:pt x="15152" y="41191"/>
                  </a:cubicBezTo>
                  <a:cubicBezTo>
                    <a:pt x="15152" y="41173"/>
                    <a:pt x="15152" y="41164"/>
                    <a:pt x="15143" y="41155"/>
                  </a:cubicBezTo>
                  <a:cubicBezTo>
                    <a:pt x="15098" y="40993"/>
                    <a:pt x="15053" y="40822"/>
                    <a:pt x="14990" y="40669"/>
                  </a:cubicBezTo>
                  <a:cubicBezTo>
                    <a:pt x="14891" y="40399"/>
                    <a:pt x="14765" y="40138"/>
                    <a:pt x="14630" y="39886"/>
                  </a:cubicBezTo>
                  <a:cubicBezTo>
                    <a:pt x="14360" y="39382"/>
                    <a:pt x="14027" y="38905"/>
                    <a:pt x="13649" y="38483"/>
                  </a:cubicBezTo>
                  <a:cubicBezTo>
                    <a:pt x="13299" y="38078"/>
                    <a:pt x="12912" y="37700"/>
                    <a:pt x="12498" y="37367"/>
                  </a:cubicBezTo>
                  <a:cubicBezTo>
                    <a:pt x="12111" y="37052"/>
                    <a:pt x="11724" y="36809"/>
                    <a:pt x="11598" y="36692"/>
                  </a:cubicBezTo>
                  <a:cubicBezTo>
                    <a:pt x="11562" y="36665"/>
                    <a:pt x="11544" y="36638"/>
                    <a:pt x="11544" y="36629"/>
                  </a:cubicBezTo>
                  <a:cubicBezTo>
                    <a:pt x="11545" y="36626"/>
                    <a:pt x="11550" y="36625"/>
                    <a:pt x="11557" y="36625"/>
                  </a:cubicBezTo>
                  <a:cubicBezTo>
                    <a:pt x="11645" y="36625"/>
                    <a:pt x="12152" y="36826"/>
                    <a:pt x="12660" y="37151"/>
                  </a:cubicBezTo>
                  <a:cubicBezTo>
                    <a:pt x="13128" y="37457"/>
                    <a:pt x="13550" y="37826"/>
                    <a:pt x="13928" y="38240"/>
                  </a:cubicBezTo>
                  <a:cubicBezTo>
                    <a:pt x="14333" y="38689"/>
                    <a:pt x="14675" y="39184"/>
                    <a:pt x="14963" y="39715"/>
                  </a:cubicBezTo>
                  <a:cubicBezTo>
                    <a:pt x="15107" y="39976"/>
                    <a:pt x="15233" y="40255"/>
                    <a:pt x="15341" y="40534"/>
                  </a:cubicBezTo>
                  <a:cubicBezTo>
                    <a:pt x="15449" y="40813"/>
                    <a:pt x="15530" y="41101"/>
                    <a:pt x="15566" y="41398"/>
                  </a:cubicBezTo>
                  <a:cubicBezTo>
                    <a:pt x="16934" y="42126"/>
                    <a:pt x="18301" y="42945"/>
                    <a:pt x="19615" y="43809"/>
                  </a:cubicBezTo>
                  <a:cubicBezTo>
                    <a:pt x="20128" y="44151"/>
                    <a:pt x="20613" y="44484"/>
                    <a:pt x="21054" y="44799"/>
                  </a:cubicBezTo>
                  <a:lnTo>
                    <a:pt x="21045" y="44727"/>
                  </a:lnTo>
                  <a:cubicBezTo>
                    <a:pt x="20892" y="43872"/>
                    <a:pt x="20595" y="43053"/>
                    <a:pt x="20173" y="42288"/>
                  </a:cubicBezTo>
                  <a:cubicBezTo>
                    <a:pt x="19939" y="41857"/>
                    <a:pt x="19678" y="41443"/>
                    <a:pt x="19399" y="41047"/>
                  </a:cubicBezTo>
                  <a:cubicBezTo>
                    <a:pt x="19174" y="40723"/>
                    <a:pt x="18940" y="40453"/>
                    <a:pt x="18823" y="40291"/>
                  </a:cubicBezTo>
                  <a:cubicBezTo>
                    <a:pt x="18778" y="40219"/>
                    <a:pt x="18742" y="40165"/>
                    <a:pt x="18760" y="40156"/>
                  </a:cubicBezTo>
                  <a:cubicBezTo>
                    <a:pt x="18761" y="40154"/>
                    <a:pt x="18764" y="40153"/>
                    <a:pt x="18767" y="40153"/>
                  </a:cubicBezTo>
                  <a:cubicBezTo>
                    <a:pt x="18830" y="40153"/>
                    <a:pt x="19230" y="40466"/>
                    <a:pt x="19597" y="40885"/>
                  </a:cubicBezTo>
                  <a:cubicBezTo>
                    <a:pt x="19939" y="41263"/>
                    <a:pt x="20245" y="41668"/>
                    <a:pt x="20497" y="42109"/>
                  </a:cubicBezTo>
                  <a:cubicBezTo>
                    <a:pt x="21009" y="43035"/>
                    <a:pt x="21342" y="44043"/>
                    <a:pt x="21468" y="45096"/>
                  </a:cubicBezTo>
                  <a:cubicBezTo>
                    <a:pt x="22656" y="45959"/>
                    <a:pt x="23601" y="46715"/>
                    <a:pt x="24365" y="47345"/>
                  </a:cubicBezTo>
                  <a:cubicBezTo>
                    <a:pt x="25490" y="48281"/>
                    <a:pt x="26210" y="48947"/>
                    <a:pt x="26687" y="49414"/>
                  </a:cubicBezTo>
                  <a:cubicBezTo>
                    <a:pt x="27613" y="50359"/>
                    <a:pt x="27595" y="50467"/>
                    <a:pt x="27550" y="50521"/>
                  </a:cubicBezTo>
                  <a:cubicBezTo>
                    <a:pt x="27539" y="50532"/>
                    <a:pt x="27527" y="50541"/>
                    <a:pt x="27507" y="50541"/>
                  </a:cubicBezTo>
                  <a:cubicBezTo>
                    <a:pt x="27463" y="50541"/>
                    <a:pt x="27380" y="50499"/>
                    <a:pt x="27182" y="50350"/>
                  </a:cubicBezTo>
                  <a:cubicBezTo>
                    <a:pt x="27020" y="50224"/>
                    <a:pt x="26777" y="50017"/>
                    <a:pt x="26408" y="49702"/>
                  </a:cubicBezTo>
                  <a:cubicBezTo>
                    <a:pt x="25895" y="49270"/>
                    <a:pt x="25157" y="48632"/>
                    <a:pt x="24032" y="47732"/>
                  </a:cubicBezTo>
                  <a:cubicBezTo>
                    <a:pt x="23538" y="47336"/>
                    <a:pt x="22971" y="46895"/>
                    <a:pt x="22314" y="46400"/>
                  </a:cubicBezTo>
                  <a:cubicBezTo>
                    <a:pt x="22278" y="46463"/>
                    <a:pt x="22242" y="46499"/>
                    <a:pt x="22197" y="46553"/>
                  </a:cubicBezTo>
                  <a:cubicBezTo>
                    <a:pt x="22134" y="46616"/>
                    <a:pt x="22062" y="46679"/>
                    <a:pt x="21990" y="46742"/>
                  </a:cubicBezTo>
                  <a:cubicBezTo>
                    <a:pt x="21855" y="46859"/>
                    <a:pt x="21702" y="46967"/>
                    <a:pt x="21540" y="47057"/>
                  </a:cubicBezTo>
                  <a:cubicBezTo>
                    <a:pt x="21333" y="47183"/>
                    <a:pt x="21099" y="47282"/>
                    <a:pt x="20865" y="47354"/>
                  </a:cubicBezTo>
                  <a:cubicBezTo>
                    <a:pt x="20757" y="47390"/>
                    <a:pt x="20658" y="47426"/>
                    <a:pt x="20550" y="47453"/>
                  </a:cubicBezTo>
                  <a:cubicBezTo>
                    <a:pt x="20282" y="47513"/>
                    <a:pt x="20008" y="47548"/>
                    <a:pt x="19732" y="47548"/>
                  </a:cubicBezTo>
                  <a:cubicBezTo>
                    <a:pt x="19675" y="47548"/>
                    <a:pt x="19618" y="47546"/>
                    <a:pt x="19561" y="47543"/>
                  </a:cubicBezTo>
                  <a:cubicBezTo>
                    <a:pt x="19174" y="47534"/>
                    <a:pt x="18841" y="47453"/>
                    <a:pt x="18850" y="47408"/>
                  </a:cubicBezTo>
                  <a:cubicBezTo>
                    <a:pt x="18850" y="47381"/>
                    <a:pt x="18904" y="47372"/>
                    <a:pt x="19003" y="47354"/>
                  </a:cubicBezTo>
                  <a:cubicBezTo>
                    <a:pt x="19129" y="47336"/>
                    <a:pt x="19336" y="47318"/>
                    <a:pt x="19543" y="47282"/>
                  </a:cubicBezTo>
                  <a:cubicBezTo>
                    <a:pt x="19849" y="47237"/>
                    <a:pt x="20155" y="47183"/>
                    <a:pt x="20461" y="47093"/>
                  </a:cubicBezTo>
                  <a:cubicBezTo>
                    <a:pt x="20775" y="47021"/>
                    <a:pt x="21081" y="46904"/>
                    <a:pt x="21360" y="46742"/>
                  </a:cubicBezTo>
                  <a:cubicBezTo>
                    <a:pt x="21504" y="46661"/>
                    <a:pt x="21639" y="46562"/>
                    <a:pt x="21756" y="46463"/>
                  </a:cubicBezTo>
                  <a:cubicBezTo>
                    <a:pt x="21810" y="46418"/>
                    <a:pt x="21855" y="46373"/>
                    <a:pt x="21900" y="46328"/>
                  </a:cubicBezTo>
                  <a:cubicBezTo>
                    <a:pt x="21909" y="46319"/>
                    <a:pt x="21918" y="46310"/>
                    <a:pt x="21927" y="46301"/>
                  </a:cubicBezTo>
                  <a:lnTo>
                    <a:pt x="21999" y="46211"/>
                  </a:lnTo>
                  <a:lnTo>
                    <a:pt x="22026" y="46175"/>
                  </a:lnTo>
                  <a:cubicBezTo>
                    <a:pt x="21387" y="45698"/>
                    <a:pt x="20649" y="45186"/>
                    <a:pt x="19831" y="44628"/>
                  </a:cubicBezTo>
                  <a:cubicBezTo>
                    <a:pt x="19453" y="44916"/>
                    <a:pt x="19039" y="45150"/>
                    <a:pt x="18598" y="45312"/>
                  </a:cubicBezTo>
                  <a:cubicBezTo>
                    <a:pt x="18184" y="45474"/>
                    <a:pt x="17761" y="45591"/>
                    <a:pt x="17329" y="45680"/>
                  </a:cubicBezTo>
                  <a:cubicBezTo>
                    <a:pt x="17203" y="45698"/>
                    <a:pt x="17086" y="45725"/>
                    <a:pt x="16970" y="45743"/>
                  </a:cubicBezTo>
                  <a:cubicBezTo>
                    <a:pt x="16600" y="45794"/>
                    <a:pt x="16235" y="45818"/>
                    <a:pt x="15867" y="45818"/>
                  </a:cubicBezTo>
                  <a:cubicBezTo>
                    <a:pt x="15716" y="45818"/>
                    <a:pt x="15565" y="45814"/>
                    <a:pt x="15413" y="45806"/>
                  </a:cubicBezTo>
                  <a:cubicBezTo>
                    <a:pt x="14810" y="45788"/>
                    <a:pt x="14279" y="45689"/>
                    <a:pt x="14288" y="45644"/>
                  </a:cubicBezTo>
                  <a:cubicBezTo>
                    <a:pt x="14288" y="45626"/>
                    <a:pt x="14360" y="45609"/>
                    <a:pt x="14468" y="45600"/>
                  </a:cubicBezTo>
                  <a:cubicBezTo>
                    <a:pt x="14675" y="45582"/>
                    <a:pt x="15026" y="45582"/>
                    <a:pt x="15413" y="45546"/>
                  </a:cubicBezTo>
                  <a:cubicBezTo>
                    <a:pt x="15917" y="45519"/>
                    <a:pt x="16421" y="45465"/>
                    <a:pt x="16916" y="45384"/>
                  </a:cubicBezTo>
                  <a:cubicBezTo>
                    <a:pt x="17446" y="45294"/>
                    <a:pt x="17959" y="45159"/>
                    <a:pt x="18463" y="44970"/>
                  </a:cubicBezTo>
                  <a:cubicBezTo>
                    <a:pt x="18841" y="44826"/>
                    <a:pt x="19210" y="44637"/>
                    <a:pt x="19534" y="44394"/>
                  </a:cubicBezTo>
                  <a:lnTo>
                    <a:pt x="19534" y="44394"/>
                  </a:lnTo>
                  <a:lnTo>
                    <a:pt x="19507" y="44403"/>
                  </a:lnTo>
                  <a:lnTo>
                    <a:pt x="19300" y="44268"/>
                  </a:lnTo>
                  <a:cubicBezTo>
                    <a:pt x="18040" y="43431"/>
                    <a:pt x="16745" y="42648"/>
                    <a:pt x="15440" y="41938"/>
                  </a:cubicBezTo>
                  <a:cubicBezTo>
                    <a:pt x="14450" y="42297"/>
                    <a:pt x="13416" y="42540"/>
                    <a:pt x="12372" y="42648"/>
                  </a:cubicBezTo>
                  <a:cubicBezTo>
                    <a:pt x="11940" y="42693"/>
                    <a:pt x="11508" y="42720"/>
                    <a:pt x="11076" y="42720"/>
                  </a:cubicBezTo>
                  <a:lnTo>
                    <a:pt x="10752" y="42720"/>
                  </a:lnTo>
                  <a:cubicBezTo>
                    <a:pt x="10122" y="42711"/>
                    <a:pt x="9574" y="42639"/>
                    <a:pt x="9574" y="42594"/>
                  </a:cubicBezTo>
                  <a:cubicBezTo>
                    <a:pt x="9574" y="42549"/>
                    <a:pt x="9799" y="42531"/>
                    <a:pt x="10122" y="42504"/>
                  </a:cubicBezTo>
                  <a:cubicBezTo>
                    <a:pt x="10302" y="42495"/>
                    <a:pt x="10518" y="42477"/>
                    <a:pt x="10743" y="42459"/>
                  </a:cubicBezTo>
                  <a:cubicBezTo>
                    <a:pt x="11364" y="42405"/>
                    <a:pt x="12048" y="42324"/>
                    <a:pt x="12327" y="42288"/>
                  </a:cubicBezTo>
                  <a:cubicBezTo>
                    <a:pt x="13137" y="42198"/>
                    <a:pt x="13928" y="42037"/>
                    <a:pt x="14702" y="41812"/>
                  </a:cubicBezTo>
                  <a:cubicBezTo>
                    <a:pt x="14810" y="41776"/>
                    <a:pt x="14909" y="41749"/>
                    <a:pt x="15008" y="41713"/>
                  </a:cubicBezTo>
                  <a:cubicBezTo>
                    <a:pt x="14279" y="41326"/>
                    <a:pt x="13541" y="40966"/>
                    <a:pt x="12831" y="40633"/>
                  </a:cubicBezTo>
                  <a:cubicBezTo>
                    <a:pt x="11922" y="40210"/>
                    <a:pt x="11031" y="39841"/>
                    <a:pt x="10149" y="39526"/>
                  </a:cubicBezTo>
                  <a:cubicBezTo>
                    <a:pt x="9448" y="39931"/>
                    <a:pt x="8692" y="40237"/>
                    <a:pt x="7909" y="40435"/>
                  </a:cubicBezTo>
                  <a:cubicBezTo>
                    <a:pt x="7495" y="40525"/>
                    <a:pt x="7081" y="40588"/>
                    <a:pt x="6658" y="40597"/>
                  </a:cubicBezTo>
                  <a:lnTo>
                    <a:pt x="6604" y="40597"/>
                  </a:lnTo>
                  <a:cubicBezTo>
                    <a:pt x="6541" y="40599"/>
                    <a:pt x="6479" y="40600"/>
                    <a:pt x="6419" y="40600"/>
                  </a:cubicBezTo>
                  <a:cubicBezTo>
                    <a:pt x="6035" y="40600"/>
                    <a:pt x="5733" y="40555"/>
                    <a:pt x="5741" y="40516"/>
                  </a:cubicBezTo>
                  <a:cubicBezTo>
                    <a:pt x="5741" y="40471"/>
                    <a:pt x="5849" y="40462"/>
                    <a:pt x="6020" y="40435"/>
                  </a:cubicBezTo>
                  <a:cubicBezTo>
                    <a:pt x="6200" y="40408"/>
                    <a:pt x="6407" y="40381"/>
                    <a:pt x="6631" y="40336"/>
                  </a:cubicBezTo>
                  <a:cubicBezTo>
                    <a:pt x="7099" y="40255"/>
                    <a:pt x="7612" y="40129"/>
                    <a:pt x="7819" y="40075"/>
                  </a:cubicBezTo>
                  <a:cubicBezTo>
                    <a:pt x="8422" y="39922"/>
                    <a:pt x="8998" y="39715"/>
                    <a:pt x="9556" y="39436"/>
                  </a:cubicBezTo>
                  <a:cubicBezTo>
                    <a:pt x="9601" y="39409"/>
                    <a:pt x="9655" y="39382"/>
                    <a:pt x="9700" y="39355"/>
                  </a:cubicBezTo>
                  <a:cubicBezTo>
                    <a:pt x="9547" y="39301"/>
                    <a:pt x="9394" y="39247"/>
                    <a:pt x="9241" y="39202"/>
                  </a:cubicBezTo>
                  <a:lnTo>
                    <a:pt x="9214" y="39220"/>
                  </a:lnTo>
                  <a:lnTo>
                    <a:pt x="9178" y="39184"/>
                  </a:lnTo>
                  <a:cubicBezTo>
                    <a:pt x="8314" y="38887"/>
                    <a:pt x="7477" y="38644"/>
                    <a:pt x="6694" y="38447"/>
                  </a:cubicBezTo>
                  <a:cubicBezTo>
                    <a:pt x="5183" y="38069"/>
                    <a:pt x="3644" y="37835"/>
                    <a:pt x="2097" y="37736"/>
                  </a:cubicBezTo>
                  <a:cubicBezTo>
                    <a:pt x="1530" y="37682"/>
                    <a:pt x="1080" y="37682"/>
                    <a:pt x="765" y="37664"/>
                  </a:cubicBezTo>
                  <a:cubicBezTo>
                    <a:pt x="450" y="37646"/>
                    <a:pt x="279" y="37628"/>
                    <a:pt x="261" y="37601"/>
                  </a:cubicBezTo>
                  <a:cubicBezTo>
                    <a:pt x="243" y="37574"/>
                    <a:pt x="405" y="37556"/>
                    <a:pt x="702" y="37538"/>
                  </a:cubicBezTo>
                  <a:cubicBezTo>
                    <a:pt x="1044" y="37503"/>
                    <a:pt x="1386" y="37490"/>
                    <a:pt x="1723" y="37490"/>
                  </a:cubicBezTo>
                  <a:cubicBezTo>
                    <a:pt x="1821" y="37490"/>
                    <a:pt x="1919" y="37491"/>
                    <a:pt x="2016" y="37493"/>
                  </a:cubicBezTo>
                  <a:cubicBezTo>
                    <a:pt x="3599" y="37502"/>
                    <a:pt x="5174" y="37682"/>
                    <a:pt x="6712" y="38033"/>
                  </a:cubicBezTo>
                  <a:cubicBezTo>
                    <a:pt x="7351" y="38168"/>
                    <a:pt x="8026" y="38348"/>
                    <a:pt x="8719" y="38555"/>
                  </a:cubicBezTo>
                  <a:cubicBezTo>
                    <a:pt x="8665" y="38483"/>
                    <a:pt x="8611" y="38411"/>
                    <a:pt x="8548" y="38339"/>
                  </a:cubicBezTo>
                  <a:cubicBezTo>
                    <a:pt x="8251" y="37979"/>
                    <a:pt x="7927" y="37628"/>
                    <a:pt x="7594" y="37295"/>
                  </a:cubicBezTo>
                  <a:cubicBezTo>
                    <a:pt x="7441" y="37151"/>
                    <a:pt x="7081" y="36791"/>
                    <a:pt x="6730" y="36512"/>
                  </a:cubicBezTo>
                  <a:cubicBezTo>
                    <a:pt x="6541" y="36350"/>
                    <a:pt x="6353" y="36224"/>
                    <a:pt x="6227" y="36125"/>
                  </a:cubicBezTo>
                  <a:cubicBezTo>
                    <a:pt x="6110" y="36044"/>
                    <a:pt x="6038" y="35981"/>
                    <a:pt x="6047" y="35954"/>
                  </a:cubicBezTo>
                  <a:cubicBezTo>
                    <a:pt x="6049" y="35949"/>
                    <a:pt x="6058" y="35946"/>
                    <a:pt x="6072" y="35946"/>
                  </a:cubicBezTo>
                  <a:close/>
                  <a:moveTo>
                    <a:pt x="48811" y="1"/>
                  </a:moveTo>
                  <a:cubicBezTo>
                    <a:pt x="44448" y="1"/>
                    <a:pt x="40030" y="1881"/>
                    <a:pt x="36278" y="4598"/>
                  </a:cubicBezTo>
                  <a:cubicBezTo>
                    <a:pt x="32526" y="7315"/>
                    <a:pt x="29449" y="10860"/>
                    <a:pt x="27775" y="14154"/>
                  </a:cubicBezTo>
                  <a:cubicBezTo>
                    <a:pt x="25976" y="17689"/>
                    <a:pt x="25472" y="20011"/>
                    <a:pt x="25472" y="21684"/>
                  </a:cubicBezTo>
                  <a:cubicBezTo>
                    <a:pt x="25472" y="23511"/>
                    <a:pt x="26075" y="24582"/>
                    <a:pt x="26345" y="25724"/>
                  </a:cubicBezTo>
                  <a:cubicBezTo>
                    <a:pt x="26426" y="26075"/>
                    <a:pt x="26462" y="26435"/>
                    <a:pt x="26462" y="26795"/>
                  </a:cubicBezTo>
                  <a:cubicBezTo>
                    <a:pt x="26462" y="27875"/>
                    <a:pt x="26201" y="29062"/>
                    <a:pt x="25949" y="29998"/>
                  </a:cubicBezTo>
                  <a:cubicBezTo>
                    <a:pt x="25697" y="30934"/>
                    <a:pt x="25445" y="31600"/>
                    <a:pt x="25445" y="31609"/>
                  </a:cubicBezTo>
                  <a:cubicBezTo>
                    <a:pt x="25395" y="31709"/>
                    <a:pt x="25293" y="31775"/>
                    <a:pt x="25186" y="31775"/>
                  </a:cubicBezTo>
                  <a:cubicBezTo>
                    <a:pt x="25158" y="31775"/>
                    <a:pt x="25131" y="31771"/>
                    <a:pt x="25103" y="31761"/>
                  </a:cubicBezTo>
                  <a:cubicBezTo>
                    <a:pt x="24968" y="31707"/>
                    <a:pt x="24905" y="31555"/>
                    <a:pt x="24959" y="31420"/>
                  </a:cubicBezTo>
                  <a:cubicBezTo>
                    <a:pt x="24959" y="31420"/>
                    <a:pt x="24968" y="31384"/>
                    <a:pt x="24995" y="31312"/>
                  </a:cubicBezTo>
                  <a:cubicBezTo>
                    <a:pt x="25022" y="31231"/>
                    <a:pt x="25058" y="31123"/>
                    <a:pt x="25112" y="30988"/>
                  </a:cubicBezTo>
                  <a:cubicBezTo>
                    <a:pt x="25130" y="30925"/>
                    <a:pt x="25157" y="30853"/>
                    <a:pt x="25175" y="30781"/>
                  </a:cubicBezTo>
                  <a:cubicBezTo>
                    <a:pt x="24986" y="30115"/>
                    <a:pt x="24842" y="29575"/>
                    <a:pt x="24743" y="29233"/>
                  </a:cubicBezTo>
                  <a:cubicBezTo>
                    <a:pt x="24662" y="28927"/>
                    <a:pt x="24545" y="28333"/>
                    <a:pt x="24401" y="27515"/>
                  </a:cubicBezTo>
                  <a:cubicBezTo>
                    <a:pt x="24248" y="26705"/>
                    <a:pt x="24077" y="25697"/>
                    <a:pt x="23889" y="24591"/>
                  </a:cubicBezTo>
                  <a:cubicBezTo>
                    <a:pt x="23511" y="22386"/>
                    <a:pt x="23070" y="19804"/>
                    <a:pt x="22638" y="17752"/>
                  </a:cubicBezTo>
                  <a:cubicBezTo>
                    <a:pt x="22359" y="16376"/>
                    <a:pt x="22080" y="15233"/>
                    <a:pt x="21855" y="14603"/>
                  </a:cubicBezTo>
                  <a:cubicBezTo>
                    <a:pt x="20874" y="11949"/>
                    <a:pt x="20191" y="8926"/>
                    <a:pt x="18679" y="5633"/>
                  </a:cubicBezTo>
                  <a:cubicBezTo>
                    <a:pt x="18004" y="4157"/>
                    <a:pt x="16349" y="2646"/>
                    <a:pt x="14774" y="1476"/>
                  </a:cubicBezTo>
                  <a:cubicBezTo>
                    <a:pt x="14099" y="972"/>
                    <a:pt x="13434" y="531"/>
                    <a:pt x="12876" y="181"/>
                  </a:cubicBezTo>
                  <a:lnTo>
                    <a:pt x="12876" y="181"/>
                  </a:lnTo>
                  <a:cubicBezTo>
                    <a:pt x="12975" y="306"/>
                    <a:pt x="13074" y="441"/>
                    <a:pt x="13173" y="585"/>
                  </a:cubicBezTo>
                  <a:cubicBezTo>
                    <a:pt x="13177" y="592"/>
                    <a:pt x="13181" y="598"/>
                    <a:pt x="13185" y="605"/>
                  </a:cubicBezTo>
                  <a:lnTo>
                    <a:pt x="13185" y="605"/>
                  </a:lnTo>
                  <a:cubicBezTo>
                    <a:pt x="13177" y="584"/>
                    <a:pt x="13176" y="568"/>
                    <a:pt x="13182" y="558"/>
                  </a:cubicBezTo>
                  <a:cubicBezTo>
                    <a:pt x="13183" y="556"/>
                    <a:pt x="13185" y="555"/>
                    <a:pt x="13189" y="555"/>
                  </a:cubicBezTo>
                  <a:cubicBezTo>
                    <a:pt x="13284" y="555"/>
                    <a:pt x="14133" y="1216"/>
                    <a:pt x="15215" y="2376"/>
                  </a:cubicBezTo>
                  <a:cubicBezTo>
                    <a:pt x="15521" y="2709"/>
                    <a:pt x="15800" y="3060"/>
                    <a:pt x="16052" y="3438"/>
                  </a:cubicBezTo>
                  <a:cubicBezTo>
                    <a:pt x="16124" y="3546"/>
                    <a:pt x="16178" y="3654"/>
                    <a:pt x="16232" y="3770"/>
                  </a:cubicBezTo>
                  <a:cubicBezTo>
                    <a:pt x="16286" y="3887"/>
                    <a:pt x="16331" y="4004"/>
                    <a:pt x="16367" y="4130"/>
                  </a:cubicBezTo>
                  <a:cubicBezTo>
                    <a:pt x="16448" y="4355"/>
                    <a:pt x="16538" y="4580"/>
                    <a:pt x="16628" y="4814"/>
                  </a:cubicBezTo>
                  <a:cubicBezTo>
                    <a:pt x="17023" y="5777"/>
                    <a:pt x="17473" y="6704"/>
                    <a:pt x="17995" y="7603"/>
                  </a:cubicBezTo>
                  <a:cubicBezTo>
                    <a:pt x="19111" y="9412"/>
                    <a:pt x="19570" y="10429"/>
                    <a:pt x="19786" y="10941"/>
                  </a:cubicBezTo>
                  <a:cubicBezTo>
                    <a:pt x="20002" y="11454"/>
                    <a:pt x="19948" y="11517"/>
                    <a:pt x="19876" y="11553"/>
                  </a:cubicBezTo>
                  <a:cubicBezTo>
                    <a:pt x="19863" y="11559"/>
                    <a:pt x="19850" y="11564"/>
                    <a:pt x="19834" y="11564"/>
                  </a:cubicBezTo>
                  <a:cubicBezTo>
                    <a:pt x="19774" y="11564"/>
                    <a:pt x="19680" y="11492"/>
                    <a:pt x="19444" y="11112"/>
                  </a:cubicBezTo>
                  <a:cubicBezTo>
                    <a:pt x="19147" y="10645"/>
                    <a:pt x="18634" y="9691"/>
                    <a:pt x="17527" y="7873"/>
                  </a:cubicBezTo>
                  <a:cubicBezTo>
                    <a:pt x="16997" y="6965"/>
                    <a:pt x="16538" y="6002"/>
                    <a:pt x="16160" y="5012"/>
                  </a:cubicBezTo>
                  <a:cubicBezTo>
                    <a:pt x="16070" y="4778"/>
                    <a:pt x="15989" y="4535"/>
                    <a:pt x="15908" y="4301"/>
                  </a:cubicBezTo>
                  <a:cubicBezTo>
                    <a:pt x="15854" y="4094"/>
                    <a:pt x="15764" y="3887"/>
                    <a:pt x="15656" y="3698"/>
                  </a:cubicBezTo>
                  <a:cubicBezTo>
                    <a:pt x="15440" y="3339"/>
                    <a:pt x="15197" y="2988"/>
                    <a:pt x="14918" y="2673"/>
                  </a:cubicBezTo>
                  <a:cubicBezTo>
                    <a:pt x="14165" y="1753"/>
                    <a:pt x="13540" y="1095"/>
                    <a:pt x="13292" y="772"/>
                  </a:cubicBezTo>
                  <a:lnTo>
                    <a:pt x="13292" y="772"/>
                  </a:lnTo>
                  <a:cubicBezTo>
                    <a:pt x="13795" y="1559"/>
                    <a:pt x="14258" y="2370"/>
                    <a:pt x="14675" y="3204"/>
                  </a:cubicBezTo>
                  <a:cubicBezTo>
                    <a:pt x="15656" y="5111"/>
                    <a:pt x="16556" y="7234"/>
                    <a:pt x="17248" y="8899"/>
                  </a:cubicBezTo>
                  <a:cubicBezTo>
                    <a:pt x="17707" y="9997"/>
                    <a:pt x="18076" y="10896"/>
                    <a:pt x="18310" y="11373"/>
                  </a:cubicBezTo>
                  <a:cubicBezTo>
                    <a:pt x="18778" y="12300"/>
                    <a:pt x="19381" y="12975"/>
                    <a:pt x="20029" y="13758"/>
                  </a:cubicBezTo>
                  <a:cubicBezTo>
                    <a:pt x="20667" y="14540"/>
                    <a:pt x="21351" y="15431"/>
                    <a:pt x="21909" y="16772"/>
                  </a:cubicBezTo>
                  <a:cubicBezTo>
                    <a:pt x="22206" y="17465"/>
                    <a:pt x="22467" y="18508"/>
                    <a:pt x="22728" y="19786"/>
                  </a:cubicBezTo>
                  <a:cubicBezTo>
                    <a:pt x="22989" y="21073"/>
                    <a:pt x="23241" y="22584"/>
                    <a:pt x="23484" y="24195"/>
                  </a:cubicBezTo>
                  <a:cubicBezTo>
                    <a:pt x="23970" y="27416"/>
                    <a:pt x="24419" y="31006"/>
                    <a:pt x="24833" y="33831"/>
                  </a:cubicBezTo>
                  <a:cubicBezTo>
                    <a:pt x="25355" y="37385"/>
                    <a:pt x="26696" y="44079"/>
                    <a:pt x="28072" y="49954"/>
                  </a:cubicBezTo>
                  <a:cubicBezTo>
                    <a:pt x="28243" y="50125"/>
                    <a:pt x="28396" y="50269"/>
                    <a:pt x="28522" y="50377"/>
                  </a:cubicBezTo>
                  <a:lnTo>
                    <a:pt x="28765" y="50602"/>
                  </a:lnTo>
                  <a:cubicBezTo>
                    <a:pt x="28936" y="50764"/>
                    <a:pt x="28828" y="51052"/>
                    <a:pt x="28594" y="51052"/>
                  </a:cubicBezTo>
                  <a:cubicBezTo>
                    <a:pt x="28522" y="51052"/>
                    <a:pt x="28459" y="51034"/>
                    <a:pt x="28414" y="50989"/>
                  </a:cubicBezTo>
                  <a:cubicBezTo>
                    <a:pt x="28414" y="50989"/>
                    <a:pt x="28324" y="50899"/>
                    <a:pt x="28162" y="50755"/>
                  </a:cubicBezTo>
                  <a:cubicBezTo>
                    <a:pt x="27811" y="50413"/>
                    <a:pt x="27155" y="49783"/>
                    <a:pt x="26498" y="49091"/>
                  </a:cubicBezTo>
                  <a:cubicBezTo>
                    <a:pt x="25850" y="48398"/>
                    <a:pt x="25220" y="47660"/>
                    <a:pt x="24914" y="47093"/>
                  </a:cubicBezTo>
                  <a:cubicBezTo>
                    <a:pt x="24824" y="46949"/>
                    <a:pt x="24761" y="46787"/>
                    <a:pt x="24734" y="46616"/>
                  </a:cubicBezTo>
                  <a:cubicBezTo>
                    <a:pt x="24680" y="46391"/>
                    <a:pt x="24599" y="46166"/>
                    <a:pt x="24482" y="45968"/>
                  </a:cubicBezTo>
                  <a:cubicBezTo>
                    <a:pt x="24347" y="45689"/>
                    <a:pt x="24158" y="45375"/>
                    <a:pt x="23952" y="45033"/>
                  </a:cubicBezTo>
                  <a:cubicBezTo>
                    <a:pt x="23529" y="44349"/>
                    <a:pt x="23025" y="43584"/>
                    <a:pt x="22638" y="42891"/>
                  </a:cubicBezTo>
                  <a:cubicBezTo>
                    <a:pt x="22404" y="42486"/>
                    <a:pt x="22224" y="42046"/>
                    <a:pt x="22107" y="41587"/>
                  </a:cubicBezTo>
                  <a:cubicBezTo>
                    <a:pt x="22053" y="41326"/>
                    <a:pt x="21873" y="41074"/>
                    <a:pt x="21567" y="40813"/>
                  </a:cubicBezTo>
                  <a:cubicBezTo>
                    <a:pt x="21189" y="40507"/>
                    <a:pt x="20784" y="40237"/>
                    <a:pt x="20371" y="40003"/>
                  </a:cubicBezTo>
                  <a:cubicBezTo>
                    <a:pt x="19435" y="39427"/>
                    <a:pt x="18301" y="38779"/>
                    <a:pt x="17464" y="37763"/>
                  </a:cubicBezTo>
                  <a:cubicBezTo>
                    <a:pt x="17275" y="37529"/>
                    <a:pt x="16835" y="37232"/>
                    <a:pt x="16223" y="36944"/>
                  </a:cubicBezTo>
                  <a:cubicBezTo>
                    <a:pt x="15476" y="36602"/>
                    <a:pt x="14711" y="36323"/>
                    <a:pt x="13919" y="36107"/>
                  </a:cubicBezTo>
                  <a:cubicBezTo>
                    <a:pt x="11868" y="35549"/>
                    <a:pt x="9745" y="35252"/>
                    <a:pt x="7621" y="35243"/>
                  </a:cubicBezTo>
                  <a:cubicBezTo>
                    <a:pt x="6101" y="35243"/>
                    <a:pt x="4580" y="35414"/>
                    <a:pt x="3230" y="35819"/>
                  </a:cubicBezTo>
                  <a:cubicBezTo>
                    <a:pt x="1980" y="36188"/>
                    <a:pt x="873" y="36773"/>
                    <a:pt x="0" y="37601"/>
                  </a:cubicBezTo>
                  <a:lnTo>
                    <a:pt x="72" y="37655"/>
                  </a:lnTo>
                  <a:cubicBezTo>
                    <a:pt x="252" y="37817"/>
                    <a:pt x="522" y="38042"/>
                    <a:pt x="873" y="38321"/>
                  </a:cubicBezTo>
                  <a:cubicBezTo>
                    <a:pt x="1890" y="39103"/>
                    <a:pt x="2979" y="39805"/>
                    <a:pt x="4103" y="40417"/>
                  </a:cubicBezTo>
                  <a:cubicBezTo>
                    <a:pt x="4607" y="40687"/>
                    <a:pt x="5048" y="41047"/>
                    <a:pt x="5417" y="41479"/>
                  </a:cubicBezTo>
                  <a:cubicBezTo>
                    <a:pt x="5723" y="41866"/>
                    <a:pt x="6011" y="42261"/>
                    <a:pt x="6263" y="42684"/>
                  </a:cubicBezTo>
                  <a:cubicBezTo>
                    <a:pt x="6802" y="43503"/>
                    <a:pt x="7414" y="44340"/>
                    <a:pt x="8890" y="45186"/>
                  </a:cubicBezTo>
                  <a:cubicBezTo>
                    <a:pt x="9871" y="45752"/>
                    <a:pt x="11247" y="46301"/>
                    <a:pt x="13236" y="46814"/>
                  </a:cubicBezTo>
                  <a:cubicBezTo>
                    <a:pt x="19174" y="48353"/>
                    <a:pt x="21603" y="48245"/>
                    <a:pt x="23439" y="48578"/>
                  </a:cubicBezTo>
                  <a:lnTo>
                    <a:pt x="26750" y="50152"/>
                  </a:lnTo>
                  <a:cubicBezTo>
                    <a:pt x="27416" y="50647"/>
                    <a:pt x="28027" y="51214"/>
                    <a:pt x="28576" y="51844"/>
                  </a:cubicBezTo>
                  <a:cubicBezTo>
                    <a:pt x="28711" y="51997"/>
                    <a:pt x="28783" y="52087"/>
                    <a:pt x="28783" y="52096"/>
                  </a:cubicBezTo>
                  <a:cubicBezTo>
                    <a:pt x="28873" y="52204"/>
                    <a:pt x="28846" y="52375"/>
                    <a:pt x="28729" y="52456"/>
                  </a:cubicBezTo>
                  <a:cubicBezTo>
                    <a:pt x="28711" y="52474"/>
                    <a:pt x="28693" y="52483"/>
                    <a:pt x="28666" y="52492"/>
                  </a:cubicBezTo>
                  <a:cubicBezTo>
                    <a:pt x="29269" y="54930"/>
                    <a:pt x="29854" y="57098"/>
                    <a:pt x="30349" y="58664"/>
                  </a:cubicBezTo>
                  <a:cubicBezTo>
                    <a:pt x="31248" y="61525"/>
                    <a:pt x="32184" y="66465"/>
                    <a:pt x="32895" y="70702"/>
                  </a:cubicBezTo>
                  <a:cubicBezTo>
                    <a:pt x="33534" y="74526"/>
                    <a:pt x="33993" y="77765"/>
                    <a:pt x="34074" y="78359"/>
                  </a:cubicBezTo>
                  <a:lnTo>
                    <a:pt x="36224" y="79979"/>
                  </a:lnTo>
                  <a:cubicBezTo>
                    <a:pt x="36170" y="79682"/>
                    <a:pt x="36098" y="79304"/>
                    <a:pt x="36017" y="78854"/>
                  </a:cubicBezTo>
                  <a:cubicBezTo>
                    <a:pt x="35819" y="77756"/>
                    <a:pt x="35540" y="76236"/>
                    <a:pt x="35234" y="74553"/>
                  </a:cubicBezTo>
                  <a:cubicBezTo>
                    <a:pt x="34613" y="71188"/>
                    <a:pt x="33849" y="67148"/>
                    <a:pt x="33300" y="64458"/>
                  </a:cubicBezTo>
                  <a:cubicBezTo>
                    <a:pt x="32742" y="61768"/>
                    <a:pt x="32436" y="60031"/>
                    <a:pt x="32076" y="58448"/>
                  </a:cubicBezTo>
                  <a:cubicBezTo>
                    <a:pt x="31671" y="56702"/>
                    <a:pt x="31158" y="54984"/>
                    <a:pt x="30547" y="53301"/>
                  </a:cubicBezTo>
                  <a:cubicBezTo>
                    <a:pt x="29782" y="51142"/>
                    <a:pt x="28981" y="48407"/>
                    <a:pt x="28342" y="45824"/>
                  </a:cubicBezTo>
                  <a:cubicBezTo>
                    <a:pt x="27703" y="43242"/>
                    <a:pt x="27218" y="40822"/>
                    <a:pt x="27074" y="39274"/>
                  </a:cubicBezTo>
                  <a:cubicBezTo>
                    <a:pt x="26939" y="37790"/>
                    <a:pt x="26462" y="35648"/>
                    <a:pt x="25958" y="33705"/>
                  </a:cubicBezTo>
                  <a:cubicBezTo>
                    <a:pt x="25877" y="33390"/>
                    <a:pt x="25796" y="33093"/>
                    <a:pt x="25724" y="32796"/>
                  </a:cubicBezTo>
                  <a:cubicBezTo>
                    <a:pt x="25670" y="32877"/>
                    <a:pt x="25634" y="32931"/>
                    <a:pt x="25625" y="32949"/>
                  </a:cubicBezTo>
                  <a:cubicBezTo>
                    <a:pt x="25596" y="33028"/>
                    <a:pt x="25532" y="33060"/>
                    <a:pt x="25459" y="33060"/>
                  </a:cubicBezTo>
                  <a:cubicBezTo>
                    <a:pt x="25281" y="33060"/>
                    <a:pt x="25054" y="32869"/>
                    <a:pt x="25175" y="32697"/>
                  </a:cubicBezTo>
                  <a:cubicBezTo>
                    <a:pt x="25175" y="32697"/>
                    <a:pt x="25238" y="32598"/>
                    <a:pt x="25346" y="32436"/>
                  </a:cubicBezTo>
                  <a:cubicBezTo>
                    <a:pt x="25805" y="31743"/>
                    <a:pt x="27281" y="29836"/>
                    <a:pt x="30403" y="28306"/>
                  </a:cubicBezTo>
                  <a:cubicBezTo>
                    <a:pt x="31140" y="27947"/>
                    <a:pt x="31896" y="27632"/>
                    <a:pt x="32661" y="27362"/>
                  </a:cubicBezTo>
                  <a:cubicBezTo>
                    <a:pt x="33255" y="27155"/>
                    <a:pt x="33705" y="26984"/>
                    <a:pt x="34200" y="26687"/>
                  </a:cubicBezTo>
                  <a:cubicBezTo>
                    <a:pt x="35189" y="26093"/>
                    <a:pt x="36368" y="24923"/>
                    <a:pt x="38887" y="21747"/>
                  </a:cubicBezTo>
                  <a:cubicBezTo>
                    <a:pt x="41398" y="18571"/>
                    <a:pt x="43224" y="16781"/>
                    <a:pt x="44565" y="15377"/>
                  </a:cubicBezTo>
                  <a:cubicBezTo>
                    <a:pt x="45914" y="13974"/>
                    <a:pt x="46778" y="12957"/>
                    <a:pt x="47489" y="11238"/>
                  </a:cubicBezTo>
                  <a:cubicBezTo>
                    <a:pt x="48937" y="7711"/>
                    <a:pt x="49270" y="6704"/>
                    <a:pt x="49963" y="4013"/>
                  </a:cubicBezTo>
                  <a:cubicBezTo>
                    <a:pt x="50467" y="2052"/>
                    <a:pt x="51151" y="810"/>
                    <a:pt x="51502" y="252"/>
                  </a:cubicBezTo>
                  <a:cubicBezTo>
                    <a:pt x="50620" y="82"/>
                    <a:pt x="49720" y="1"/>
                    <a:pt x="4881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-66017" y="159130"/>
              <a:ext cx="1089375" cy="1089375"/>
              <a:chOff x="86383" y="313055"/>
              <a:chExt cx="1089375" cy="1089375"/>
            </a:xfrm>
          </p:grpSpPr>
          <p:sp>
            <p:nvSpPr>
              <p:cNvPr id="16" name="Google Shape;16;p2"/>
              <p:cNvSpPr/>
              <p:nvPr/>
            </p:nvSpPr>
            <p:spPr>
              <a:xfrm rot="2700000">
                <a:off x="527844" y="454865"/>
                <a:ext cx="329097" cy="196679"/>
              </a:xfrm>
              <a:custGeom>
                <a:avLst/>
                <a:gdLst/>
                <a:ahLst/>
                <a:cxnLst/>
                <a:rect l="l" t="t" r="r" b="b"/>
                <a:pathLst>
                  <a:path w="27281" h="163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855" y="801"/>
                      <a:pt x="1755" y="1782"/>
                      <a:pt x="2358" y="2871"/>
                    </a:cubicBezTo>
                    <a:cubicBezTo>
                      <a:pt x="3752" y="5417"/>
                      <a:pt x="6902" y="7756"/>
                      <a:pt x="10968" y="10168"/>
                    </a:cubicBezTo>
                    <a:cubicBezTo>
                      <a:pt x="13011" y="11382"/>
                      <a:pt x="14594" y="12417"/>
                      <a:pt x="16097" y="13155"/>
                    </a:cubicBezTo>
                    <a:cubicBezTo>
                      <a:pt x="17599" y="13893"/>
                      <a:pt x="19003" y="14351"/>
                      <a:pt x="20722" y="14414"/>
                    </a:cubicBezTo>
                    <a:cubicBezTo>
                      <a:pt x="21090" y="14432"/>
                      <a:pt x="21423" y="14432"/>
                      <a:pt x="21720" y="14432"/>
                    </a:cubicBezTo>
                    <a:cubicBezTo>
                      <a:pt x="22215" y="14432"/>
                      <a:pt x="22629" y="14423"/>
                      <a:pt x="22998" y="14423"/>
                    </a:cubicBezTo>
                    <a:cubicBezTo>
                      <a:pt x="23754" y="14423"/>
                      <a:pt x="24366" y="14477"/>
                      <a:pt x="25085" y="14819"/>
                    </a:cubicBezTo>
                    <a:cubicBezTo>
                      <a:pt x="25670" y="15098"/>
                      <a:pt x="26345" y="15557"/>
                      <a:pt x="27281" y="16304"/>
                    </a:cubicBezTo>
                    <a:lnTo>
                      <a:pt x="27236" y="16016"/>
                    </a:lnTo>
                    <a:lnTo>
                      <a:pt x="27038" y="15224"/>
                    </a:lnTo>
                    <a:cubicBezTo>
                      <a:pt x="26759" y="14972"/>
                      <a:pt x="25562" y="13848"/>
                      <a:pt x="24896" y="12750"/>
                    </a:cubicBezTo>
                    <a:cubicBezTo>
                      <a:pt x="24644" y="12327"/>
                      <a:pt x="24464" y="11904"/>
                      <a:pt x="24455" y="11499"/>
                    </a:cubicBezTo>
                    <a:lnTo>
                      <a:pt x="24455" y="10977"/>
                    </a:lnTo>
                    <a:cubicBezTo>
                      <a:pt x="24455" y="10761"/>
                      <a:pt x="24455" y="10546"/>
                      <a:pt x="24438" y="10285"/>
                    </a:cubicBezTo>
                    <a:cubicBezTo>
                      <a:pt x="24204" y="10797"/>
                      <a:pt x="23835" y="11238"/>
                      <a:pt x="23358" y="11544"/>
                    </a:cubicBezTo>
                    <a:lnTo>
                      <a:pt x="23313" y="11571"/>
                    </a:lnTo>
                    <a:cubicBezTo>
                      <a:pt x="23592" y="11859"/>
                      <a:pt x="23817" y="12111"/>
                      <a:pt x="23997" y="12318"/>
                    </a:cubicBezTo>
                    <a:cubicBezTo>
                      <a:pt x="24869" y="13344"/>
                      <a:pt x="24833" y="13461"/>
                      <a:pt x="24788" y="13497"/>
                    </a:cubicBezTo>
                    <a:cubicBezTo>
                      <a:pt x="24779" y="13504"/>
                      <a:pt x="24770" y="13510"/>
                      <a:pt x="24755" y="13510"/>
                    </a:cubicBezTo>
                    <a:cubicBezTo>
                      <a:pt x="24683" y="13510"/>
                      <a:pt x="24497" y="13367"/>
                      <a:pt x="23718" y="12588"/>
                    </a:cubicBezTo>
                    <a:cubicBezTo>
                      <a:pt x="23511" y="12372"/>
                      <a:pt x="23250" y="12111"/>
                      <a:pt x="22935" y="11805"/>
                    </a:cubicBezTo>
                    <a:cubicBezTo>
                      <a:pt x="21978" y="12336"/>
                      <a:pt x="20963" y="12550"/>
                      <a:pt x="19931" y="12550"/>
                    </a:cubicBezTo>
                    <a:cubicBezTo>
                      <a:pt x="18740" y="12550"/>
                      <a:pt x="17525" y="12265"/>
                      <a:pt x="16349" y="11850"/>
                    </a:cubicBezTo>
                    <a:cubicBezTo>
                      <a:pt x="15071" y="11400"/>
                      <a:pt x="13767" y="10959"/>
                      <a:pt x="12624" y="10213"/>
                    </a:cubicBezTo>
                    <a:cubicBezTo>
                      <a:pt x="11481" y="9466"/>
                      <a:pt x="10357" y="8674"/>
                      <a:pt x="9097" y="8107"/>
                    </a:cubicBezTo>
                    <a:cubicBezTo>
                      <a:pt x="7909" y="7567"/>
                      <a:pt x="6614" y="7073"/>
                      <a:pt x="5615" y="6218"/>
                    </a:cubicBezTo>
                    <a:cubicBezTo>
                      <a:pt x="4760" y="5489"/>
                      <a:pt x="4094" y="4598"/>
                      <a:pt x="3447" y="3689"/>
                    </a:cubicBezTo>
                    <a:cubicBezTo>
                      <a:pt x="2637" y="2565"/>
                      <a:pt x="1809" y="1404"/>
                      <a:pt x="720" y="522"/>
                    </a:cubicBezTo>
                    <a:cubicBezTo>
                      <a:pt x="495" y="333"/>
                      <a:pt x="252" y="16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2700000">
                <a:off x="342084" y="376425"/>
                <a:ext cx="577974" cy="962635"/>
              </a:xfrm>
              <a:custGeom>
                <a:avLst/>
                <a:gdLst/>
                <a:ahLst/>
                <a:cxnLst/>
                <a:rect l="l" t="t" r="r" b="b"/>
                <a:pathLst>
                  <a:path w="47912" h="79799" extrusionOk="0">
                    <a:moveTo>
                      <a:pt x="13201" y="457"/>
                    </a:moveTo>
                    <a:cubicBezTo>
                      <a:pt x="13214" y="482"/>
                      <a:pt x="13233" y="511"/>
                      <a:pt x="13258" y="545"/>
                    </a:cubicBezTo>
                    <a:lnTo>
                      <a:pt x="13258" y="545"/>
                    </a:lnTo>
                    <a:cubicBezTo>
                      <a:pt x="13239" y="516"/>
                      <a:pt x="13220" y="487"/>
                      <a:pt x="13201" y="457"/>
                    </a:cubicBezTo>
                    <a:close/>
                    <a:moveTo>
                      <a:pt x="6072" y="35766"/>
                    </a:moveTo>
                    <a:cubicBezTo>
                      <a:pt x="6168" y="35766"/>
                      <a:pt x="6521" y="35896"/>
                      <a:pt x="6874" y="36116"/>
                    </a:cubicBezTo>
                    <a:cubicBezTo>
                      <a:pt x="7225" y="36323"/>
                      <a:pt x="7549" y="36575"/>
                      <a:pt x="7846" y="36854"/>
                    </a:cubicBezTo>
                    <a:cubicBezTo>
                      <a:pt x="8386" y="37376"/>
                      <a:pt x="8881" y="37943"/>
                      <a:pt x="9322" y="38563"/>
                    </a:cubicBezTo>
                    <a:cubicBezTo>
                      <a:pt x="10572" y="38959"/>
                      <a:pt x="11805" y="39436"/>
                      <a:pt x="13011" y="39976"/>
                    </a:cubicBezTo>
                    <a:cubicBezTo>
                      <a:pt x="13721" y="40291"/>
                      <a:pt x="14432" y="40642"/>
                      <a:pt x="15152" y="41011"/>
                    </a:cubicBezTo>
                    <a:cubicBezTo>
                      <a:pt x="15152" y="40993"/>
                      <a:pt x="15152" y="40984"/>
                      <a:pt x="15143" y="40975"/>
                    </a:cubicBezTo>
                    <a:cubicBezTo>
                      <a:pt x="15098" y="40813"/>
                      <a:pt x="15053" y="40642"/>
                      <a:pt x="14990" y="40489"/>
                    </a:cubicBezTo>
                    <a:cubicBezTo>
                      <a:pt x="14891" y="40219"/>
                      <a:pt x="14765" y="39958"/>
                      <a:pt x="14630" y="39706"/>
                    </a:cubicBezTo>
                    <a:cubicBezTo>
                      <a:pt x="14360" y="39202"/>
                      <a:pt x="14027" y="38725"/>
                      <a:pt x="13649" y="38303"/>
                    </a:cubicBezTo>
                    <a:cubicBezTo>
                      <a:pt x="13299" y="37898"/>
                      <a:pt x="12912" y="37520"/>
                      <a:pt x="12498" y="37187"/>
                    </a:cubicBezTo>
                    <a:cubicBezTo>
                      <a:pt x="12111" y="36872"/>
                      <a:pt x="11724" y="36629"/>
                      <a:pt x="11598" y="36512"/>
                    </a:cubicBezTo>
                    <a:cubicBezTo>
                      <a:pt x="11562" y="36485"/>
                      <a:pt x="11544" y="36458"/>
                      <a:pt x="11544" y="36449"/>
                    </a:cubicBezTo>
                    <a:cubicBezTo>
                      <a:pt x="11545" y="36446"/>
                      <a:pt x="11550" y="36445"/>
                      <a:pt x="11557" y="36445"/>
                    </a:cubicBezTo>
                    <a:cubicBezTo>
                      <a:pt x="11645" y="36445"/>
                      <a:pt x="12152" y="36646"/>
                      <a:pt x="12660" y="36971"/>
                    </a:cubicBezTo>
                    <a:cubicBezTo>
                      <a:pt x="13128" y="37277"/>
                      <a:pt x="13550" y="37646"/>
                      <a:pt x="13928" y="38060"/>
                    </a:cubicBezTo>
                    <a:cubicBezTo>
                      <a:pt x="14333" y="38509"/>
                      <a:pt x="14675" y="39004"/>
                      <a:pt x="14963" y="39535"/>
                    </a:cubicBezTo>
                    <a:cubicBezTo>
                      <a:pt x="15107" y="39796"/>
                      <a:pt x="15233" y="40075"/>
                      <a:pt x="15341" y="40354"/>
                    </a:cubicBezTo>
                    <a:cubicBezTo>
                      <a:pt x="15449" y="40633"/>
                      <a:pt x="15530" y="40921"/>
                      <a:pt x="15566" y="41218"/>
                    </a:cubicBezTo>
                    <a:cubicBezTo>
                      <a:pt x="16934" y="41946"/>
                      <a:pt x="18301" y="42765"/>
                      <a:pt x="19615" y="43629"/>
                    </a:cubicBezTo>
                    <a:cubicBezTo>
                      <a:pt x="20128" y="43971"/>
                      <a:pt x="20613" y="44304"/>
                      <a:pt x="21054" y="44619"/>
                    </a:cubicBezTo>
                    <a:lnTo>
                      <a:pt x="21045" y="44547"/>
                    </a:lnTo>
                    <a:cubicBezTo>
                      <a:pt x="20892" y="43692"/>
                      <a:pt x="20595" y="42873"/>
                      <a:pt x="20173" y="42108"/>
                    </a:cubicBezTo>
                    <a:cubicBezTo>
                      <a:pt x="19939" y="41677"/>
                      <a:pt x="19678" y="41263"/>
                      <a:pt x="19399" y="40867"/>
                    </a:cubicBezTo>
                    <a:cubicBezTo>
                      <a:pt x="19174" y="40543"/>
                      <a:pt x="18940" y="40273"/>
                      <a:pt x="18823" y="40111"/>
                    </a:cubicBezTo>
                    <a:cubicBezTo>
                      <a:pt x="18778" y="40039"/>
                      <a:pt x="18742" y="39985"/>
                      <a:pt x="18760" y="39976"/>
                    </a:cubicBezTo>
                    <a:cubicBezTo>
                      <a:pt x="18761" y="39974"/>
                      <a:pt x="18764" y="39973"/>
                      <a:pt x="18767" y="39973"/>
                    </a:cubicBezTo>
                    <a:cubicBezTo>
                      <a:pt x="18830" y="39973"/>
                      <a:pt x="19230" y="40286"/>
                      <a:pt x="19597" y="40705"/>
                    </a:cubicBezTo>
                    <a:cubicBezTo>
                      <a:pt x="19939" y="41083"/>
                      <a:pt x="20245" y="41488"/>
                      <a:pt x="20497" y="41929"/>
                    </a:cubicBezTo>
                    <a:cubicBezTo>
                      <a:pt x="21009" y="42855"/>
                      <a:pt x="21342" y="43863"/>
                      <a:pt x="21468" y="44916"/>
                    </a:cubicBezTo>
                    <a:cubicBezTo>
                      <a:pt x="22656" y="45779"/>
                      <a:pt x="23601" y="46535"/>
                      <a:pt x="24365" y="47165"/>
                    </a:cubicBezTo>
                    <a:cubicBezTo>
                      <a:pt x="25490" y="48101"/>
                      <a:pt x="26210" y="48767"/>
                      <a:pt x="26687" y="49234"/>
                    </a:cubicBezTo>
                    <a:cubicBezTo>
                      <a:pt x="27613" y="50179"/>
                      <a:pt x="27595" y="50287"/>
                      <a:pt x="27550" y="50341"/>
                    </a:cubicBezTo>
                    <a:cubicBezTo>
                      <a:pt x="27539" y="50352"/>
                      <a:pt x="27527" y="50361"/>
                      <a:pt x="27507" y="50361"/>
                    </a:cubicBezTo>
                    <a:cubicBezTo>
                      <a:pt x="27463" y="50361"/>
                      <a:pt x="27380" y="50319"/>
                      <a:pt x="27182" y="50170"/>
                    </a:cubicBezTo>
                    <a:cubicBezTo>
                      <a:pt x="27020" y="50044"/>
                      <a:pt x="26777" y="49837"/>
                      <a:pt x="26408" y="49522"/>
                    </a:cubicBezTo>
                    <a:cubicBezTo>
                      <a:pt x="25895" y="49090"/>
                      <a:pt x="25157" y="48452"/>
                      <a:pt x="24032" y="47552"/>
                    </a:cubicBezTo>
                    <a:cubicBezTo>
                      <a:pt x="23538" y="47156"/>
                      <a:pt x="22971" y="46715"/>
                      <a:pt x="22314" y="46220"/>
                    </a:cubicBezTo>
                    <a:cubicBezTo>
                      <a:pt x="22278" y="46283"/>
                      <a:pt x="22233" y="46319"/>
                      <a:pt x="22197" y="46373"/>
                    </a:cubicBezTo>
                    <a:cubicBezTo>
                      <a:pt x="22134" y="46436"/>
                      <a:pt x="22062" y="46499"/>
                      <a:pt x="21990" y="46562"/>
                    </a:cubicBezTo>
                    <a:cubicBezTo>
                      <a:pt x="21855" y="46679"/>
                      <a:pt x="21702" y="46787"/>
                      <a:pt x="21540" y="46877"/>
                    </a:cubicBezTo>
                    <a:cubicBezTo>
                      <a:pt x="21333" y="47003"/>
                      <a:pt x="21099" y="47102"/>
                      <a:pt x="20865" y="47174"/>
                    </a:cubicBezTo>
                    <a:cubicBezTo>
                      <a:pt x="20757" y="47210"/>
                      <a:pt x="20658" y="47246"/>
                      <a:pt x="20550" y="47273"/>
                    </a:cubicBezTo>
                    <a:cubicBezTo>
                      <a:pt x="20282" y="47333"/>
                      <a:pt x="20008" y="47368"/>
                      <a:pt x="19732" y="47368"/>
                    </a:cubicBezTo>
                    <a:cubicBezTo>
                      <a:pt x="19675" y="47368"/>
                      <a:pt x="19618" y="47366"/>
                      <a:pt x="19561" y="47363"/>
                    </a:cubicBezTo>
                    <a:cubicBezTo>
                      <a:pt x="19174" y="47354"/>
                      <a:pt x="18841" y="47273"/>
                      <a:pt x="18850" y="47228"/>
                    </a:cubicBezTo>
                    <a:cubicBezTo>
                      <a:pt x="18850" y="47201"/>
                      <a:pt x="18904" y="47192"/>
                      <a:pt x="19003" y="47174"/>
                    </a:cubicBezTo>
                    <a:cubicBezTo>
                      <a:pt x="19129" y="47156"/>
                      <a:pt x="19336" y="47138"/>
                      <a:pt x="19543" y="47102"/>
                    </a:cubicBezTo>
                    <a:cubicBezTo>
                      <a:pt x="19849" y="47057"/>
                      <a:pt x="20155" y="47003"/>
                      <a:pt x="20461" y="46913"/>
                    </a:cubicBezTo>
                    <a:cubicBezTo>
                      <a:pt x="20775" y="46841"/>
                      <a:pt x="21081" y="46724"/>
                      <a:pt x="21360" y="46562"/>
                    </a:cubicBezTo>
                    <a:cubicBezTo>
                      <a:pt x="21504" y="46481"/>
                      <a:pt x="21639" y="46382"/>
                      <a:pt x="21756" y="46283"/>
                    </a:cubicBezTo>
                    <a:cubicBezTo>
                      <a:pt x="21810" y="46238"/>
                      <a:pt x="21855" y="46193"/>
                      <a:pt x="21900" y="46148"/>
                    </a:cubicBezTo>
                    <a:cubicBezTo>
                      <a:pt x="21909" y="46139"/>
                      <a:pt x="21918" y="46130"/>
                      <a:pt x="21927" y="46121"/>
                    </a:cubicBezTo>
                    <a:lnTo>
                      <a:pt x="21999" y="46031"/>
                    </a:lnTo>
                    <a:lnTo>
                      <a:pt x="22026" y="45995"/>
                    </a:lnTo>
                    <a:cubicBezTo>
                      <a:pt x="21387" y="45518"/>
                      <a:pt x="20649" y="45006"/>
                      <a:pt x="19831" y="44448"/>
                    </a:cubicBezTo>
                    <a:cubicBezTo>
                      <a:pt x="19453" y="44736"/>
                      <a:pt x="19039" y="44970"/>
                      <a:pt x="18598" y="45132"/>
                    </a:cubicBezTo>
                    <a:cubicBezTo>
                      <a:pt x="18184" y="45294"/>
                      <a:pt x="17761" y="45411"/>
                      <a:pt x="17329" y="45500"/>
                    </a:cubicBezTo>
                    <a:cubicBezTo>
                      <a:pt x="17203" y="45518"/>
                      <a:pt x="17086" y="45545"/>
                      <a:pt x="16970" y="45563"/>
                    </a:cubicBezTo>
                    <a:cubicBezTo>
                      <a:pt x="16600" y="45614"/>
                      <a:pt x="16235" y="45638"/>
                      <a:pt x="15867" y="45638"/>
                    </a:cubicBezTo>
                    <a:cubicBezTo>
                      <a:pt x="15716" y="45638"/>
                      <a:pt x="15565" y="45634"/>
                      <a:pt x="15413" y="45626"/>
                    </a:cubicBezTo>
                    <a:cubicBezTo>
                      <a:pt x="14810" y="45608"/>
                      <a:pt x="14279" y="45509"/>
                      <a:pt x="14288" y="45464"/>
                    </a:cubicBezTo>
                    <a:cubicBezTo>
                      <a:pt x="14288" y="45446"/>
                      <a:pt x="14360" y="45429"/>
                      <a:pt x="14468" y="45420"/>
                    </a:cubicBezTo>
                    <a:cubicBezTo>
                      <a:pt x="14675" y="45402"/>
                      <a:pt x="15026" y="45402"/>
                      <a:pt x="15413" y="45366"/>
                    </a:cubicBezTo>
                    <a:cubicBezTo>
                      <a:pt x="15917" y="45339"/>
                      <a:pt x="16421" y="45285"/>
                      <a:pt x="16916" y="45204"/>
                    </a:cubicBezTo>
                    <a:cubicBezTo>
                      <a:pt x="17446" y="45114"/>
                      <a:pt x="17959" y="44979"/>
                      <a:pt x="18463" y="44790"/>
                    </a:cubicBezTo>
                    <a:cubicBezTo>
                      <a:pt x="18841" y="44646"/>
                      <a:pt x="19210" y="44457"/>
                      <a:pt x="19534" y="44214"/>
                    </a:cubicBezTo>
                    <a:lnTo>
                      <a:pt x="19534" y="44214"/>
                    </a:lnTo>
                    <a:lnTo>
                      <a:pt x="19507" y="44223"/>
                    </a:lnTo>
                    <a:lnTo>
                      <a:pt x="19300" y="44088"/>
                    </a:lnTo>
                    <a:cubicBezTo>
                      <a:pt x="18040" y="43251"/>
                      <a:pt x="16745" y="42468"/>
                      <a:pt x="15440" y="41758"/>
                    </a:cubicBezTo>
                    <a:cubicBezTo>
                      <a:pt x="14450" y="42117"/>
                      <a:pt x="13416" y="42360"/>
                      <a:pt x="12372" y="42468"/>
                    </a:cubicBezTo>
                    <a:cubicBezTo>
                      <a:pt x="11940" y="42513"/>
                      <a:pt x="11508" y="42540"/>
                      <a:pt x="11076" y="42540"/>
                    </a:cubicBezTo>
                    <a:lnTo>
                      <a:pt x="10752" y="42540"/>
                    </a:lnTo>
                    <a:cubicBezTo>
                      <a:pt x="10122" y="42531"/>
                      <a:pt x="9574" y="42459"/>
                      <a:pt x="9574" y="42414"/>
                    </a:cubicBezTo>
                    <a:cubicBezTo>
                      <a:pt x="9574" y="42369"/>
                      <a:pt x="9799" y="42351"/>
                      <a:pt x="10122" y="42324"/>
                    </a:cubicBezTo>
                    <a:cubicBezTo>
                      <a:pt x="10302" y="42315"/>
                      <a:pt x="10518" y="42297"/>
                      <a:pt x="10743" y="42279"/>
                    </a:cubicBezTo>
                    <a:cubicBezTo>
                      <a:pt x="11364" y="42225"/>
                      <a:pt x="12048" y="42144"/>
                      <a:pt x="12327" y="42108"/>
                    </a:cubicBezTo>
                    <a:cubicBezTo>
                      <a:pt x="13137" y="42018"/>
                      <a:pt x="13928" y="41857"/>
                      <a:pt x="14702" y="41632"/>
                    </a:cubicBezTo>
                    <a:cubicBezTo>
                      <a:pt x="14810" y="41596"/>
                      <a:pt x="14909" y="41569"/>
                      <a:pt x="15008" y="41533"/>
                    </a:cubicBezTo>
                    <a:cubicBezTo>
                      <a:pt x="14279" y="41146"/>
                      <a:pt x="13541" y="40786"/>
                      <a:pt x="12831" y="40453"/>
                    </a:cubicBezTo>
                    <a:cubicBezTo>
                      <a:pt x="11922" y="40030"/>
                      <a:pt x="11031" y="39661"/>
                      <a:pt x="10149" y="39346"/>
                    </a:cubicBezTo>
                    <a:cubicBezTo>
                      <a:pt x="9448" y="39751"/>
                      <a:pt x="8692" y="40057"/>
                      <a:pt x="7909" y="40255"/>
                    </a:cubicBezTo>
                    <a:cubicBezTo>
                      <a:pt x="7495" y="40345"/>
                      <a:pt x="7081" y="40408"/>
                      <a:pt x="6658" y="40417"/>
                    </a:cubicBezTo>
                    <a:lnTo>
                      <a:pt x="6604" y="40417"/>
                    </a:lnTo>
                    <a:cubicBezTo>
                      <a:pt x="6541" y="40419"/>
                      <a:pt x="6479" y="40420"/>
                      <a:pt x="6419" y="40420"/>
                    </a:cubicBezTo>
                    <a:cubicBezTo>
                      <a:pt x="6035" y="40420"/>
                      <a:pt x="5733" y="40375"/>
                      <a:pt x="5741" y="40336"/>
                    </a:cubicBezTo>
                    <a:cubicBezTo>
                      <a:pt x="5741" y="40291"/>
                      <a:pt x="5849" y="40282"/>
                      <a:pt x="6020" y="40255"/>
                    </a:cubicBezTo>
                    <a:cubicBezTo>
                      <a:pt x="6200" y="40228"/>
                      <a:pt x="6407" y="40201"/>
                      <a:pt x="6631" y="40156"/>
                    </a:cubicBezTo>
                    <a:cubicBezTo>
                      <a:pt x="7099" y="40075"/>
                      <a:pt x="7612" y="39949"/>
                      <a:pt x="7819" y="39895"/>
                    </a:cubicBezTo>
                    <a:cubicBezTo>
                      <a:pt x="8422" y="39742"/>
                      <a:pt x="8998" y="39535"/>
                      <a:pt x="9556" y="39256"/>
                    </a:cubicBezTo>
                    <a:cubicBezTo>
                      <a:pt x="9601" y="39229"/>
                      <a:pt x="9655" y="39202"/>
                      <a:pt x="9700" y="39175"/>
                    </a:cubicBezTo>
                    <a:cubicBezTo>
                      <a:pt x="9547" y="39121"/>
                      <a:pt x="9394" y="39067"/>
                      <a:pt x="9241" y="39022"/>
                    </a:cubicBezTo>
                    <a:lnTo>
                      <a:pt x="9205" y="39040"/>
                    </a:lnTo>
                    <a:lnTo>
                      <a:pt x="9178" y="39004"/>
                    </a:lnTo>
                    <a:cubicBezTo>
                      <a:pt x="8314" y="38707"/>
                      <a:pt x="7477" y="38464"/>
                      <a:pt x="6694" y="38267"/>
                    </a:cubicBezTo>
                    <a:cubicBezTo>
                      <a:pt x="5183" y="37889"/>
                      <a:pt x="3644" y="37655"/>
                      <a:pt x="2097" y="37556"/>
                    </a:cubicBezTo>
                    <a:cubicBezTo>
                      <a:pt x="1530" y="37502"/>
                      <a:pt x="1080" y="37502"/>
                      <a:pt x="765" y="37484"/>
                    </a:cubicBezTo>
                    <a:cubicBezTo>
                      <a:pt x="450" y="37466"/>
                      <a:pt x="279" y="37448"/>
                      <a:pt x="261" y="37421"/>
                    </a:cubicBezTo>
                    <a:cubicBezTo>
                      <a:pt x="243" y="37394"/>
                      <a:pt x="405" y="37376"/>
                      <a:pt x="702" y="37358"/>
                    </a:cubicBezTo>
                    <a:cubicBezTo>
                      <a:pt x="1044" y="37323"/>
                      <a:pt x="1386" y="37310"/>
                      <a:pt x="1723" y="37310"/>
                    </a:cubicBezTo>
                    <a:cubicBezTo>
                      <a:pt x="1821" y="37310"/>
                      <a:pt x="1919" y="37311"/>
                      <a:pt x="2016" y="37313"/>
                    </a:cubicBezTo>
                    <a:cubicBezTo>
                      <a:pt x="3599" y="37322"/>
                      <a:pt x="5174" y="37502"/>
                      <a:pt x="6712" y="37853"/>
                    </a:cubicBezTo>
                    <a:cubicBezTo>
                      <a:pt x="7351" y="37988"/>
                      <a:pt x="8026" y="38168"/>
                      <a:pt x="8719" y="38375"/>
                    </a:cubicBezTo>
                    <a:cubicBezTo>
                      <a:pt x="8665" y="38303"/>
                      <a:pt x="8611" y="38231"/>
                      <a:pt x="8548" y="38159"/>
                    </a:cubicBezTo>
                    <a:cubicBezTo>
                      <a:pt x="8251" y="37799"/>
                      <a:pt x="7927" y="37448"/>
                      <a:pt x="7594" y="37115"/>
                    </a:cubicBezTo>
                    <a:cubicBezTo>
                      <a:pt x="7441" y="36971"/>
                      <a:pt x="7081" y="36611"/>
                      <a:pt x="6730" y="36332"/>
                    </a:cubicBezTo>
                    <a:cubicBezTo>
                      <a:pt x="6541" y="36170"/>
                      <a:pt x="6353" y="36044"/>
                      <a:pt x="6227" y="35945"/>
                    </a:cubicBezTo>
                    <a:cubicBezTo>
                      <a:pt x="6110" y="35864"/>
                      <a:pt x="6038" y="35801"/>
                      <a:pt x="6047" y="35774"/>
                    </a:cubicBezTo>
                    <a:cubicBezTo>
                      <a:pt x="6049" y="35769"/>
                      <a:pt x="6058" y="35766"/>
                      <a:pt x="6072" y="35766"/>
                    </a:cubicBezTo>
                    <a:close/>
                    <a:moveTo>
                      <a:pt x="12876" y="1"/>
                    </a:moveTo>
                    <a:lnTo>
                      <a:pt x="12876" y="1"/>
                    </a:lnTo>
                    <a:cubicBezTo>
                      <a:pt x="12975" y="135"/>
                      <a:pt x="13074" y="270"/>
                      <a:pt x="13173" y="414"/>
                    </a:cubicBezTo>
                    <a:cubicBezTo>
                      <a:pt x="13182" y="429"/>
                      <a:pt x="13191" y="443"/>
                      <a:pt x="13201" y="457"/>
                    </a:cubicBezTo>
                    <a:lnTo>
                      <a:pt x="13201" y="457"/>
                    </a:lnTo>
                    <a:cubicBezTo>
                      <a:pt x="13180" y="419"/>
                      <a:pt x="13173" y="393"/>
                      <a:pt x="13182" y="378"/>
                    </a:cubicBezTo>
                    <a:cubicBezTo>
                      <a:pt x="13183" y="376"/>
                      <a:pt x="13185" y="375"/>
                      <a:pt x="13188" y="375"/>
                    </a:cubicBezTo>
                    <a:cubicBezTo>
                      <a:pt x="13275" y="375"/>
                      <a:pt x="14133" y="1036"/>
                      <a:pt x="15215" y="2196"/>
                    </a:cubicBezTo>
                    <a:cubicBezTo>
                      <a:pt x="15521" y="2529"/>
                      <a:pt x="15800" y="2880"/>
                      <a:pt x="16052" y="3258"/>
                    </a:cubicBezTo>
                    <a:cubicBezTo>
                      <a:pt x="16124" y="3366"/>
                      <a:pt x="16178" y="3474"/>
                      <a:pt x="16232" y="3590"/>
                    </a:cubicBezTo>
                    <a:cubicBezTo>
                      <a:pt x="16286" y="3707"/>
                      <a:pt x="16331" y="3824"/>
                      <a:pt x="16367" y="3950"/>
                    </a:cubicBezTo>
                    <a:cubicBezTo>
                      <a:pt x="16448" y="4175"/>
                      <a:pt x="16538" y="4400"/>
                      <a:pt x="16628" y="4634"/>
                    </a:cubicBezTo>
                    <a:cubicBezTo>
                      <a:pt x="17023" y="5597"/>
                      <a:pt x="17473" y="6524"/>
                      <a:pt x="17995" y="7423"/>
                    </a:cubicBezTo>
                    <a:cubicBezTo>
                      <a:pt x="19111" y="9232"/>
                      <a:pt x="19570" y="10249"/>
                      <a:pt x="19786" y="10761"/>
                    </a:cubicBezTo>
                    <a:cubicBezTo>
                      <a:pt x="20002" y="11274"/>
                      <a:pt x="19948" y="11337"/>
                      <a:pt x="19876" y="11373"/>
                    </a:cubicBezTo>
                    <a:cubicBezTo>
                      <a:pt x="19863" y="11379"/>
                      <a:pt x="19850" y="11384"/>
                      <a:pt x="19834" y="11384"/>
                    </a:cubicBezTo>
                    <a:cubicBezTo>
                      <a:pt x="19774" y="11384"/>
                      <a:pt x="19680" y="11312"/>
                      <a:pt x="19444" y="10932"/>
                    </a:cubicBezTo>
                    <a:cubicBezTo>
                      <a:pt x="19147" y="10465"/>
                      <a:pt x="18634" y="9511"/>
                      <a:pt x="17527" y="7693"/>
                    </a:cubicBezTo>
                    <a:cubicBezTo>
                      <a:pt x="16997" y="6785"/>
                      <a:pt x="16538" y="5822"/>
                      <a:pt x="16160" y="4832"/>
                    </a:cubicBezTo>
                    <a:cubicBezTo>
                      <a:pt x="16070" y="4598"/>
                      <a:pt x="15989" y="4355"/>
                      <a:pt x="15908" y="4121"/>
                    </a:cubicBezTo>
                    <a:cubicBezTo>
                      <a:pt x="15854" y="3914"/>
                      <a:pt x="15764" y="3707"/>
                      <a:pt x="15656" y="3518"/>
                    </a:cubicBezTo>
                    <a:cubicBezTo>
                      <a:pt x="15440" y="3159"/>
                      <a:pt x="15197" y="2808"/>
                      <a:pt x="14918" y="2493"/>
                    </a:cubicBezTo>
                    <a:cubicBezTo>
                      <a:pt x="14127" y="1527"/>
                      <a:pt x="13478" y="849"/>
                      <a:pt x="13258" y="545"/>
                    </a:cubicBezTo>
                    <a:lnTo>
                      <a:pt x="13258" y="545"/>
                    </a:lnTo>
                    <a:cubicBezTo>
                      <a:pt x="13774" y="1342"/>
                      <a:pt x="14249" y="2171"/>
                      <a:pt x="14675" y="3024"/>
                    </a:cubicBezTo>
                    <a:cubicBezTo>
                      <a:pt x="15656" y="4931"/>
                      <a:pt x="16556" y="7054"/>
                      <a:pt x="17248" y="8719"/>
                    </a:cubicBezTo>
                    <a:cubicBezTo>
                      <a:pt x="17707" y="9817"/>
                      <a:pt x="18076" y="10716"/>
                      <a:pt x="18310" y="11193"/>
                    </a:cubicBezTo>
                    <a:cubicBezTo>
                      <a:pt x="18778" y="12120"/>
                      <a:pt x="19381" y="12795"/>
                      <a:pt x="20029" y="13578"/>
                    </a:cubicBezTo>
                    <a:cubicBezTo>
                      <a:pt x="20667" y="14360"/>
                      <a:pt x="21351" y="15251"/>
                      <a:pt x="21909" y="16592"/>
                    </a:cubicBezTo>
                    <a:cubicBezTo>
                      <a:pt x="22206" y="17285"/>
                      <a:pt x="22467" y="18328"/>
                      <a:pt x="22728" y="19606"/>
                    </a:cubicBezTo>
                    <a:cubicBezTo>
                      <a:pt x="22989" y="20893"/>
                      <a:pt x="23241" y="22404"/>
                      <a:pt x="23484" y="24015"/>
                    </a:cubicBezTo>
                    <a:cubicBezTo>
                      <a:pt x="23970" y="27236"/>
                      <a:pt x="24419" y="30826"/>
                      <a:pt x="24833" y="33651"/>
                    </a:cubicBezTo>
                    <a:cubicBezTo>
                      <a:pt x="25355" y="37205"/>
                      <a:pt x="26696" y="43899"/>
                      <a:pt x="28072" y="49774"/>
                    </a:cubicBezTo>
                    <a:cubicBezTo>
                      <a:pt x="28243" y="49945"/>
                      <a:pt x="28396" y="50089"/>
                      <a:pt x="28522" y="50197"/>
                    </a:cubicBezTo>
                    <a:lnTo>
                      <a:pt x="28765" y="50422"/>
                    </a:lnTo>
                    <a:cubicBezTo>
                      <a:pt x="28936" y="50584"/>
                      <a:pt x="28828" y="50872"/>
                      <a:pt x="28594" y="50872"/>
                    </a:cubicBezTo>
                    <a:cubicBezTo>
                      <a:pt x="28522" y="50872"/>
                      <a:pt x="28459" y="50854"/>
                      <a:pt x="28414" y="50809"/>
                    </a:cubicBezTo>
                    <a:cubicBezTo>
                      <a:pt x="28414" y="50809"/>
                      <a:pt x="28324" y="50719"/>
                      <a:pt x="28162" y="50575"/>
                    </a:cubicBezTo>
                    <a:cubicBezTo>
                      <a:pt x="27811" y="50233"/>
                      <a:pt x="27155" y="49603"/>
                      <a:pt x="26498" y="48911"/>
                    </a:cubicBezTo>
                    <a:cubicBezTo>
                      <a:pt x="25850" y="48218"/>
                      <a:pt x="25220" y="47480"/>
                      <a:pt x="24914" y="46913"/>
                    </a:cubicBezTo>
                    <a:cubicBezTo>
                      <a:pt x="24824" y="46769"/>
                      <a:pt x="24761" y="46607"/>
                      <a:pt x="24734" y="46436"/>
                    </a:cubicBezTo>
                    <a:cubicBezTo>
                      <a:pt x="24680" y="46211"/>
                      <a:pt x="24599" y="45986"/>
                      <a:pt x="24482" y="45788"/>
                    </a:cubicBezTo>
                    <a:cubicBezTo>
                      <a:pt x="24347" y="45509"/>
                      <a:pt x="24158" y="45195"/>
                      <a:pt x="23952" y="44853"/>
                    </a:cubicBezTo>
                    <a:cubicBezTo>
                      <a:pt x="23529" y="44169"/>
                      <a:pt x="23025" y="43404"/>
                      <a:pt x="22638" y="42711"/>
                    </a:cubicBezTo>
                    <a:cubicBezTo>
                      <a:pt x="22404" y="42306"/>
                      <a:pt x="22224" y="41866"/>
                      <a:pt x="22107" y="41407"/>
                    </a:cubicBezTo>
                    <a:cubicBezTo>
                      <a:pt x="22053" y="41146"/>
                      <a:pt x="21873" y="40894"/>
                      <a:pt x="21567" y="40633"/>
                    </a:cubicBezTo>
                    <a:cubicBezTo>
                      <a:pt x="21189" y="40327"/>
                      <a:pt x="20784" y="40057"/>
                      <a:pt x="20371" y="39823"/>
                    </a:cubicBezTo>
                    <a:cubicBezTo>
                      <a:pt x="19435" y="39247"/>
                      <a:pt x="18301" y="38599"/>
                      <a:pt x="17464" y="37583"/>
                    </a:cubicBezTo>
                    <a:cubicBezTo>
                      <a:pt x="17275" y="37349"/>
                      <a:pt x="16835" y="37052"/>
                      <a:pt x="16223" y="36764"/>
                    </a:cubicBezTo>
                    <a:cubicBezTo>
                      <a:pt x="15476" y="36422"/>
                      <a:pt x="14711" y="36143"/>
                      <a:pt x="13919" y="35927"/>
                    </a:cubicBezTo>
                    <a:cubicBezTo>
                      <a:pt x="11868" y="35369"/>
                      <a:pt x="9745" y="35072"/>
                      <a:pt x="7621" y="35063"/>
                    </a:cubicBezTo>
                    <a:cubicBezTo>
                      <a:pt x="6101" y="35063"/>
                      <a:pt x="4580" y="35234"/>
                      <a:pt x="3230" y="35639"/>
                    </a:cubicBezTo>
                    <a:cubicBezTo>
                      <a:pt x="1980" y="36008"/>
                      <a:pt x="873" y="36593"/>
                      <a:pt x="0" y="37421"/>
                    </a:cubicBezTo>
                    <a:lnTo>
                      <a:pt x="72" y="37475"/>
                    </a:lnTo>
                    <a:cubicBezTo>
                      <a:pt x="252" y="37637"/>
                      <a:pt x="522" y="37862"/>
                      <a:pt x="873" y="38141"/>
                    </a:cubicBezTo>
                    <a:cubicBezTo>
                      <a:pt x="1890" y="38923"/>
                      <a:pt x="2979" y="39625"/>
                      <a:pt x="4103" y="40237"/>
                    </a:cubicBezTo>
                    <a:cubicBezTo>
                      <a:pt x="4607" y="40507"/>
                      <a:pt x="5048" y="40867"/>
                      <a:pt x="5417" y="41299"/>
                    </a:cubicBezTo>
                    <a:cubicBezTo>
                      <a:pt x="5723" y="41686"/>
                      <a:pt x="6011" y="42081"/>
                      <a:pt x="6263" y="42504"/>
                    </a:cubicBezTo>
                    <a:cubicBezTo>
                      <a:pt x="6802" y="43323"/>
                      <a:pt x="7414" y="44160"/>
                      <a:pt x="8890" y="45006"/>
                    </a:cubicBezTo>
                    <a:cubicBezTo>
                      <a:pt x="9871" y="45572"/>
                      <a:pt x="11247" y="46121"/>
                      <a:pt x="13236" y="46634"/>
                    </a:cubicBezTo>
                    <a:cubicBezTo>
                      <a:pt x="19174" y="48173"/>
                      <a:pt x="21603" y="48065"/>
                      <a:pt x="23439" y="48398"/>
                    </a:cubicBezTo>
                    <a:lnTo>
                      <a:pt x="26750" y="49972"/>
                    </a:lnTo>
                    <a:cubicBezTo>
                      <a:pt x="27416" y="50467"/>
                      <a:pt x="28027" y="51034"/>
                      <a:pt x="28576" y="51664"/>
                    </a:cubicBezTo>
                    <a:cubicBezTo>
                      <a:pt x="28711" y="51817"/>
                      <a:pt x="28783" y="51907"/>
                      <a:pt x="28783" y="51916"/>
                    </a:cubicBezTo>
                    <a:cubicBezTo>
                      <a:pt x="28873" y="52024"/>
                      <a:pt x="28846" y="52195"/>
                      <a:pt x="28729" y="52276"/>
                    </a:cubicBezTo>
                    <a:cubicBezTo>
                      <a:pt x="28711" y="52294"/>
                      <a:pt x="28693" y="52303"/>
                      <a:pt x="28666" y="52312"/>
                    </a:cubicBezTo>
                    <a:cubicBezTo>
                      <a:pt x="29269" y="54750"/>
                      <a:pt x="29854" y="56918"/>
                      <a:pt x="30349" y="58484"/>
                    </a:cubicBezTo>
                    <a:cubicBezTo>
                      <a:pt x="31248" y="61345"/>
                      <a:pt x="32184" y="66285"/>
                      <a:pt x="32895" y="70522"/>
                    </a:cubicBezTo>
                    <a:cubicBezTo>
                      <a:pt x="33534" y="74346"/>
                      <a:pt x="33993" y="77585"/>
                      <a:pt x="34074" y="78179"/>
                    </a:cubicBezTo>
                    <a:lnTo>
                      <a:pt x="36224" y="79799"/>
                    </a:lnTo>
                    <a:cubicBezTo>
                      <a:pt x="36170" y="79502"/>
                      <a:pt x="36098" y="79124"/>
                      <a:pt x="36017" y="78674"/>
                    </a:cubicBezTo>
                    <a:cubicBezTo>
                      <a:pt x="35819" y="77576"/>
                      <a:pt x="35540" y="76056"/>
                      <a:pt x="35234" y="74373"/>
                    </a:cubicBezTo>
                    <a:cubicBezTo>
                      <a:pt x="34613" y="71008"/>
                      <a:pt x="33849" y="66968"/>
                      <a:pt x="33300" y="64278"/>
                    </a:cubicBezTo>
                    <a:cubicBezTo>
                      <a:pt x="32742" y="61588"/>
                      <a:pt x="32436" y="59851"/>
                      <a:pt x="32076" y="58268"/>
                    </a:cubicBezTo>
                    <a:cubicBezTo>
                      <a:pt x="31671" y="56522"/>
                      <a:pt x="31158" y="54804"/>
                      <a:pt x="30547" y="53121"/>
                    </a:cubicBezTo>
                    <a:cubicBezTo>
                      <a:pt x="29782" y="50962"/>
                      <a:pt x="28981" y="48227"/>
                      <a:pt x="28342" y="45644"/>
                    </a:cubicBezTo>
                    <a:cubicBezTo>
                      <a:pt x="27703" y="43062"/>
                      <a:pt x="27218" y="40642"/>
                      <a:pt x="27074" y="39094"/>
                    </a:cubicBezTo>
                    <a:cubicBezTo>
                      <a:pt x="26939" y="37610"/>
                      <a:pt x="26462" y="35468"/>
                      <a:pt x="25958" y="33525"/>
                    </a:cubicBezTo>
                    <a:cubicBezTo>
                      <a:pt x="25877" y="33210"/>
                      <a:pt x="25796" y="32913"/>
                      <a:pt x="25724" y="32616"/>
                    </a:cubicBezTo>
                    <a:cubicBezTo>
                      <a:pt x="25670" y="32697"/>
                      <a:pt x="25634" y="32751"/>
                      <a:pt x="25625" y="32769"/>
                    </a:cubicBezTo>
                    <a:cubicBezTo>
                      <a:pt x="25596" y="32848"/>
                      <a:pt x="25532" y="32880"/>
                      <a:pt x="25459" y="32880"/>
                    </a:cubicBezTo>
                    <a:cubicBezTo>
                      <a:pt x="25281" y="32880"/>
                      <a:pt x="25054" y="32689"/>
                      <a:pt x="25175" y="32517"/>
                    </a:cubicBezTo>
                    <a:cubicBezTo>
                      <a:pt x="25175" y="32517"/>
                      <a:pt x="25238" y="32418"/>
                      <a:pt x="25346" y="32256"/>
                    </a:cubicBezTo>
                    <a:cubicBezTo>
                      <a:pt x="25805" y="31563"/>
                      <a:pt x="27281" y="29656"/>
                      <a:pt x="30403" y="28126"/>
                    </a:cubicBezTo>
                    <a:cubicBezTo>
                      <a:pt x="31140" y="27767"/>
                      <a:pt x="31896" y="27452"/>
                      <a:pt x="32661" y="27182"/>
                    </a:cubicBezTo>
                    <a:cubicBezTo>
                      <a:pt x="33255" y="26975"/>
                      <a:pt x="33705" y="26804"/>
                      <a:pt x="34200" y="26507"/>
                    </a:cubicBezTo>
                    <a:cubicBezTo>
                      <a:pt x="35189" y="25913"/>
                      <a:pt x="36368" y="24743"/>
                      <a:pt x="38887" y="21567"/>
                    </a:cubicBezTo>
                    <a:cubicBezTo>
                      <a:pt x="41398" y="18391"/>
                      <a:pt x="43224" y="16601"/>
                      <a:pt x="44565" y="15197"/>
                    </a:cubicBezTo>
                    <a:cubicBezTo>
                      <a:pt x="45914" y="13794"/>
                      <a:pt x="46778" y="12777"/>
                      <a:pt x="47489" y="11058"/>
                    </a:cubicBezTo>
                    <a:cubicBezTo>
                      <a:pt x="47642" y="10689"/>
                      <a:pt x="47777" y="10348"/>
                      <a:pt x="47912" y="10033"/>
                    </a:cubicBezTo>
                    <a:lnTo>
                      <a:pt x="47912" y="10033"/>
                    </a:lnTo>
                    <a:cubicBezTo>
                      <a:pt x="46535" y="11688"/>
                      <a:pt x="44925" y="12975"/>
                      <a:pt x="43314" y="14423"/>
                    </a:cubicBezTo>
                    <a:cubicBezTo>
                      <a:pt x="42288" y="15359"/>
                      <a:pt x="41308" y="16331"/>
                      <a:pt x="40318" y="17303"/>
                    </a:cubicBezTo>
                    <a:cubicBezTo>
                      <a:pt x="39418" y="18193"/>
                      <a:pt x="38428" y="19030"/>
                      <a:pt x="37601" y="19993"/>
                    </a:cubicBezTo>
                    <a:cubicBezTo>
                      <a:pt x="37205" y="20443"/>
                      <a:pt x="36809" y="20956"/>
                      <a:pt x="36404" y="21468"/>
                    </a:cubicBezTo>
                    <a:cubicBezTo>
                      <a:pt x="36485" y="21432"/>
                      <a:pt x="36548" y="21405"/>
                      <a:pt x="36593" y="21396"/>
                    </a:cubicBezTo>
                    <a:cubicBezTo>
                      <a:pt x="36625" y="21390"/>
                      <a:pt x="36648" y="21384"/>
                      <a:pt x="36658" y="21384"/>
                    </a:cubicBezTo>
                    <a:cubicBezTo>
                      <a:pt x="36663" y="21384"/>
                      <a:pt x="36665" y="21385"/>
                      <a:pt x="36665" y="21387"/>
                    </a:cubicBezTo>
                    <a:cubicBezTo>
                      <a:pt x="36674" y="21396"/>
                      <a:pt x="36485" y="21567"/>
                      <a:pt x="36179" y="21756"/>
                    </a:cubicBezTo>
                    <a:cubicBezTo>
                      <a:pt x="35351" y="22764"/>
                      <a:pt x="34443" y="23727"/>
                      <a:pt x="33264" y="24195"/>
                    </a:cubicBezTo>
                    <a:cubicBezTo>
                      <a:pt x="32594" y="24464"/>
                      <a:pt x="31881" y="24604"/>
                      <a:pt x="31167" y="24604"/>
                    </a:cubicBezTo>
                    <a:cubicBezTo>
                      <a:pt x="30903" y="24604"/>
                      <a:pt x="30638" y="24584"/>
                      <a:pt x="30376" y="24545"/>
                    </a:cubicBezTo>
                    <a:cubicBezTo>
                      <a:pt x="30234" y="24522"/>
                      <a:pt x="30106" y="24512"/>
                      <a:pt x="29990" y="24512"/>
                    </a:cubicBezTo>
                    <a:cubicBezTo>
                      <a:pt x="29702" y="24512"/>
                      <a:pt x="29487" y="24578"/>
                      <a:pt x="29314" y="24680"/>
                    </a:cubicBezTo>
                    <a:cubicBezTo>
                      <a:pt x="29143" y="24995"/>
                      <a:pt x="28990" y="25292"/>
                      <a:pt x="28837" y="25580"/>
                    </a:cubicBezTo>
                    <a:cubicBezTo>
                      <a:pt x="28009" y="27173"/>
                      <a:pt x="27470" y="28261"/>
                      <a:pt x="27110" y="29008"/>
                    </a:cubicBezTo>
                    <a:cubicBezTo>
                      <a:pt x="26840" y="29548"/>
                      <a:pt x="26669" y="29899"/>
                      <a:pt x="26543" y="30124"/>
                    </a:cubicBezTo>
                    <a:cubicBezTo>
                      <a:pt x="26367" y="30453"/>
                      <a:pt x="26301" y="30515"/>
                      <a:pt x="26258" y="30515"/>
                    </a:cubicBezTo>
                    <a:cubicBezTo>
                      <a:pt x="26250" y="30515"/>
                      <a:pt x="26244" y="30513"/>
                      <a:pt x="26237" y="30511"/>
                    </a:cubicBezTo>
                    <a:cubicBezTo>
                      <a:pt x="26174" y="30484"/>
                      <a:pt x="26120" y="30376"/>
                      <a:pt x="26759" y="28846"/>
                    </a:cubicBezTo>
                    <a:cubicBezTo>
                      <a:pt x="27038" y="28180"/>
                      <a:pt x="27452" y="27254"/>
                      <a:pt x="28090" y="25958"/>
                    </a:cubicBezTo>
                    <a:lnTo>
                      <a:pt x="28090" y="25958"/>
                    </a:lnTo>
                    <a:cubicBezTo>
                      <a:pt x="28018" y="26012"/>
                      <a:pt x="27946" y="26048"/>
                      <a:pt x="27874" y="26093"/>
                    </a:cubicBezTo>
                    <a:cubicBezTo>
                      <a:pt x="27677" y="26199"/>
                      <a:pt x="27462" y="26251"/>
                      <a:pt x="27247" y="26251"/>
                    </a:cubicBezTo>
                    <a:cubicBezTo>
                      <a:pt x="26953" y="26251"/>
                      <a:pt x="26661" y="26154"/>
                      <a:pt x="26417" y="25967"/>
                    </a:cubicBezTo>
                    <a:lnTo>
                      <a:pt x="26417" y="25967"/>
                    </a:lnTo>
                    <a:cubicBezTo>
                      <a:pt x="26444" y="26183"/>
                      <a:pt x="26462" y="26399"/>
                      <a:pt x="26462" y="26624"/>
                    </a:cubicBezTo>
                    <a:cubicBezTo>
                      <a:pt x="26462" y="27695"/>
                      <a:pt x="26201" y="28891"/>
                      <a:pt x="25949" y="29827"/>
                    </a:cubicBezTo>
                    <a:cubicBezTo>
                      <a:pt x="25697" y="30763"/>
                      <a:pt x="25445" y="31429"/>
                      <a:pt x="25445" y="31438"/>
                    </a:cubicBezTo>
                    <a:cubicBezTo>
                      <a:pt x="25396" y="31536"/>
                      <a:pt x="25297" y="31596"/>
                      <a:pt x="25192" y="31596"/>
                    </a:cubicBezTo>
                    <a:cubicBezTo>
                      <a:pt x="25163" y="31596"/>
                      <a:pt x="25133" y="31591"/>
                      <a:pt x="25103" y="31581"/>
                    </a:cubicBezTo>
                    <a:cubicBezTo>
                      <a:pt x="24968" y="31536"/>
                      <a:pt x="24896" y="31384"/>
                      <a:pt x="24950" y="31249"/>
                    </a:cubicBezTo>
                    <a:cubicBezTo>
                      <a:pt x="24950" y="31249"/>
                      <a:pt x="24968" y="31213"/>
                      <a:pt x="24995" y="31132"/>
                    </a:cubicBezTo>
                    <a:cubicBezTo>
                      <a:pt x="25022" y="31060"/>
                      <a:pt x="25058" y="30952"/>
                      <a:pt x="25103" y="30808"/>
                    </a:cubicBezTo>
                    <a:cubicBezTo>
                      <a:pt x="25130" y="30745"/>
                      <a:pt x="25148" y="30682"/>
                      <a:pt x="25175" y="30610"/>
                    </a:cubicBezTo>
                    <a:cubicBezTo>
                      <a:pt x="24986" y="29944"/>
                      <a:pt x="24833" y="29395"/>
                      <a:pt x="24743" y="29062"/>
                    </a:cubicBezTo>
                    <a:cubicBezTo>
                      <a:pt x="24653" y="28747"/>
                      <a:pt x="24536" y="28162"/>
                      <a:pt x="24392" y="27344"/>
                    </a:cubicBezTo>
                    <a:cubicBezTo>
                      <a:pt x="24248" y="26534"/>
                      <a:pt x="24077" y="25526"/>
                      <a:pt x="23889" y="24420"/>
                    </a:cubicBezTo>
                    <a:cubicBezTo>
                      <a:pt x="23511" y="22215"/>
                      <a:pt x="23061" y="19633"/>
                      <a:pt x="22638" y="17572"/>
                    </a:cubicBezTo>
                    <a:cubicBezTo>
                      <a:pt x="22350" y="16205"/>
                      <a:pt x="22071" y="15053"/>
                      <a:pt x="21846" y="14423"/>
                    </a:cubicBezTo>
                    <a:cubicBezTo>
                      <a:pt x="20874" y="11778"/>
                      <a:pt x="20191" y="8746"/>
                      <a:pt x="18679" y="5462"/>
                    </a:cubicBezTo>
                    <a:cubicBezTo>
                      <a:pt x="18004" y="3986"/>
                      <a:pt x="16349" y="2466"/>
                      <a:pt x="14774" y="1296"/>
                    </a:cubicBezTo>
                    <a:cubicBezTo>
                      <a:pt x="14099" y="792"/>
                      <a:pt x="13434" y="351"/>
                      <a:pt x="128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" name="Google Shape;18;p2"/>
            <p:cNvSpPr/>
            <p:nvPr/>
          </p:nvSpPr>
          <p:spPr>
            <a:xfrm rot="2700000">
              <a:off x="748367" y="245182"/>
              <a:ext cx="172589" cy="277551"/>
            </a:xfrm>
            <a:custGeom>
              <a:avLst/>
              <a:gdLst/>
              <a:ahLst/>
              <a:cxnLst/>
              <a:rect l="l" t="t" r="r" b="b"/>
              <a:pathLst>
                <a:path w="14307" h="23008" extrusionOk="0">
                  <a:moveTo>
                    <a:pt x="11178" y="5535"/>
                  </a:moveTo>
                  <a:cubicBezTo>
                    <a:pt x="11188" y="5535"/>
                    <a:pt x="11196" y="5538"/>
                    <a:pt x="11203" y="5543"/>
                  </a:cubicBezTo>
                  <a:cubicBezTo>
                    <a:pt x="11239" y="5570"/>
                    <a:pt x="11041" y="5867"/>
                    <a:pt x="10654" y="6227"/>
                  </a:cubicBezTo>
                  <a:cubicBezTo>
                    <a:pt x="10168" y="6650"/>
                    <a:pt x="9610" y="6992"/>
                    <a:pt x="9016" y="7226"/>
                  </a:cubicBezTo>
                  <a:cubicBezTo>
                    <a:pt x="8369" y="7478"/>
                    <a:pt x="8000" y="7514"/>
                    <a:pt x="7820" y="7514"/>
                  </a:cubicBezTo>
                  <a:cubicBezTo>
                    <a:pt x="7640" y="7514"/>
                    <a:pt x="7613" y="7460"/>
                    <a:pt x="7613" y="7406"/>
                  </a:cubicBezTo>
                  <a:cubicBezTo>
                    <a:pt x="7604" y="7361"/>
                    <a:pt x="7613" y="7316"/>
                    <a:pt x="7775" y="7253"/>
                  </a:cubicBezTo>
                  <a:cubicBezTo>
                    <a:pt x="7928" y="7190"/>
                    <a:pt x="8261" y="7109"/>
                    <a:pt x="8872" y="6866"/>
                  </a:cubicBezTo>
                  <a:cubicBezTo>
                    <a:pt x="9439" y="6641"/>
                    <a:pt x="9970" y="6353"/>
                    <a:pt x="10465" y="6002"/>
                  </a:cubicBezTo>
                  <a:cubicBezTo>
                    <a:pt x="10837" y="5743"/>
                    <a:pt x="11086" y="5535"/>
                    <a:pt x="11178" y="5535"/>
                  </a:cubicBezTo>
                  <a:close/>
                  <a:moveTo>
                    <a:pt x="14307" y="1"/>
                  </a:moveTo>
                  <a:cubicBezTo>
                    <a:pt x="14190" y="19"/>
                    <a:pt x="14064" y="37"/>
                    <a:pt x="13920" y="73"/>
                  </a:cubicBezTo>
                  <a:cubicBezTo>
                    <a:pt x="13164" y="226"/>
                    <a:pt x="12417" y="442"/>
                    <a:pt x="11698" y="712"/>
                  </a:cubicBezTo>
                  <a:cubicBezTo>
                    <a:pt x="9277" y="1620"/>
                    <a:pt x="7100" y="3078"/>
                    <a:pt x="5327" y="4967"/>
                  </a:cubicBezTo>
                  <a:cubicBezTo>
                    <a:pt x="3609" y="6794"/>
                    <a:pt x="2268" y="8530"/>
                    <a:pt x="1360" y="10456"/>
                  </a:cubicBezTo>
                  <a:cubicBezTo>
                    <a:pt x="595" y="12084"/>
                    <a:pt x="127" y="13848"/>
                    <a:pt x="1" y="15944"/>
                  </a:cubicBezTo>
                  <a:cubicBezTo>
                    <a:pt x="127" y="16142"/>
                    <a:pt x="235" y="16349"/>
                    <a:pt x="334" y="16565"/>
                  </a:cubicBezTo>
                  <a:cubicBezTo>
                    <a:pt x="874" y="17771"/>
                    <a:pt x="1351" y="19003"/>
                    <a:pt x="1764" y="20263"/>
                  </a:cubicBezTo>
                  <a:cubicBezTo>
                    <a:pt x="1791" y="20092"/>
                    <a:pt x="1818" y="19912"/>
                    <a:pt x="1854" y="19732"/>
                  </a:cubicBezTo>
                  <a:cubicBezTo>
                    <a:pt x="2070" y="18454"/>
                    <a:pt x="2376" y="17204"/>
                    <a:pt x="2763" y="15971"/>
                  </a:cubicBezTo>
                  <a:cubicBezTo>
                    <a:pt x="2727" y="15944"/>
                    <a:pt x="2691" y="15917"/>
                    <a:pt x="2655" y="15881"/>
                  </a:cubicBezTo>
                  <a:cubicBezTo>
                    <a:pt x="2502" y="15719"/>
                    <a:pt x="2205" y="15341"/>
                    <a:pt x="2007" y="14514"/>
                  </a:cubicBezTo>
                  <a:cubicBezTo>
                    <a:pt x="1836" y="13749"/>
                    <a:pt x="1800" y="12966"/>
                    <a:pt x="1890" y="12183"/>
                  </a:cubicBezTo>
                  <a:cubicBezTo>
                    <a:pt x="1953" y="11553"/>
                    <a:pt x="2088" y="11140"/>
                    <a:pt x="2151" y="11140"/>
                  </a:cubicBezTo>
                  <a:cubicBezTo>
                    <a:pt x="2286" y="11140"/>
                    <a:pt x="2007" y="12858"/>
                    <a:pt x="2376" y="14424"/>
                  </a:cubicBezTo>
                  <a:cubicBezTo>
                    <a:pt x="2475" y="14864"/>
                    <a:pt x="2637" y="15278"/>
                    <a:pt x="2844" y="15674"/>
                  </a:cubicBezTo>
                  <a:cubicBezTo>
                    <a:pt x="2916" y="15449"/>
                    <a:pt x="2988" y="15224"/>
                    <a:pt x="3069" y="14999"/>
                  </a:cubicBezTo>
                  <a:cubicBezTo>
                    <a:pt x="3402" y="14001"/>
                    <a:pt x="3816" y="13038"/>
                    <a:pt x="4221" y="12075"/>
                  </a:cubicBezTo>
                  <a:cubicBezTo>
                    <a:pt x="4320" y="11877"/>
                    <a:pt x="4419" y="11688"/>
                    <a:pt x="4518" y="11490"/>
                  </a:cubicBezTo>
                  <a:cubicBezTo>
                    <a:pt x="4491" y="11454"/>
                    <a:pt x="4473" y="11418"/>
                    <a:pt x="4455" y="11373"/>
                  </a:cubicBezTo>
                  <a:cubicBezTo>
                    <a:pt x="4383" y="11176"/>
                    <a:pt x="4257" y="10780"/>
                    <a:pt x="4185" y="9970"/>
                  </a:cubicBezTo>
                  <a:cubicBezTo>
                    <a:pt x="4113" y="9223"/>
                    <a:pt x="4158" y="8467"/>
                    <a:pt x="4329" y="7730"/>
                  </a:cubicBezTo>
                  <a:cubicBezTo>
                    <a:pt x="4478" y="7141"/>
                    <a:pt x="4696" y="6784"/>
                    <a:pt x="4773" y="6784"/>
                  </a:cubicBezTo>
                  <a:cubicBezTo>
                    <a:pt x="4775" y="6784"/>
                    <a:pt x="4777" y="6784"/>
                    <a:pt x="4779" y="6785"/>
                  </a:cubicBezTo>
                  <a:cubicBezTo>
                    <a:pt x="4842" y="6812"/>
                    <a:pt x="4698" y="7190"/>
                    <a:pt x="4608" y="7775"/>
                  </a:cubicBezTo>
                  <a:cubicBezTo>
                    <a:pt x="4509" y="8494"/>
                    <a:pt x="4491" y="9214"/>
                    <a:pt x="4563" y="9934"/>
                  </a:cubicBezTo>
                  <a:cubicBezTo>
                    <a:pt x="4617" y="10510"/>
                    <a:pt x="4671" y="10879"/>
                    <a:pt x="4698" y="11113"/>
                  </a:cubicBezTo>
                  <a:cubicBezTo>
                    <a:pt x="4977" y="10519"/>
                    <a:pt x="5300" y="9934"/>
                    <a:pt x="5642" y="9376"/>
                  </a:cubicBezTo>
                  <a:cubicBezTo>
                    <a:pt x="6137" y="8503"/>
                    <a:pt x="6686" y="7667"/>
                    <a:pt x="7298" y="6866"/>
                  </a:cubicBezTo>
                  <a:cubicBezTo>
                    <a:pt x="7253" y="6866"/>
                    <a:pt x="7217" y="6848"/>
                    <a:pt x="7172" y="6740"/>
                  </a:cubicBezTo>
                  <a:cubicBezTo>
                    <a:pt x="7109" y="6605"/>
                    <a:pt x="7055" y="6326"/>
                    <a:pt x="7118" y="5795"/>
                  </a:cubicBezTo>
                  <a:cubicBezTo>
                    <a:pt x="7257" y="4777"/>
                    <a:pt x="7792" y="3885"/>
                    <a:pt x="7941" y="3885"/>
                  </a:cubicBezTo>
                  <a:cubicBezTo>
                    <a:pt x="7946" y="3885"/>
                    <a:pt x="7951" y="3886"/>
                    <a:pt x="7955" y="3888"/>
                  </a:cubicBezTo>
                  <a:cubicBezTo>
                    <a:pt x="8063" y="3933"/>
                    <a:pt x="7622" y="4886"/>
                    <a:pt x="7505" y="5849"/>
                  </a:cubicBezTo>
                  <a:cubicBezTo>
                    <a:pt x="7442" y="6317"/>
                    <a:pt x="7451" y="6551"/>
                    <a:pt x="7442" y="6677"/>
                  </a:cubicBezTo>
                  <a:cubicBezTo>
                    <a:pt x="7910" y="6065"/>
                    <a:pt x="8378" y="5489"/>
                    <a:pt x="8827" y="4967"/>
                  </a:cubicBezTo>
                  <a:cubicBezTo>
                    <a:pt x="9916" y="3798"/>
                    <a:pt x="10870" y="2853"/>
                    <a:pt x="11635" y="2286"/>
                  </a:cubicBezTo>
                  <a:cubicBezTo>
                    <a:pt x="12344" y="1715"/>
                    <a:pt x="12779" y="1394"/>
                    <a:pt x="12859" y="1394"/>
                  </a:cubicBezTo>
                  <a:cubicBezTo>
                    <a:pt x="12863" y="1394"/>
                    <a:pt x="12865" y="1394"/>
                    <a:pt x="12867" y="1395"/>
                  </a:cubicBezTo>
                  <a:cubicBezTo>
                    <a:pt x="12921" y="1422"/>
                    <a:pt x="12534" y="1791"/>
                    <a:pt x="11851" y="2421"/>
                  </a:cubicBezTo>
                  <a:cubicBezTo>
                    <a:pt x="11140" y="3024"/>
                    <a:pt x="10231" y="3996"/>
                    <a:pt x="9178" y="5192"/>
                  </a:cubicBezTo>
                  <a:cubicBezTo>
                    <a:pt x="8189" y="6425"/>
                    <a:pt x="7055" y="7891"/>
                    <a:pt x="6101" y="9619"/>
                  </a:cubicBezTo>
                  <a:cubicBezTo>
                    <a:pt x="5777" y="10150"/>
                    <a:pt x="5489" y="10717"/>
                    <a:pt x="5201" y="11293"/>
                  </a:cubicBezTo>
                  <a:cubicBezTo>
                    <a:pt x="5444" y="11221"/>
                    <a:pt x="5867" y="11131"/>
                    <a:pt x="6623" y="10915"/>
                  </a:cubicBezTo>
                  <a:cubicBezTo>
                    <a:pt x="7388" y="10690"/>
                    <a:pt x="8135" y="10393"/>
                    <a:pt x="8836" y="10015"/>
                  </a:cubicBezTo>
                  <a:cubicBezTo>
                    <a:pt x="9364" y="9735"/>
                    <a:pt x="9702" y="9477"/>
                    <a:pt x="9804" y="9477"/>
                  </a:cubicBezTo>
                  <a:cubicBezTo>
                    <a:pt x="9813" y="9477"/>
                    <a:pt x="9821" y="9479"/>
                    <a:pt x="9826" y="9484"/>
                  </a:cubicBezTo>
                  <a:cubicBezTo>
                    <a:pt x="9862" y="9511"/>
                    <a:pt x="9565" y="9871"/>
                    <a:pt x="8998" y="10258"/>
                  </a:cubicBezTo>
                  <a:cubicBezTo>
                    <a:pt x="8297" y="10708"/>
                    <a:pt x="7532" y="11050"/>
                    <a:pt x="6731" y="11275"/>
                  </a:cubicBezTo>
                  <a:cubicBezTo>
                    <a:pt x="5876" y="11526"/>
                    <a:pt x="5417" y="11571"/>
                    <a:pt x="5183" y="11580"/>
                  </a:cubicBezTo>
                  <a:lnTo>
                    <a:pt x="5067" y="11580"/>
                  </a:lnTo>
                  <a:cubicBezTo>
                    <a:pt x="4959" y="11823"/>
                    <a:pt x="4842" y="12057"/>
                    <a:pt x="4716" y="12300"/>
                  </a:cubicBezTo>
                  <a:cubicBezTo>
                    <a:pt x="4329" y="13245"/>
                    <a:pt x="3915" y="14199"/>
                    <a:pt x="3591" y="15179"/>
                  </a:cubicBezTo>
                  <a:cubicBezTo>
                    <a:pt x="3555" y="15305"/>
                    <a:pt x="3519" y="15422"/>
                    <a:pt x="3483" y="15539"/>
                  </a:cubicBezTo>
                  <a:cubicBezTo>
                    <a:pt x="4707" y="15341"/>
                    <a:pt x="5867" y="14837"/>
                    <a:pt x="6848" y="14073"/>
                  </a:cubicBezTo>
                  <a:cubicBezTo>
                    <a:pt x="7330" y="13707"/>
                    <a:pt x="7643" y="13419"/>
                    <a:pt x="7745" y="13419"/>
                  </a:cubicBezTo>
                  <a:cubicBezTo>
                    <a:pt x="7753" y="13419"/>
                    <a:pt x="7760" y="13421"/>
                    <a:pt x="7766" y="13425"/>
                  </a:cubicBezTo>
                  <a:cubicBezTo>
                    <a:pt x="7802" y="13452"/>
                    <a:pt x="7541" y="13830"/>
                    <a:pt x="7037" y="14280"/>
                  </a:cubicBezTo>
                  <a:cubicBezTo>
                    <a:pt x="6425" y="14837"/>
                    <a:pt x="5714" y="15269"/>
                    <a:pt x="4932" y="15557"/>
                  </a:cubicBezTo>
                  <a:cubicBezTo>
                    <a:pt x="4260" y="15796"/>
                    <a:pt x="3820" y="15843"/>
                    <a:pt x="3552" y="15843"/>
                  </a:cubicBezTo>
                  <a:cubicBezTo>
                    <a:pt x="3486" y="15843"/>
                    <a:pt x="3430" y="15840"/>
                    <a:pt x="3384" y="15836"/>
                  </a:cubicBezTo>
                  <a:cubicBezTo>
                    <a:pt x="2961" y="17141"/>
                    <a:pt x="2619" y="18472"/>
                    <a:pt x="2358" y="19822"/>
                  </a:cubicBezTo>
                  <a:cubicBezTo>
                    <a:pt x="2241" y="20380"/>
                    <a:pt x="2169" y="20848"/>
                    <a:pt x="2106" y="21253"/>
                  </a:cubicBezTo>
                  <a:cubicBezTo>
                    <a:pt x="2295" y="21855"/>
                    <a:pt x="2484" y="22431"/>
                    <a:pt x="2664" y="23007"/>
                  </a:cubicBezTo>
                  <a:cubicBezTo>
                    <a:pt x="3132" y="21424"/>
                    <a:pt x="3960" y="19975"/>
                    <a:pt x="5094" y="18778"/>
                  </a:cubicBezTo>
                  <a:cubicBezTo>
                    <a:pt x="7847" y="15890"/>
                    <a:pt x="10573" y="12318"/>
                    <a:pt x="11248" y="8611"/>
                  </a:cubicBezTo>
                  <a:cubicBezTo>
                    <a:pt x="11824" y="5417"/>
                    <a:pt x="13686" y="1323"/>
                    <a:pt x="14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2700000">
              <a:off x="783115" y="259376"/>
              <a:ext cx="159126" cy="211553"/>
            </a:xfrm>
            <a:custGeom>
              <a:avLst/>
              <a:gdLst/>
              <a:ahLst/>
              <a:cxnLst/>
              <a:rect l="l" t="t" r="r" b="b"/>
              <a:pathLst>
                <a:path w="13191" h="17537" extrusionOk="0">
                  <a:moveTo>
                    <a:pt x="10080" y="5544"/>
                  </a:moveTo>
                  <a:cubicBezTo>
                    <a:pt x="10090" y="5544"/>
                    <a:pt x="10098" y="5547"/>
                    <a:pt x="10105" y="5552"/>
                  </a:cubicBezTo>
                  <a:cubicBezTo>
                    <a:pt x="10141" y="5579"/>
                    <a:pt x="9943" y="5876"/>
                    <a:pt x="9556" y="6236"/>
                  </a:cubicBezTo>
                  <a:cubicBezTo>
                    <a:pt x="9070" y="6659"/>
                    <a:pt x="8512" y="7001"/>
                    <a:pt x="7909" y="7235"/>
                  </a:cubicBezTo>
                  <a:cubicBezTo>
                    <a:pt x="7262" y="7487"/>
                    <a:pt x="6902" y="7523"/>
                    <a:pt x="6722" y="7523"/>
                  </a:cubicBezTo>
                  <a:cubicBezTo>
                    <a:pt x="6542" y="7523"/>
                    <a:pt x="6515" y="7469"/>
                    <a:pt x="6515" y="7415"/>
                  </a:cubicBezTo>
                  <a:cubicBezTo>
                    <a:pt x="6506" y="7370"/>
                    <a:pt x="6515" y="7325"/>
                    <a:pt x="6668" y="7262"/>
                  </a:cubicBezTo>
                  <a:cubicBezTo>
                    <a:pt x="6830" y="7199"/>
                    <a:pt x="7163" y="7118"/>
                    <a:pt x="7774" y="6875"/>
                  </a:cubicBezTo>
                  <a:cubicBezTo>
                    <a:pt x="8332" y="6650"/>
                    <a:pt x="8872" y="6362"/>
                    <a:pt x="9367" y="6011"/>
                  </a:cubicBezTo>
                  <a:cubicBezTo>
                    <a:pt x="9739" y="5752"/>
                    <a:pt x="9988" y="5544"/>
                    <a:pt x="10080" y="5544"/>
                  </a:cubicBezTo>
                  <a:close/>
                  <a:moveTo>
                    <a:pt x="13191" y="1"/>
                  </a:moveTo>
                  <a:cubicBezTo>
                    <a:pt x="13083" y="19"/>
                    <a:pt x="12957" y="46"/>
                    <a:pt x="12804" y="73"/>
                  </a:cubicBezTo>
                  <a:cubicBezTo>
                    <a:pt x="12048" y="226"/>
                    <a:pt x="11301" y="442"/>
                    <a:pt x="10582" y="721"/>
                  </a:cubicBezTo>
                  <a:cubicBezTo>
                    <a:pt x="8161" y="1629"/>
                    <a:pt x="5984" y="3087"/>
                    <a:pt x="4220" y="4976"/>
                  </a:cubicBezTo>
                  <a:cubicBezTo>
                    <a:pt x="2979" y="6290"/>
                    <a:pt x="1944" y="7559"/>
                    <a:pt x="1116" y="8881"/>
                  </a:cubicBezTo>
                  <a:cubicBezTo>
                    <a:pt x="1107" y="8944"/>
                    <a:pt x="1071" y="8989"/>
                    <a:pt x="1017" y="9025"/>
                  </a:cubicBezTo>
                  <a:cubicBezTo>
                    <a:pt x="1017" y="9025"/>
                    <a:pt x="1017" y="9034"/>
                    <a:pt x="1008" y="9034"/>
                  </a:cubicBezTo>
                  <a:cubicBezTo>
                    <a:pt x="729" y="9493"/>
                    <a:pt x="469" y="9970"/>
                    <a:pt x="244" y="10465"/>
                  </a:cubicBezTo>
                  <a:cubicBezTo>
                    <a:pt x="199" y="10537"/>
                    <a:pt x="172" y="10618"/>
                    <a:pt x="127" y="10699"/>
                  </a:cubicBezTo>
                  <a:cubicBezTo>
                    <a:pt x="1" y="12183"/>
                    <a:pt x="792" y="14046"/>
                    <a:pt x="918" y="15269"/>
                  </a:cubicBezTo>
                  <a:cubicBezTo>
                    <a:pt x="954" y="15719"/>
                    <a:pt x="954" y="16169"/>
                    <a:pt x="1008" y="16610"/>
                  </a:cubicBezTo>
                  <a:cubicBezTo>
                    <a:pt x="1026" y="16880"/>
                    <a:pt x="1080" y="17150"/>
                    <a:pt x="1161" y="17411"/>
                  </a:cubicBezTo>
                  <a:cubicBezTo>
                    <a:pt x="1179" y="17456"/>
                    <a:pt x="1197" y="17492"/>
                    <a:pt x="1224" y="17537"/>
                  </a:cubicBezTo>
                  <a:cubicBezTo>
                    <a:pt x="1341" y="17051"/>
                    <a:pt x="1485" y="16538"/>
                    <a:pt x="1656" y="15980"/>
                  </a:cubicBezTo>
                  <a:cubicBezTo>
                    <a:pt x="1620" y="15953"/>
                    <a:pt x="1593" y="15926"/>
                    <a:pt x="1557" y="15890"/>
                  </a:cubicBezTo>
                  <a:cubicBezTo>
                    <a:pt x="1395" y="15728"/>
                    <a:pt x="1107" y="15350"/>
                    <a:pt x="909" y="14523"/>
                  </a:cubicBezTo>
                  <a:cubicBezTo>
                    <a:pt x="738" y="13758"/>
                    <a:pt x="702" y="12975"/>
                    <a:pt x="792" y="12192"/>
                  </a:cubicBezTo>
                  <a:cubicBezTo>
                    <a:pt x="855" y="11562"/>
                    <a:pt x="981" y="11149"/>
                    <a:pt x="1053" y="11149"/>
                  </a:cubicBezTo>
                  <a:cubicBezTo>
                    <a:pt x="1179" y="11149"/>
                    <a:pt x="909" y="12867"/>
                    <a:pt x="1278" y="14433"/>
                  </a:cubicBezTo>
                  <a:cubicBezTo>
                    <a:pt x="1377" y="14873"/>
                    <a:pt x="1530" y="15287"/>
                    <a:pt x="1746" y="15683"/>
                  </a:cubicBezTo>
                  <a:cubicBezTo>
                    <a:pt x="1818" y="15458"/>
                    <a:pt x="1890" y="15233"/>
                    <a:pt x="1971" y="15008"/>
                  </a:cubicBezTo>
                  <a:cubicBezTo>
                    <a:pt x="2295" y="14010"/>
                    <a:pt x="2718" y="13047"/>
                    <a:pt x="3123" y="12084"/>
                  </a:cubicBezTo>
                  <a:cubicBezTo>
                    <a:pt x="3222" y="11886"/>
                    <a:pt x="3321" y="11697"/>
                    <a:pt x="3420" y="11499"/>
                  </a:cubicBezTo>
                  <a:cubicBezTo>
                    <a:pt x="3393" y="11463"/>
                    <a:pt x="3375" y="11427"/>
                    <a:pt x="3357" y="11382"/>
                  </a:cubicBezTo>
                  <a:cubicBezTo>
                    <a:pt x="3276" y="11185"/>
                    <a:pt x="3159" y="10789"/>
                    <a:pt x="3087" y="9979"/>
                  </a:cubicBezTo>
                  <a:cubicBezTo>
                    <a:pt x="3006" y="9232"/>
                    <a:pt x="3060" y="8476"/>
                    <a:pt x="3231" y="7739"/>
                  </a:cubicBezTo>
                  <a:cubicBezTo>
                    <a:pt x="3380" y="7150"/>
                    <a:pt x="3598" y="6793"/>
                    <a:pt x="3675" y="6793"/>
                  </a:cubicBezTo>
                  <a:cubicBezTo>
                    <a:pt x="3677" y="6793"/>
                    <a:pt x="3679" y="6793"/>
                    <a:pt x="3681" y="6794"/>
                  </a:cubicBezTo>
                  <a:cubicBezTo>
                    <a:pt x="3744" y="6821"/>
                    <a:pt x="3600" y="7199"/>
                    <a:pt x="3510" y="7784"/>
                  </a:cubicBezTo>
                  <a:cubicBezTo>
                    <a:pt x="3411" y="8503"/>
                    <a:pt x="3393" y="9223"/>
                    <a:pt x="3465" y="9943"/>
                  </a:cubicBezTo>
                  <a:cubicBezTo>
                    <a:pt x="3519" y="10519"/>
                    <a:pt x="3573" y="10888"/>
                    <a:pt x="3600" y="11122"/>
                  </a:cubicBezTo>
                  <a:cubicBezTo>
                    <a:pt x="3879" y="10528"/>
                    <a:pt x="4202" y="9943"/>
                    <a:pt x="4544" y="9385"/>
                  </a:cubicBezTo>
                  <a:cubicBezTo>
                    <a:pt x="5039" y="8512"/>
                    <a:pt x="5588" y="7676"/>
                    <a:pt x="6200" y="6875"/>
                  </a:cubicBezTo>
                  <a:cubicBezTo>
                    <a:pt x="6155" y="6875"/>
                    <a:pt x="6119" y="6857"/>
                    <a:pt x="6074" y="6749"/>
                  </a:cubicBezTo>
                  <a:cubicBezTo>
                    <a:pt x="6011" y="6614"/>
                    <a:pt x="5957" y="6335"/>
                    <a:pt x="6020" y="5804"/>
                  </a:cubicBezTo>
                  <a:cubicBezTo>
                    <a:pt x="6159" y="4786"/>
                    <a:pt x="6694" y="3894"/>
                    <a:pt x="6843" y="3894"/>
                  </a:cubicBezTo>
                  <a:cubicBezTo>
                    <a:pt x="6848" y="3894"/>
                    <a:pt x="6853" y="3895"/>
                    <a:pt x="6857" y="3897"/>
                  </a:cubicBezTo>
                  <a:cubicBezTo>
                    <a:pt x="6965" y="3942"/>
                    <a:pt x="6524" y="4895"/>
                    <a:pt x="6407" y="5858"/>
                  </a:cubicBezTo>
                  <a:cubicBezTo>
                    <a:pt x="6344" y="6326"/>
                    <a:pt x="6353" y="6560"/>
                    <a:pt x="6344" y="6686"/>
                  </a:cubicBezTo>
                  <a:cubicBezTo>
                    <a:pt x="6812" y="6074"/>
                    <a:pt x="7280" y="5498"/>
                    <a:pt x="7729" y="4976"/>
                  </a:cubicBezTo>
                  <a:cubicBezTo>
                    <a:pt x="8818" y="3807"/>
                    <a:pt x="9772" y="2862"/>
                    <a:pt x="10537" y="2295"/>
                  </a:cubicBezTo>
                  <a:cubicBezTo>
                    <a:pt x="11246" y="1724"/>
                    <a:pt x="11681" y="1403"/>
                    <a:pt x="11761" y="1403"/>
                  </a:cubicBezTo>
                  <a:cubicBezTo>
                    <a:pt x="11765" y="1403"/>
                    <a:pt x="11767" y="1403"/>
                    <a:pt x="11769" y="1404"/>
                  </a:cubicBezTo>
                  <a:cubicBezTo>
                    <a:pt x="11823" y="1431"/>
                    <a:pt x="11436" y="1800"/>
                    <a:pt x="10753" y="2430"/>
                  </a:cubicBezTo>
                  <a:cubicBezTo>
                    <a:pt x="10042" y="3033"/>
                    <a:pt x="9133" y="4005"/>
                    <a:pt x="8080" y="5201"/>
                  </a:cubicBezTo>
                  <a:cubicBezTo>
                    <a:pt x="7091" y="6434"/>
                    <a:pt x="5957" y="7900"/>
                    <a:pt x="5003" y="9628"/>
                  </a:cubicBezTo>
                  <a:cubicBezTo>
                    <a:pt x="4679" y="10159"/>
                    <a:pt x="4391" y="10726"/>
                    <a:pt x="4103" y="11302"/>
                  </a:cubicBezTo>
                  <a:cubicBezTo>
                    <a:pt x="4301" y="11248"/>
                    <a:pt x="4616" y="11176"/>
                    <a:pt x="5129" y="11032"/>
                  </a:cubicBezTo>
                  <a:cubicBezTo>
                    <a:pt x="5975" y="9835"/>
                    <a:pt x="6965" y="8746"/>
                    <a:pt x="8080" y="7793"/>
                  </a:cubicBezTo>
                  <a:cubicBezTo>
                    <a:pt x="9124" y="6893"/>
                    <a:pt x="10276" y="6020"/>
                    <a:pt x="11157" y="4940"/>
                  </a:cubicBezTo>
                  <a:cubicBezTo>
                    <a:pt x="11904" y="2808"/>
                    <a:pt x="12795" y="847"/>
                    <a:pt x="1319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2700000">
              <a:off x="749935" y="384478"/>
              <a:ext cx="13354" cy="24754"/>
            </a:xfrm>
            <a:custGeom>
              <a:avLst/>
              <a:gdLst/>
              <a:ahLst/>
              <a:cxnLst/>
              <a:rect l="l" t="t" r="r" b="b"/>
              <a:pathLst>
                <a:path w="1107" h="2052" extrusionOk="0">
                  <a:moveTo>
                    <a:pt x="1107" y="0"/>
                  </a:moveTo>
                  <a:cubicBezTo>
                    <a:pt x="998" y="17"/>
                    <a:pt x="890" y="24"/>
                    <a:pt x="782" y="24"/>
                  </a:cubicBezTo>
                  <a:cubicBezTo>
                    <a:pt x="719" y="24"/>
                    <a:pt x="657" y="22"/>
                    <a:pt x="594" y="18"/>
                  </a:cubicBezTo>
                  <a:cubicBezTo>
                    <a:pt x="351" y="765"/>
                    <a:pt x="162" y="1440"/>
                    <a:pt x="0" y="2052"/>
                  </a:cubicBezTo>
                  <a:cubicBezTo>
                    <a:pt x="243" y="2007"/>
                    <a:pt x="459" y="1710"/>
                    <a:pt x="567" y="1503"/>
                  </a:cubicBezTo>
                  <a:cubicBezTo>
                    <a:pt x="792" y="1017"/>
                    <a:pt x="972" y="513"/>
                    <a:pt x="1107" y="0"/>
                  </a:cubicBezTo>
                  <a:close/>
                </a:path>
              </a:pathLst>
            </a:custGeom>
            <a:solidFill>
              <a:srgbClr val="9CF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2700000">
              <a:off x="781825" y="355641"/>
              <a:ext cx="29543" cy="48965"/>
            </a:xfrm>
            <a:custGeom>
              <a:avLst/>
              <a:gdLst/>
              <a:ahLst/>
              <a:cxnLst/>
              <a:rect l="l" t="t" r="r" b="b"/>
              <a:pathLst>
                <a:path w="2449" h="4059" extrusionOk="0">
                  <a:moveTo>
                    <a:pt x="2448" y="0"/>
                  </a:moveTo>
                  <a:lnTo>
                    <a:pt x="2448" y="0"/>
                  </a:lnTo>
                  <a:cubicBezTo>
                    <a:pt x="2205" y="54"/>
                    <a:pt x="1953" y="90"/>
                    <a:pt x="1701" y="99"/>
                  </a:cubicBezTo>
                  <a:lnTo>
                    <a:pt x="1594" y="99"/>
                  </a:lnTo>
                  <a:cubicBezTo>
                    <a:pt x="1477" y="342"/>
                    <a:pt x="1360" y="576"/>
                    <a:pt x="1243" y="819"/>
                  </a:cubicBezTo>
                  <a:cubicBezTo>
                    <a:pt x="847" y="1764"/>
                    <a:pt x="433" y="2718"/>
                    <a:pt x="118" y="3698"/>
                  </a:cubicBezTo>
                  <a:cubicBezTo>
                    <a:pt x="73" y="3824"/>
                    <a:pt x="37" y="3941"/>
                    <a:pt x="1" y="4058"/>
                  </a:cubicBezTo>
                  <a:cubicBezTo>
                    <a:pt x="127" y="4031"/>
                    <a:pt x="307" y="4004"/>
                    <a:pt x="532" y="3950"/>
                  </a:cubicBezTo>
                  <a:cubicBezTo>
                    <a:pt x="631" y="3626"/>
                    <a:pt x="730" y="3312"/>
                    <a:pt x="856" y="3006"/>
                  </a:cubicBezTo>
                  <a:cubicBezTo>
                    <a:pt x="1288" y="1953"/>
                    <a:pt x="1818" y="945"/>
                    <a:pt x="2448" y="0"/>
                  </a:cubicBezTo>
                  <a:close/>
                </a:path>
              </a:pathLst>
            </a:custGeom>
            <a:solidFill>
              <a:srgbClr val="FFFFFF">
                <a:alpha val="19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2700000">
              <a:off x="368079" y="260513"/>
              <a:ext cx="353730" cy="235535"/>
            </a:xfrm>
            <a:custGeom>
              <a:avLst/>
              <a:gdLst/>
              <a:ahLst/>
              <a:cxnLst/>
              <a:rect l="l" t="t" r="r" b="b"/>
              <a:pathLst>
                <a:path w="29323" h="19525" extrusionOk="0">
                  <a:moveTo>
                    <a:pt x="7501" y="1101"/>
                  </a:moveTo>
                  <a:cubicBezTo>
                    <a:pt x="7573" y="1101"/>
                    <a:pt x="7872" y="1239"/>
                    <a:pt x="8251" y="1521"/>
                  </a:cubicBezTo>
                  <a:cubicBezTo>
                    <a:pt x="8764" y="1917"/>
                    <a:pt x="9186" y="2394"/>
                    <a:pt x="9519" y="2943"/>
                  </a:cubicBezTo>
                  <a:cubicBezTo>
                    <a:pt x="9870" y="3536"/>
                    <a:pt x="9951" y="3887"/>
                    <a:pt x="9987" y="4067"/>
                  </a:cubicBezTo>
                  <a:cubicBezTo>
                    <a:pt x="10014" y="4238"/>
                    <a:pt x="9960" y="4274"/>
                    <a:pt x="9906" y="4283"/>
                  </a:cubicBezTo>
                  <a:lnTo>
                    <a:pt x="9888" y="4283"/>
                  </a:lnTo>
                  <a:cubicBezTo>
                    <a:pt x="11238" y="4850"/>
                    <a:pt x="12650" y="5516"/>
                    <a:pt x="14072" y="6272"/>
                  </a:cubicBezTo>
                  <a:cubicBezTo>
                    <a:pt x="14054" y="6236"/>
                    <a:pt x="14036" y="6200"/>
                    <a:pt x="14027" y="6164"/>
                  </a:cubicBezTo>
                  <a:cubicBezTo>
                    <a:pt x="13892" y="5723"/>
                    <a:pt x="13730" y="5282"/>
                    <a:pt x="13541" y="4859"/>
                  </a:cubicBezTo>
                  <a:cubicBezTo>
                    <a:pt x="13217" y="4202"/>
                    <a:pt x="12821" y="3590"/>
                    <a:pt x="12345" y="3042"/>
                  </a:cubicBezTo>
                  <a:cubicBezTo>
                    <a:pt x="11949" y="2583"/>
                    <a:pt x="11652" y="2286"/>
                    <a:pt x="11706" y="2214"/>
                  </a:cubicBezTo>
                  <a:cubicBezTo>
                    <a:pt x="11707" y="2211"/>
                    <a:pt x="11710" y="2210"/>
                    <a:pt x="11714" y="2210"/>
                  </a:cubicBezTo>
                  <a:cubicBezTo>
                    <a:pt x="11774" y="2210"/>
                    <a:pt x="12116" y="2433"/>
                    <a:pt x="12542" y="2835"/>
                  </a:cubicBezTo>
                  <a:cubicBezTo>
                    <a:pt x="13100" y="3375"/>
                    <a:pt x="13550" y="4004"/>
                    <a:pt x="13883" y="4697"/>
                  </a:cubicBezTo>
                  <a:cubicBezTo>
                    <a:pt x="14234" y="5462"/>
                    <a:pt x="14279" y="5894"/>
                    <a:pt x="14288" y="6119"/>
                  </a:cubicBezTo>
                  <a:cubicBezTo>
                    <a:pt x="14288" y="6299"/>
                    <a:pt x="14261" y="6344"/>
                    <a:pt x="14216" y="6353"/>
                  </a:cubicBezTo>
                  <a:cubicBezTo>
                    <a:pt x="15512" y="7054"/>
                    <a:pt x="16816" y="7837"/>
                    <a:pt x="18067" y="8683"/>
                  </a:cubicBezTo>
                  <a:cubicBezTo>
                    <a:pt x="18013" y="8431"/>
                    <a:pt x="17941" y="8017"/>
                    <a:pt x="17779" y="7387"/>
                  </a:cubicBezTo>
                  <a:cubicBezTo>
                    <a:pt x="17572" y="6605"/>
                    <a:pt x="17284" y="5849"/>
                    <a:pt x="16933" y="5129"/>
                  </a:cubicBezTo>
                  <a:cubicBezTo>
                    <a:pt x="16636" y="4526"/>
                    <a:pt x="16411" y="4139"/>
                    <a:pt x="16465" y="4076"/>
                  </a:cubicBezTo>
                  <a:cubicBezTo>
                    <a:pt x="16467" y="4075"/>
                    <a:pt x="16468" y="4075"/>
                    <a:pt x="16470" y="4075"/>
                  </a:cubicBezTo>
                  <a:cubicBezTo>
                    <a:pt x="16525" y="4075"/>
                    <a:pt x="16830" y="4413"/>
                    <a:pt x="17176" y="4976"/>
                  </a:cubicBezTo>
                  <a:cubicBezTo>
                    <a:pt x="17608" y="5696"/>
                    <a:pt x="17932" y="6479"/>
                    <a:pt x="18148" y="7288"/>
                  </a:cubicBezTo>
                  <a:cubicBezTo>
                    <a:pt x="18373" y="8161"/>
                    <a:pt x="18391" y="8638"/>
                    <a:pt x="18382" y="8872"/>
                  </a:cubicBezTo>
                  <a:lnTo>
                    <a:pt x="18382" y="8899"/>
                  </a:lnTo>
                  <a:cubicBezTo>
                    <a:pt x="18688" y="9115"/>
                    <a:pt x="18994" y="9322"/>
                    <a:pt x="19291" y="9547"/>
                  </a:cubicBezTo>
                  <a:cubicBezTo>
                    <a:pt x="20658" y="10536"/>
                    <a:pt x="21765" y="11418"/>
                    <a:pt x="22656" y="12201"/>
                  </a:cubicBezTo>
                  <a:cubicBezTo>
                    <a:pt x="22656" y="12165"/>
                    <a:pt x="22647" y="12129"/>
                    <a:pt x="22647" y="12075"/>
                  </a:cubicBezTo>
                  <a:cubicBezTo>
                    <a:pt x="22611" y="11805"/>
                    <a:pt x="22620" y="11274"/>
                    <a:pt x="22458" y="10249"/>
                  </a:cubicBezTo>
                  <a:cubicBezTo>
                    <a:pt x="22305" y="9304"/>
                    <a:pt x="22026" y="8386"/>
                    <a:pt x="21612" y="7513"/>
                  </a:cubicBezTo>
                  <a:cubicBezTo>
                    <a:pt x="21279" y="6803"/>
                    <a:pt x="20973" y="6353"/>
                    <a:pt x="21036" y="6290"/>
                  </a:cubicBezTo>
                  <a:cubicBezTo>
                    <a:pt x="21037" y="6289"/>
                    <a:pt x="21038" y="6288"/>
                    <a:pt x="21040" y="6288"/>
                  </a:cubicBezTo>
                  <a:cubicBezTo>
                    <a:pt x="21088" y="6288"/>
                    <a:pt x="21463" y="6681"/>
                    <a:pt x="21864" y="7369"/>
                  </a:cubicBezTo>
                  <a:cubicBezTo>
                    <a:pt x="22350" y="8242"/>
                    <a:pt x="22683" y="9196"/>
                    <a:pt x="22836" y="10186"/>
                  </a:cubicBezTo>
                  <a:cubicBezTo>
                    <a:pt x="22998" y="11247"/>
                    <a:pt x="22953" y="11805"/>
                    <a:pt x="22917" y="12084"/>
                  </a:cubicBezTo>
                  <a:cubicBezTo>
                    <a:pt x="22908" y="12174"/>
                    <a:pt x="22881" y="12264"/>
                    <a:pt x="22827" y="12345"/>
                  </a:cubicBezTo>
                  <a:cubicBezTo>
                    <a:pt x="23222" y="12678"/>
                    <a:pt x="23573" y="13011"/>
                    <a:pt x="23879" y="13308"/>
                  </a:cubicBezTo>
                  <a:cubicBezTo>
                    <a:pt x="24644" y="14009"/>
                    <a:pt x="25373" y="14756"/>
                    <a:pt x="26057" y="15539"/>
                  </a:cubicBezTo>
                  <a:cubicBezTo>
                    <a:pt x="26920" y="16565"/>
                    <a:pt x="26893" y="16682"/>
                    <a:pt x="26839" y="16727"/>
                  </a:cubicBezTo>
                  <a:cubicBezTo>
                    <a:pt x="26828" y="16736"/>
                    <a:pt x="26817" y="16743"/>
                    <a:pt x="26801" y="16743"/>
                  </a:cubicBezTo>
                  <a:cubicBezTo>
                    <a:pt x="26725" y="16743"/>
                    <a:pt x="26542" y="16588"/>
                    <a:pt x="25778" y="15809"/>
                  </a:cubicBezTo>
                  <a:cubicBezTo>
                    <a:pt x="25301" y="15341"/>
                    <a:pt x="24617" y="14648"/>
                    <a:pt x="23546" y="13677"/>
                  </a:cubicBezTo>
                  <a:cubicBezTo>
                    <a:pt x="23294" y="13443"/>
                    <a:pt x="23015" y="13200"/>
                    <a:pt x="22719" y="12939"/>
                  </a:cubicBezTo>
                  <a:cubicBezTo>
                    <a:pt x="22683" y="12975"/>
                    <a:pt x="22638" y="13020"/>
                    <a:pt x="22593" y="13047"/>
                  </a:cubicBezTo>
                  <a:cubicBezTo>
                    <a:pt x="22368" y="13200"/>
                    <a:pt x="21918" y="13497"/>
                    <a:pt x="20919" y="13785"/>
                  </a:cubicBezTo>
                  <a:cubicBezTo>
                    <a:pt x="20195" y="13992"/>
                    <a:pt x="19443" y="14092"/>
                    <a:pt x="18685" y="14092"/>
                  </a:cubicBezTo>
                  <a:cubicBezTo>
                    <a:pt x="18491" y="14092"/>
                    <a:pt x="18297" y="14085"/>
                    <a:pt x="18103" y="14072"/>
                  </a:cubicBezTo>
                  <a:cubicBezTo>
                    <a:pt x="17320" y="14000"/>
                    <a:pt x="16816" y="13830"/>
                    <a:pt x="16825" y="13758"/>
                  </a:cubicBezTo>
                  <a:cubicBezTo>
                    <a:pt x="16825" y="13740"/>
                    <a:pt x="16864" y="13734"/>
                    <a:pt x="16937" y="13734"/>
                  </a:cubicBezTo>
                  <a:cubicBezTo>
                    <a:pt x="17127" y="13734"/>
                    <a:pt x="17549" y="13778"/>
                    <a:pt x="18103" y="13785"/>
                  </a:cubicBezTo>
                  <a:cubicBezTo>
                    <a:pt x="19021" y="13785"/>
                    <a:pt x="19929" y="13659"/>
                    <a:pt x="20820" y="13416"/>
                  </a:cubicBezTo>
                  <a:cubicBezTo>
                    <a:pt x="21378" y="13245"/>
                    <a:pt x="21927" y="13047"/>
                    <a:pt x="22458" y="12813"/>
                  </a:cubicBezTo>
                  <a:cubicBezTo>
                    <a:pt x="22494" y="12804"/>
                    <a:pt x="22512" y="12795"/>
                    <a:pt x="22539" y="12786"/>
                  </a:cubicBezTo>
                  <a:cubicBezTo>
                    <a:pt x="21603" y="11985"/>
                    <a:pt x="20442" y="11049"/>
                    <a:pt x="18976" y="9988"/>
                  </a:cubicBezTo>
                  <a:cubicBezTo>
                    <a:pt x="18886" y="9925"/>
                    <a:pt x="18796" y="9862"/>
                    <a:pt x="18706" y="9790"/>
                  </a:cubicBezTo>
                  <a:cubicBezTo>
                    <a:pt x="18706" y="9835"/>
                    <a:pt x="18670" y="9898"/>
                    <a:pt x="18508" y="10006"/>
                  </a:cubicBezTo>
                  <a:cubicBezTo>
                    <a:pt x="18283" y="10159"/>
                    <a:pt x="17806" y="10428"/>
                    <a:pt x="16816" y="10716"/>
                  </a:cubicBezTo>
                  <a:cubicBezTo>
                    <a:pt x="15630" y="11067"/>
                    <a:pt x="14404" y="11173"/>
                    <a:pt x="13597" y="11173"/>
                  </a:cubicBezTo>
                  <a:cubicBezTo>
                    <a:pt x="13039" y="11173"/>
                    <a:pt x="12681" y="11123"/>
                    <a:pt x="12677" y="11067"/>
                  </a:cubicBezTo>
                  <a:cubicBezTo>
                    <a:pt x="12659" y="10950"/>
                    <a:pt x="14783" y="10923"/>
                    <a:pt x="16708" y="10357"/>
                  </a:cubicBezTo>
                  <a:cubicBezTo>
                    <a:pt x="17671" y="10069"/>
                    <a:pt x="18130" y="9853"/>
                    <a:pt x="18382" y="9772"/>
                  </a:cubicBezTo>
                  <a:cubicBezTo>
                    <a:pt x="18445" y="9745"/>
                    <a:pt x="18517" y="9727"/>
                    <a:pt x="18589" y="9709"/>
                  </a:cubicBezTo>
                  <a:cubicBezTo>
                    <a:pt x="17239" y="8746"/>
                    <a:pt x="15836" y="7864"/>
                    <a:pt x="14387" y="7054"/>
                  </a:cubicBezTo>
                  <a:cubicBezTo>
                    <a:pt x="14351" y="7099"/>
                    <a:pt x="14315" y="7144"/>
                    <a:pt x="14261" y="7180"/>
                  </a:cubicBezTo>
                  <a:cubicBezTo>
                    <a:pt x="14063" y="7333"/>
                    <a:pt x="13631" y="7603"/>
                    <a:pt x="12722" y="7864"/>
                  </a:cubicBezTo>
                  <a:cubicBezTo>
                    <a:pt x="11667" y="8176"/>
                    <a:pt x="10573" y="8275"/>
                    <a:pt x="9836" y="8275"/>
                  </a:cubicBezTo>
                  <a:cubicBezTo>
                    <a:pt x="9296" y="8275"/>
                    <a:pt x="8947" y="8222"/>
                    <a:pt x="8944" y="8161"/>
                  </a:cubicBezTo>
                  <a:cubicBezTo>
                    <a:pt x="8926" y="8053"/>
                    <a:pt x="10860" y="8026"/>
                    <a:pt x="12614" y="7504"/>
                  </a:cubicBezTo>
                  <a:cubicBezTo>
                    <a:pt x="13136" y="7351"/>
                    <a:pt x="13640" y="7171"/>
                    <a:pt x="14126" y="6946"/>
                  </a:cubicBezTo>
                  <a:cubicBezTo>
                    <a:pt x="14144" y="6937"/>
                    <a:pt x="14162" y="6937"/>
                    <a:pt x="14180" y="6928"/>
                  </a:cubicBezTo>
                  <a:cubicBezTo>
                    <a:pt x="12551" y="6029"/>
                    <a:pt x="10878" y="5210"/>
                    <a:pt x="9159" y="4490"/>
                  </a:cubicBezTo>
                  <a:cubicBezTo>
                    <a:pt x="8998" y="4598"/>
                    <a:pt x="8674" y="4760"/>
                    <a:pt x="7999" y="4967"/>
                  </a:cubicBezTo>
                  <a:cubicBezTo>
                    <a:pt x="7369" y="5165"/>
                    <a:pt x="6712" y="5291"/>
                    <a:pt x="6055" y="5327"/>
                  </a:cubicBezTo>
                  <a:cubicBezTo>
                    <a:pt x="6007" y="5329"/>
                    <a:pt x="5960" y="5329"/>
                    <a:pt x="5915" y="5329"/>
                  </a:cubicBezTo>
                  <a:cubicBezTo>
                    <a:pt x="5446" y="5329"/>
                    <a:pt x="5146" y="5249"/>
                    <a:pt x="5138" y="5183"/>
                  </a:cubicBezTo>
                  <a:cubicBezTo>
                    <a:pt x="5138" y="5111"/>
                    <a:pt x="5498" y="5120"/>
                    <a:pt x="6019" y="5039"/>
                  </a:cubicBezTo>
                  <a:cubicBezTo>
                    <a:pt x="6658" y="4940"/>
                    <a:pt x="7279" y="4796"/>
                    <a:pt x="7891" y="4607"/>
                  </a:cubicBezTo>
                  <a:cubicBezTo>
                    <a:pt x="8287" y="4481"/>
                    <a:pt x="8566" y="4382"/>
                    <a:pt x="8764" y="4319"/>
                  </a:cubicBezTo>
                  <a:cubicBezTo>
                    <a:pt x="8026" y="4022"/>
                    <a:pt x="7315" y="3752"/>
                    <a:pt x="6631" y="3509"/>
                  </a:cubicBezTo>
                  <a:cubicBezTo>
                    <a:pt x="4805" y="2916"/>
                    <a:pt x="3257" y="2430"/>
                    <a:pt x="2141" y="2187"/>
                  </a:cubicBezTo>
                  <a:cubicBezTo>
                    <a:pt x="1035" y="1908"/>
                    <a:pt x="396" y="1719"/>
                    <a:pt x="378" y="1656"/>
                  </a:cubicBezTo>
                  <a:cubicBezTo>
                    <a:pt x="376" y="1651"/>
                    <a:pt x="385" y="1649"/>
                    <a:pt x="406" y="1649"/>
                  </a:cubicBezTo>
                  <a:cubicBezTo>
                    <a:pt x="541" y="1649"/>
                    <a:pt x="1149" y="1748"/>
                    <a:pt x="2114" y="1935"/>
                  </a:cubicBezTo>
                  <a:cubicBezTo>
                    <a:pt x="3239" y="2106"/>
                    <a:pt x="4814" y="2538"/>
                    <a:pt x="6685" y="3096"/>
                  </a:cubicBezTo>
                  <a:cubicBezTo>
                    <a:pt x="7666" y="3411"/>
                    <a:pt x="8710" y="3797"/>
                    <a:pt x="9798" y="4247"/>
                  </a:cubicBezTo>
                  <a:cubicBezTo>
                    <a:pt x="9771" y="4220"/>
                    <a:pt x="9744" y="4184"/>
                    <a:pt x="9726" y="4148"/>
                  </a:cubicBezTo>
                  <a:cubicBezTo>
                    <a:pt x="9636" y="4004"/>
                    <a:pt x="9528" y="3689"/>
                    <a:pt x="9195" y="3141"/>
                  </a:cubicBezTo>
                  <a:cubicBezTo>
                    <a:pt x="8881" y="2628"/>
                    <a:pt x="8503" y="2160"/>
                    <a:pt x="8071" y="1746"/>
                  </a:cubicBezTo>
                  <a:cubicBezTo>
                    <a:pt x="7711" y="1404"/>
                    <a:pt x="7450" y="1179"/>
                    <a:pt x="7486" y="1107"/>
                  </a:cubicBezTo>
                  <a:cubicBezTo>
                    <a:pt x="7488" y="1103"/>
                    <a:pt x="7493" y="1101"/>
                    <a:pt x="7501" y="1101"/>
                  </a:cubicBezTo>
                  <a:close/>
                  <a:moveTo>
                    <a:pt x="7999" y="0"/>
                  </a:moveTo>
                  <a:cubicBezTo>
                    <a:pt x="5516" y="0"/>
                    <a:pt x="3104" y="648"/>
                    <a:pt x="0" y="1548"/>
                  </a:cubicBezTo>
                  <a:cubicBezTo>
                    <a:pt x="333" y="1800"/>
                    <a:pt x="846" y="2178"/>
                    <a:pt x="1413" y="2655"/>
                  </a:cubicBezTo>
                  <a:cubicBezTo>
                    <a:pt x="2429" y="3536"/>
                    <a:pt x="3644" y="4742"/>
                    <a:pt x="4391" y="6101"/>
                  </a:cubicBezTo>
                  <a:cubicBezTo>
                    <a:pt x="5794" y="8638"/>
                    <a:pt x="8944" y="10986"/>
                    <a:pt x="13010" y="13389"/>
                  </a:cubicBezTo>
                  <a:cubicBezTo>
                    <a:pt x="15053" y="14603"/>
                    <a:pt x="16636" y="15638"/>
                    <a:pt x="18139" y="16385"/>
                  </a:cubicBezTo>
                  <a:cubicBezTo>
                    <a:pt x="19641" y="17123"/>
                    <a:pt x="21045" y="17572"/>
                    <a:pt x="22764" y="17644"/>
                  </a:cubicBezTo>
                  <a:cubicBezTo>
                    <a:pt x="23132" y="17653"/>
                    <a:pt x="23465" y="17662"/>
                    <a:pt x="23762" y="17662"/>
                  </a:cubicBezTo>
                  <a:cubicBezTo>
                    <a:pt x="24257" y="17662"/>
                    <a:pt x="24671" y="17644"/>
                    <a:pt x="25040" y="17644"/>
                  </a:cubicBezTo>
                  <a:cubicBezTo>
                    <a:pt x="25796" y="17644"/>
                    <a:pt x="26408" y="17707"/>
                    <a:pt x="27127" y="18040"/>
                  </a:cubicBezTo>
                  <a:cubicBezTo>
                    <a:pt x="27712" y="18319"/>
                    <a:pt x="28387" y="18778"/>
                    <a:pt x="29323" y="19525"/>
                  </a:cubicBezTo>
                  <a:lnTo>
                    <a:pt x="29287" y="19237"/>
                  </a:lnTo>
                  <a:lnTo>
                    <a:pt x="29089" y="18454"/>
                  </a:lnTo>
                  <a:cubicBezTo>
                    <a:pt x="28810" y="18193"/>
                    <a:pt x="27613" y="17069"/>
                    <a:pt x="26947" y="15971"/>
                  </a:cubicBezTo>
                  <a:cubicBezTo>
                    <a:pt x="26695" y="15548"/>
                    <a:pt x="26515" y="15134"/>
                    <a:pt x="26506" y="14720"/>
                  </a:cubicBezTo>
                  <a:lnTo>
                    <a:pt x="26506" y="14198"/>
                  </a:lnTo>
                  <a:cubicBezTo>
                    <a:pt x="26524" y="12606"/>
                    <a:pt x="26129" y="11040"/>
                    <a:pt x="25373" y="9646"/>
                  </a:cubicBezTo>
                  <a:cubicBezTo>
                    <a:pt x="24329" y="7693"/>
                    <a:pt x="22341" y="5435"/>
                    <a:pt x="18490" y="3339"/>
                  </a:cubicBezTo>
                  <a:cubicBezTo>
                    <a:pt x="13964" y="882"/>
                    <a:pt x="10905" y="0"/>
                    <a:pt x="799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2700000">
              <a:off x="584748" y="370053"/>
              <a:ext cx="38976" cy="44622"/>
            </a:xfrm>
            <a:custGeom>
              <a:avLst/>
              <a:gdLst/>
              <a:ahLst/>
              <a:cxnLst/>
              <a:rect l="l" t="t" r="r" b="b"/>
              <a:pathLst>
                <a:path w="3231" h="3699" extrusionOk="0">
                  <a:moveTo>
                    <a:pt x="0" y="1"/>
                  </a:moveTo>
                  <a:cubicBezTo>
                    <a:pt x="342" y="640"/>
                    <a:pt x="612" y="1324"/>
                    <a:pt x="801" y="2025"/>
                  </a:cubicBezTo>
                  <a:cubicBezTo>
                    <a:pt x="846" y="2187"/>
                    <a:pt x="882" y="2340"/>
                    <a:pt x="909" y="2475"/>
                  </a:cubicBezTo>
                  <a:cubicBezTo>
                    <a:pt x="1170" y="2583"/>
                    <a:pt x="1422" y="2700"/>
                    <a:pt x="1683" y="2835"/>
                  </a:cubicBezTo>
                  <a:cubicBezTo>
                    <a:pt x="2222" y="3105"/>
                    <a:pt x="2636" y="3555"/>
                    <a:pt x="3230" y="3699"/>
                  </a:cubicBezTo>
                  <a:cubicBezTo>
                    <a:pt x="3113" y="2385"/>
                    <a:pt x="1827" y="1342"/>
                    <a:pt x="855" y="613"/>
                  </a:cubicBezTo>
                  <a:cubicBezTo>
                    <a:pt x="567" y="406"/>
                    <a:pt x="288" y="199"/>
                    <a:pt x="0" y="1"/>
                  </a:cubicBezTo>
                  <a:close/>
                </a:path>
              </a:pathLst>
            </a:custGeom>
            <a:solidFill>
              <a:srgbClr val="FFFBEE">
                <a:alpha val="43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2700000">
              <a:off x="569434" y="378567"/>
              <a:ext cx="21931" cy="14005"/>
            </a:xfrm>
            <a:custGeom>
              <a:avLst/>
              <a:gdLst/>
              <a:ahLst/>
              <a:cxnLst/>
              <a:rect l="l" t="t" r="r" b="b"/>
              <a:pathLst>
                <a:path w="1818" h="1161" extrusionOk="0">
                  <a:moveTo>
                    <a:pt x="0" y="0"/>
                  </a:moveTo>
                  <a:cubicBezTo>
                    <a:pt x="612" y="369"/>
                    <a:pt x="1215" y="756"/>
                    <a:pt x="1818" y="1161"/>
                  </a:cubicBezTo>
                  <a:cubicBezTo>
                    <a:pt x="1782" y="1008"/>
                    <a:pt x="1746" y="792"/>
                    <a:pt x="1683" y="522"/>
                  </a:cubicBezTo>
                  <a:cubicBezTo>
                    <a:pt x="1566" y="468"/>
                    <a:pt x="1440" y="423"/>
                    <a:pt x="1314" y="396"/>
                  </a:cubicBezTo>
                  <a:cubicBezTo>
                    <a:pt x="873" y="288"/>
                    <a:pt x="432" y="153"/>
                    <a:pt x="0" y="0"/>
                  </a:cubicBezTo>
                  <a:close/>
                </a:path>
              </a:pathLst>
            </a:custGeom>
            <a:solidFill>
              <a:srgbClr val="45BF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2700000">
              <a:off x="519399" y="272254"/>
              <a:ext cx="118751" cy="84973"/>
            </a:xfrm>
            <a:custGeom>
              <a:avLst/>
              <a:gdLst/>
              <a:ahLst/>
              <a:cxnLst/>
              <a:rect l="l" t="t" r="r" b="b"/>
              <a:pathLst>
                <a:path w="9844" h="7044" extrusionOk="0">
                  <a:moveTo>
                    <a:pt x="1204" y="0"/>
                  </a:moveTo>
                  <a:cubicBezTo>
                    <a:pt x="763" y="0"/>
                    <a:pt x="354" y="129"/>
                    <a:pt x="1" y="439"/>
                  </a:cubicBezTo>
                  <a:cubicBezTo>
                    <a:pt x="316" y="1510"/>
                    <a:pt x="2403" y="2392"/>
                    <a:pt x="3150" y="2644"/>
                  </a:cubicBezTo>
                  <a:cubicBezTo>
                    <a:pt x="3969" y="2922"/>
                    <a:pt x="4661" y="3273"/>
                    <a:pt x="5273" y="3813"/>
                  </a:cubicBezTo>
                  <a:cubicBezTo>
                    <a:pt x="5003" y="3354"/>
                    <a:pt x="4697" y="2913"/>
                    <a:pt x="4347" y="2509"/>
                  </a:cubicBezTo>
                  <a:cubicBezTo>
                    <a:pt x="3960" y="2050"/>
                    <a:pt x="3663" y="1753"/>
                    <a:pt x="3708" y="1681"/>
                  </a:cubicBezTo>
                  <a:cubicBezTo>
                    <a:pt x="3710" y="1678"/>
                    <a:pt x="3713" y="1677"/>
                    <a:pt x="3718" y="1677"/>
                  </a:cubicBezTo>
                  <a:cubicBezTo>
                    <a:pt x="3785" y="1677"/>
                    <a:pt x="4126" y="1900"/>
                    <a:pt x="4553" y="2302"/>
                  </a:cubicBezTo>
                  <a:cubicBezTo>
                    <a:pt x="5102" y="2842"/>
                    <a:pt x="5561" y="3471"/>
                    <a:pt x="5894" y="4164"/>
                  </a:cubicBezTo>
                  <a:cubicBezTo>
                    <a:pt x="5984" y="4371"/>
                    <a:pt x="6056" y="4560"/>
                    <a:pt x="6119" y="4722"/>
                  </a:cubicBezTo>
                  <a:cubicBezTo>
                    <a:pt x="6425" y="5118"/>
                    <a:pt x="6767" y="5496"/>
                    <a:pt x="7127" y="5847"/>
                  </a:cubicBezTo>
                  <a:cubicBezTo>
                    <a:pt x="7802" y="6458"/>
                    <a:pt x="8503" y="6674"/>
                    <a:pt x="9358" y="6899"/>
                  </a:cubicBezTo>
                  <a:cubicBezTo>
                    <a:pt x="9529" y="6944"/>
                    <a:pt x="9691" y="6989"/>
                    <a:pt x="9844" y="7043"/>
                  </a:cubicBezTo>
                  <a:cubicBezTo>
                    <a:pt x="9826" y="6980"/>
                    <a:pt x="9817" y="6917"/>
                    <a:pt x="9790" y="6845"/>
                  </a:cubicBezTo>
                  <a:cubicBezTo>
                    <a:pt x="9583" y="6072"/>
                    <a:pt x="9295" y="5316"/>
                    <a:pt x="8944" y="4587"/>
                  </a:cubicBezTo>
                  <a:cubicBezTo>
                    <a:pt x="8908" y="4524"/>
                    <a:pt x="8881" y="4452"/>
                    <a:pt x="8845" y="4389"/>
                  </a:cubicBezTo>
                  <a:cubicBezTo>
                    <a:pt x="8143" y="3930"/>
                    <a:pt x="7433" y="3489"/>
                    <a:pt x="6722" y="3039"/>
                  </a:cubicBezTo>
                  <a:cubicBezTo>
                    <a:pt x="5445" y="2248"/>
                    <a:pt x="3044" y="0"/>
                    <a:pt x="1204" y="0"/>
                  </a:cubicBezTo>
                  <a:close/>
                </a:path>
              </a:pathLst>
            </a:custGeom>
            <a:solidFill>
              <a:srgbClr val="FFFBEE">
                <a:alpha val="43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2700000">
              <a:off x="375444" y="302465"/>
              <a:ext cx="329097" cy="196679"/>
            </a:xfrm>
            <a:custGeom>
              <a:avLst/>
              <a:gdLst/>
              <a:ahLst/>
              <a:cxnLst/>
              <a:rect l="l" t="t" r="r" b="b"/>
              <a:pathLst>
                <a:path w="27281" h="16304" extrusionOk="0">
                  <a:moveTo>
                    <a:pt x="0" y="1"/>
                  </a:moveTo>
                  <a:lnTo>
                    <a:pt x="0" y="1"/>
                  </a:lnTo>
                  <a:cubicBezTo>
                    <a:pt x="855" y="801"/>
                    <a:pt x="1755" y="1782"/>
                    <a:pt x="2358" y="2871"/>
                  </a:cubicBezTo>
                  <a:cubicBezTo>
                    <a:pt x="3752" y="5417"/>
                    <a:pt x="6902" y="7756"/>
                    <a:pt x="10968" y="10168"/>
                  </a:cubicBezTo>
                  <a:cubicBezTo>
                    <a:pt x="13011" y="11382"/>
                    <a:pt x="14594" y="12417"/>
                    <a:pt x="16097" y="13155"/>
                  </a:cubicBezTo>
                  <a:cubicBezTo>
                    <a:pt x="17599" y="13893"/>
                    <a:pt x="19003" y="14351"/>
                    <a:pt x="20722" y="14414"/>
                  </a:cubicBezTo>
                  <a:cubicBezTo>
                    <a:pt x="21090" y="14432"/>
                    <a:pt x="21423" y="14432"/>
                    <a:pt x="21720" y="14432"/>
                  </a:cubicBezTo>
                  <a:cubicBezTo>
                    <a:pt x="22215" y="14432"/>
                    <a:pt x="22629" y="14423"/>
                    <a:pt x="22998" y="14423"/>
                  </a:cubicBezTo>
                  <a:cubicBezTo>
                    <a:pt x="23754" y="14423"/>
                    <a:pt x="24366" y="14477"/>
                    <a:pt x="25085" y="14819"/>
                  </a:cubicBezTo>
                  <a:cubicBezTo>
                    <a:pt x="25670" y="15098"/>
                    <a:pt x="26345" y="15557"/>
                    <a:pt x="27281" y="16304"/>
                  </a:cubicBezTo>
                  <a:lnTo>
                    <a:pt x="27236" y="16016"/>
                  </a:lnTo>
                  <a:lnTo>
                    <a:pt x="27038" y="15224"/>
                  </a:lnTo>
                  <a:cubicBezTo>
                    <a:pt x="26759" y="14972"/>
                    <a:pt x="25562" y="13848"/>
                    <a:pt x="24896" y="12750"/>
                  </a:cubicBezTo>
                  <a:cubicBezTo>
                    <a:pt x="24644" y="12327"/>
                    <a:pt x="24464" y="11904"/>
                    <a:pt x="24455" y="11499"/>
                  </a:cubicBezTo>
                  <a:lnTo>
                    <a:pt x="24455" y="10977"/>
                  </a:lnTo>
                  <a:cubicBezTo>
                    <a:pt x="24455" y="10761"/>
                    <a:pt x="24455" y="10546"/>
                    <a:pt x="24438" y="10285"/>
                  </a:cubicBezTo>
                  <a:cubicBezTo>
                    <a:pt x="24204" y="10797"/>
                    <a:pt x="23835" y="11238"/>
                    <a:pt x="23358" y="11544"/>
                  </a:cubicBezTo>
                  <a:lnTo>
                    <a:pt x="23313" y="11571"/>
                  </a:lnTo>
                  <a:cubicBezTo>
                    <a:pt x="23592" y="11859"/>
                    <a:pt x="23817" y="12111"/>
                    <a:pt x="23997" y="12318"/>
                  </a:cubicBezTo>
                  <a:cubicBezTo>
                    <a:pt x="24869" y="13344"/>
                    <a:pt x="24833" y="13461"/>
                    <a:pt x="24788" y="13497"/>
                  </a:cubicBezTo>
                  <a:cubicBezTo>
                    <a:pt x="24779" y="13504"/>
                    <a:pt x="24770" y="13510"/>
                    <a:pt x="24755" y="13510"/>
                  </a:cubicBezTo>
                  <a:cubicBezTo>
                    <a:pt x="24683" y="13510"/>
                    <a:pt x="24497" y="13367"/>
                    <a:pt x="23718" y="12588"/>
                  </a:cubicBezTo>
                  <a:cubicBezTo>
                    <a:pt x="23511" y="12372"/>
                    <a:pt x="23250" y="12111"/>
                    <a:pt x="22935" y="11805"/>
                  </a:cubicBezTo>
                  <a:cubicBezTo>
                    <a:pt x="21978" y="12336"/>
                    <a:pt x="20963" y="12550"/>
                    <a:pt x="19931" y="12550"/>
                  </a:cubicBezTo>
                  <a:cubicBezTo>
                    <a:pt x="18740" y="12550"/>
                    <a:pt x="17525" y="12265"/>
                    <a:pt x="16349" y="11850"/>
                  </a:cubicBezTo>
                  <a:cubicBezTo>
                    <a:pt x="15071" y="11400"/>
                    <a:pt x="13767" y="10959"/>
                    <a:pt x="12624" y="10213"/>
                  </a:cubicBezTo>
                  <a:cubicBezTo>
                    <a:pt x="11481" y="9466"/>
                    <a:pt x="10357" y="8674"/>
                    <a:pt x="9097" y="8107"/>
                  </a:cubicBezTo>
                  <a:cubicBezTo>
                    <a:pt x="7909" y="7567"/>
                    <a:pt x="6614" y="7073"/>
                    <a:pt x="5615" y="6218"/>
                  </a:cubicBezTo>
                  <a:cubicBezTo>
                    <a:pt x="4760" y="5489"/>
                    <a:pt x="4094" y="4598"/>
                    <a:pt x="3447" y="3689"/>
                  </a:cubicBezTo>
                  <a:cubicBezTo>
                    <a:pt x="2637" y="2565"/>
                    <a:pt x="1809" y="1404"/>
                    <a:pt x="720" y="522"/>
                  </a:cubicBezTo>
                  <a:cubicBezTo>
                    <a:pt x="495" y="333"/>
                    <a:pt x="252" y="16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2700000">
              <a:off x="527329" y="733769"/>
              <a:ext cx="246826" cy="151116"/>
            </a:xfrm>
            <a:custGeom>
              <a:avLst/>
              <a:gdLst/>
              <a:ahLst/>
              <a:cxnLst/>
              <a:rect l="l" t="t" r="r" b="b"/>
              <a:pathLst>
                <a:path w="20461" h="12527" extrusionOk="0">
                  <a:moveTo>
                    <a:pt x="13615" y="0"/>
                  </a:moveTo>
                  <a:cubicBezTo>
                    <a:pt x="13261" y="0"/>
                    <a:pt x="12906" y="28"/>
                    <a:pt x="12552" y="83"/>
                  </a:cubicBezTo>
                  <a:cubicBezTo>
                    <a:pt x="11796" y="272"/>
                    <a:pt x="11059" y="524"/>
                    <a:pt x="10339" y="821"/>
                  </a:cubicBezTo>
                  <a:cubicBezTo>
                    <a:pt x="9106" y="1325"/>
                    <a:pt x="7928" y="1936"/>
                    <a:pt x="6803" y="2638"/>
                  </a:cubicBezTo>
                  <a:cubicBezTo>
                    <a:pt x="4275" y="4222"/>
                    <a:pt x="1701" y="6588"/>
                    <a:pt x="658" y="9854"/>
                  </a:cubicBezTo>
                  <a:cubicBezTo>
                    <a:pt x="379" y="10727"/>
                    <a:pt x="154" y="11618"/>
                    <a:pt x="1" y="12526"/>
                  </a:cubicBezTo>
                  <a:cubicBezTo>
                    <a:pt x="451" y="11411"/>
                    <a:pt x="1089" y="10376"/>
                    <a:pt x="1872" y="9467"/>
                  </a:cubicBezTo>
                  <a:cubicBezTo>
                    <a:pt x="5408" y="5355"/>
                    <a:pt x="11562" y="3295"/>
                    <a:pt x="15233" y="2251"/>
                  </a:cubicBezTo>
                  <a:cubicBezTo>
                    <a:pt x="16457" y="1900"/>
                    <a:pt x="17411" y="1667"/>
                    <a:pt x="17879" y="1514"/>
                  </a:cubicBezTo>
                  <a:cubicBezTo>
                    <a:pt x="18760" y="1226"/>
                    <a:pt x="19624" y="884"/>
                    <a:pt x="20461" y="479"/>
                  </a:cubicBezTo>
                  <a:cubicBezTo>
                    <a:pt x="19957" y="425"/>
                    <a:pt x="19273" y="353"/>
                    <a:pt x="18509" y="281"/>
                  </a:cubicBezTo>
                  <a:cubicBezTo>
                    <a:pt x="16943" y="146"/>
                    <a:pt x="15053" y="2"/>
                    <a:pt x="13767" y="2"/>
                  </a:cubicBezTo>
                  <a:cubicBezTo>
                    <a:pt x="13716" y="1"/>
                    <a:pt x="13666" y="0"/>
                    <a:pt x="1361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2700000">
              <a:off x="478501" y="725895"/>
              <a:ext cx="252146" cy="252906"/>
            </a:xfrm>
            <a:custGeom>
              <a:avLst/>
              <a:gdLst/>
              <a:ahLst/>
              <a:cxnLst/>
              <a:rect l="l" t="t" r="r" b="b"/>
              <a:pathLst>
                <a:path w="20902" h="20965" extrusionOk="0">
                  <a:moveTo>
                    <a:pt x="20902" y="1"/>
                  </a:moveTo>
                  <a:lnTo>
                    <a:pt x="20902" y="1"/>
                  </a:lnTo>
                  <a:cubicBezTo>
                    <a:pt x="20101" y="388"/>
                    <a:pt x="19273" y="712"/>
                    <a:pt x="18428" y="990"/>
                  </a:cubicBezTo>
                  <a:cubicBezTo>
                    <a:pt x="17933" y="1143"/>
                    <a:pt x="16988" y="1377"/>
                    <a:pt x="15773" y="1728"/>
                  </a:cubicBezTo>
                  <a:cubicBezTo>
                    <a:pt x="14559" y="2070"/>
                    <a:pt x="13074" y="2529"/>
                    <a:pt x="11509" y="3132"/>
                  </a:cubicBezTo>
                  <a:cubicBezTo>
                    <a:pt x="8378" y="4337"/>
                    <a:pt x="4923" y="6146"/>
                    <a:pt x="2655" y="8782"/>
                  </a:cubicBezTo>
                  <a:cubicBezTo>
                    <a:pt x="568" y="11221"/>
                    <a:pt x="10" y="14010"/>
                    <a:pt x="1" y="16322"/>
                  </a:cubicBezTo>
                  <a:cubicBezTo>
                    <a:pt x="1" y="16754"/>
                    <a:pt x="28" y="17177"/>
                    <a:pt x="64" y="17573"/>
                  </a:cubicBezTo>
                  <a:cubicBezTo>
                    <a:pt x="397" y="18751"/>
                    <a:pt x="739" y="19903"/>
                    <a:pt x="1090" y="20965"/>
                  </a:cubicBezTo>
                  <a:cubicBezTo>
                    <a:pt x="1387" y="19876"/>
                    <a:pt x="1791" y="18823"/>
                    <a:pt x="2304" y="17816"/>
                  </a:cubicBezTo>
                  <a:cubicBezTo>
                    <a:pt x="1881" y="16817"/>
                    <a:pt x="1665" y="15737"/>
                    <a:pt x="1665" y="14658"/>
                  </a:cubicBezTo>
                  <a:cubicBezTo>
                    <a:pt x="1665" y="14109"/>
                    <a:pt x="1719" y="13560"/>
                    <a:pt x="1827" y="13020"/>
                  </a:cubicBezTo>
                  <a:cubicBezTo>
                    <a:pt x="1943" y="12395"/>
                    <a:pt x="2148" y="11868"/>
                    <a:pt x="2186" y="11868"/>
                  </a:cubicBezTo>
                  <a:cubicBezTo>
                    <a:pt x="2187" y="11868"/>
                    <a:pt x="2187" y="11868"/>
                    <a:pt x="2187" y="11868"/>
                  </a:cubicBezTo>
                  <a:cubicBezTo>
                    <a:pt x="2214" y="11868"/>
                    <a:pt x="2214" y="11940"/>
                    <a:pt x="2205" y="12039"/>
                  </a:cubicBezTo>
                  <a:cubicBezTo>
                    <a:pt x="2187" y="12246"/>
                    <a:pt x="2124" y="12633"/>
                    <a:pt x="2088" y="13056"/>
                  </a:cubicBezTo>
                  <a:cubicBezTo>
                    <a:pt x="2043" y="13587"/>
                    <a:pt x="2025" y="14118"/>
                    <a:pt x="2034" y="14649"/>
                  </a:cubicBezTo>
                  <a:cubicBezTo>
                    <a:pt x="2034" y="15620"/>
                    <a:pt x="2214" y="16592"/>
                    <a:pt x="2565" y="17492"/>
                  </a:cubicBezTo>
                  <a:lnTo>
                    <a:pt x="2556" y="17330"/>
                  </a:lnTo>
                  <a:cubicBezTo>
                    <a:pt x="2655" y="17150"/>
                    <a:pt x="2754" y="16970"/>
                    <a:pt x="2862" y="16781"/>
                  </a:cubicBezTo>
                  <a:cubicBezTo>
                    <a:pt x="3555" y="15620"/>
                    <a:pt x="4320" y="14505"/>
                    <a:pt x="5165" y="13443"/>
                  </a:cubicBezTo>
                  <a:cubicBezTo>
                    <a:pt x="5003" y="12246"/>
                    <a:pt x="4985" y="11032"/>
                    <a:pt x="5120" y="9826"/>
                  </a:cubicBezTo>
                  <a:cubicBezTo>
                    <a:pt x="5192" y="9241"/>
                    <a:pt x="5318" y="8665"/>
                    <a:pt x="5480" y="8089"/>
                  </a:cubicBezTo>
                  <a:cubicBezTo>
                    <a:pt x="5684" y="7443"/>
                    <a:pt x="5940" y="6892"/>
                    <a:pt x="5991" y="6892"/>
                  </a:cubicBezTo>
                  <a:cubicBezTo>
                    <a:pt x="5992" y="6892"/>
                    <a:pt x="5992" y="6892"/>
                    <a:pt x="5993" y="6893"/>
                  </a:cubicBezTo>
                  <a:cubicBezTo>
                    <a:pt x="6011" y="6902"/>
                    <a:pt x="6002" y="6983"/>
                    <a:pt x="5966" y="7118"/>
                  </a:cubicBezTo>
                  <a:cubicBezTo>
                    <a:pt x="5921" y="7352"/>
                    <a:pt x="5822" y="7739"/>
                    <a:pt x="5732" y="8152"/>
                  </a:cubicBezTo>
                  <a:cubicBezTo>
                    <a:pt x="5606" y="8818"/>
                    <a:pt x="5516" y="9565"/>
                    <a:pt x="5489" y="9862"/>
                  </a:cubicBezTo>
                  <a:cubicBezTo>
                    <a:pt x="5390" y="10807"/>
                    <a:pt x="5372" y="11760"/>
                    <a:pt x="5453" y="12705"/>
                  </a:cubicBezTo>
                  <a:cubicBezTo>
                    <a:pt x="5462" y="12822"/>
                    <a:pt x="5480" y="12930"/>
                    <a:pt x="5489" y="13038"/>
                  </a:cubicBezTo>
                  <a:cubicBezTo>
                    <a:pt x="6866" y="11346"/>
                    <a:pt x="8387" y="9781"/>
                    <a:pt x="10033" y="8350"/>
                  </a:cubicBezTo>
                  <a:lnTo>
                    <a:pt x="10024" y="8350"/>
                  </a:lnTo>
                  <a:cubicBezTo>
                    <a:pt x="10006" y="7505"/>
                    <a:pt x="10123" y="6650"/>
                    <a:pt x="10375" y="5831"/>
                  </a:cubicBezTo>
                  <a:cubicBezTo>
                    <a:pt x="10501" y="5453"/>
                    <a:pt x="10654" y="5093"/>
                    <a:pt x="10852" y="4751"/>
                  </a:cubicBezTo>
                  <a:cubicBezTo>
                    <a:pt x="11068" y="4363"/>
                    <a:pt x="11317" y="4057"/>
                    <a:pt x="11376" y="4057"/>
                  </a:cubicBezTo>
                  <a:cubicBezTo>
                    <a:pt x="11379" y="4057"/>
                    <a:pt x="11381" y="4057"/>
                    <a:pt x="11383" y="4059"/>
                  </a:cubicBezTo>
                  <a:cubicBezTo>
                    <a:pt x="11419" y="4086"/>
                    <a:pt x="11365" y="4176"/>
                    <a:pt x="11302" y="4328"/>
                  </a:cubicBezTo>
                  <a:cubicBezTo>
                    <a:pt x="11248" y="4481"/>
                    <a:pt x="11167" y="4661"/>
                    <a:pt x="11077" y="4859"/>
                  </a:cubicBezTo>
                  <a:cubicBezTo>
                    <a:pt x="10924" y="5273"/>
                    <a:pt x="10780" y="5750"/>
                    <a:pt x="10726" y="5939"/>
                  </a:cubicBezTo>
                  <a:cubicBezTo>
                    <a:pt x="10564" y="6470"/>
                    <a:pt x="10465" y="7010"/>
                    <a:pt x="10411" y="7559"/>
                  </a:cubicBezTo>
                  <a:cubicBezTo>
                    <a:pt x="10402" y="7721"/>
                    <a:pt x="10393" y="7882"/>
                    <a:pt x="10393" y="8044"/>
                  </a:cubicBezTo>
                  <a:cubicBezTo>
                    <a:pt x="11500" y="7118"/>
                    <a:pt x="12678" y="6263"/>
                    <a:pt x="13902" y="5489"/>
                  </a:cubicBezTo>
                  <a:lnTo>
                    <a:pt x="14280" y="4275"/>
                  </a:lnTo>
                  <a:cubicBezTo>
                    <a:pt x="14360" y="4044"/>
                    <a:pt x="14719" y="3158"/>
                    <a:pt x="14824" y="3158"/>
                  </a:cubicBezTo>
                  <a:cubicBezTo>
                    <a:pt x="14826" y="3158"/>
                    <a:pt x="14827" y="3158"/>
                    <a:pt x="14829" y="3159"/>
                  </a:cubicBezTo>
                  <a:cubicBezTo>
                    <a:pt x="14928" y="3195"/>
                    <a:pt x="14712" y="4149"/>
                    <a:pt x="14631" y="4391"/>
                  </a:cubicBezTo>
                  <a:lnTo>
                    <a:pt x="14379" y="5192"/>
                  </a:lnTo>
                  <a:cubicBezTo>
                    <a:pt x="14442" y="5156"/>
                    <a:pt x="14496" y="5111"/>
                    <a:pt x="14559" y="5075"/>
                  </a:cubicBezTo>
                  <a:cubicBezTo>
                    <a:pt x="18203" y="2916"/>
                    <a:pt x="20065" y="1035"/>
                    <a:pt x="2090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800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2700000">
              <a:off x="867513" y="513703"/>
              <a:ext cx="67639" cy="72428"/>
            </a:xfrm>
            <a:custGeom>
              <a:avLst/>
              <a:gdLst/>
              <a:ahLst/>
              <a:cxnLst/>
              <a:rect l="l" t="t" r="r" b="b"/>
              <a:pathLst>
                <a:path w="5607" h="6004" extrusionOk="0">
                  <a:moveTo>
                    <a:pt x="5453" y="1"/>
                  </a:moveTo>
                  <a:cubicBezTo>
                    <a:pt x="5091" y="1"/>
                    <a:pt x="4729" y="29"/>
                    <a:pt x="4374" y="93"/>
                  </a:cubicBezTo>
                  <a:cubicBezTo>
                    <a:pt x="4239" y="120"/>
                    <a:pt x="4095" y="156"/>
                    <a:pt x="3960" y="183"/>
                  </a:cubicBezTo>
                  <a:cubicBezTo>
                    <a:pt x="2790" y="489"/>
                    <a:pt x="1620" y="1001"/>
                    <a:pt x="937" y="2009"/>
                  </a:cubicBezTo>
                  <a:cubicBezTo>
                    <a:pt x="748" y="2297"/>
                    <a:pt x="568" y="2603"/>
                    <a:pt x="397" y="2909"/>
                  </a:cubicBezTo>
                  <a:cubicBezTo>
                    <a:pt x="370" y="3035"/>
                    <a:pt x="352" y="3152"/>
                    <a:pt x="325" y="3287"/>
                  </a:cubicBezTo>
                  <a:cubicBezTo>
                    <a:pt x="181" y="3962"/>
                    <a:pt x="100" y="4708"/>
                    <a:pt x="64" y="5014"/>
                  </a:cubicBezTo>
                  <a:cubicBezTo>
                    <a:pt x="28" y="5347"/>
                    <a:pt x="10" y="5671"/>
                    <a:pt x="1" y="6004"/>
                  </a:cubicBezTo>
                  <a:cubicBezTo>
                    <a:pt x="757" y="5446"/>
                    <a:pt x="1584" y="4978"/>
                    <a:pt x="2196" y="4249"/>
                  </a:cubicBezTo>
                  <a:cubicBezTo>
                    <a:pt x="2772" y="3548"/>
                    <a:pt x="3231" y="2576"/>
                    <a:pt x="4068" y="2135"/>
                  </a:cubicBezTo>
                  <a:cubicBezTo>
                    <a:pt x="4347" y="1982"/>
                    <a:pt x="4742" y="1820"/>
                    <a:pt x="5120" y="1640"/>
                  </a:cubicBezTo>
                  <a:cubicBezTo>
                    <a:pt x="5147" y="1424"/>
                    <a:pt x="5192" y="1208"/>
                    <a:pt x="5237" y="1001"/>
                  </a:cubicBezTo>
                  <a:cubicBezTo>
                    <a:pt x="5327" y="650"/>
                    <a:pt x="5444" y="318"/>
                    <a:pt x="5606" y="3"/>
                  </a:cubicBezTo>
                  <a:cubicBezTo>
                    <a:pt x="5555" y="2"/>
                    <a:pt x="5504" y="1"/>
                    <a:pt x="5453" y="1"/>
                  </a:cubicBezTo>
                  <a:close/>
                </a:path>
              </a:pathLst>
            </a:custGeom>
            <a:solidFill>
              <a:srgbClr val="FFFBEE">
                <a:alpha val="43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2700000">
              <a:off x="942210" y="549621"/>
              <a:ext cx="12160" cy="16732"/>
            </a:xfrm>
            <a:custGeom>
              <a:avLst/>
              <a:gdLst/>
              <a:ahLst/>
              <a:cxnLst/>
              <a:rect l="l" t="t" r="r" b="b"/>
              <a:pathLst>
                <a:path w="1008" h="1387" extrusionOk="0">
                  <a:moveTo>
                    <a:pt x="351" y="1"/>
                  </a:moveTo>
                  <a:cubicBezTo>
                    <a:pt x="351" y="10"/>
                    <a:pt x="342" y="28"/>
                    <a:pt x="342" y="37"/>
                  </a:cubicBezTo>
                  <a:cubicBezTo>
                    <a:pt x="216" y="433"/>
                    <a:pt x="117" y="873"/>
                    <a:pt x="72" y="1053"/>
                  </a:cubicBezTo>
                  <a:cubicBezTo>
                    <a:pt x="45" y="1161"/>
                    <a:pt x="27" y="1278"/>
                    <a:pt x="0" y="1386"/>
                  </a:cubicBezTo>
                  <a:cubicBezTo>
                    <a:pt x="351" y="1188"/>
                    <a:pt x="657" y="945"/>
                    <a:pt x="801" y="648"/>
                  </a:cubicBezTo>
                  <a:cubicBezTo>
                    <a:pt x="1008" y="235"/>
                    <a:pt x="747" y="64"/>
                    <a:pt x="351" y="1"/>
                  </a:cubicBezTo>
                  <a:close/>
                </a:path>
              </a:pathLst>
            </a:custGeom>
            <a:solidFill>
              <a:srgbClr val="9CF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2700000">
              <a:off x="797924" y="501077"/>
              <a:ext cx="52535" cy="79895"/>
            </a:xfrm>
            <a:custGeom>
              <a:avLst/>
              <a:gdLst/>
              <a:ahLst/>
              <a:cxnLst/>
              <a:rect l="l" t="t" r="r" b="b"/>
              <a:pathLst>
                <a:path w="4355" h="6623" extrusionOk="0">
                  <a:moveTo>
                    <a:pt x="4355" y="1"/>
                  </a:moveTo>
                  <a:lnTo>
                    <a:pt x="4355" y="1"/>
                  </a:lnTo>
                  <a:cubicBezTo>
                    <a:pt x="4112" y="414"/>
                    <a:pt x="3806" y="792"/>
                    <a:pt x="3446" y="1125"/>
                  </a:cubicBezTo>
                  <a:cubicBezTo>
                    <a:pt x="2204" y="2214"/>
                    <a:pt x="792" y="3402"/>
                    <a:pt x="0" y="4886"/>
                  </a:cubicBezTo>
                  <a:cubicBezTo>
                    <a:pt x="36" y="5480"/>
                    <a:pt x="108" y="6074"/>
                    <a:pt x="144" y="6335"/>
                  </a:cubicBezTo>
                  <a:cubicBezTo>
                    <a:pt x="162" y="6434"/>
                    <a:pt x="180" y="6524"/>
                    <a:pt x="198" y="6623"/>
                  </a:cubicBezTo>
                  <a:cubicBezTo>
                    <a:pt x="1674" y="5876"/>
                    <a:pt x="2645" y="3887"/>
                    <a:pt x="3770" y="2835"/>
                  </a:cubicBezTo>
                  <a:cubicBezTo>
                    <a:pt x="3860" y="2754"/>
                    <a:pt x="3950" y="2673"/>
                    <a:pt x="4049" y="2592"/>
                  </a:cubicBezTo>
                  <a:cubicBezTo>
                    <a:pt x="4040" y="2151"/>
                    <a:pt x="4067" y="1710"/>
                    <a:pt x="4112" y="1278"/>
                  </a:cubicBezTo>
                  <a:cubicBezTo>
                    <a:pt x="4175" y="846"/>
                    <a:pt x="4256" y="414"/>
                    <a:pt x="4355" y="1"/>
                  </a:cubicBezTo>
                  <a:close/>
                </a:path>
              </a:pathLst>
            </a:custGeom>
            <a:solidFill>
              <a:srgbClr val="FFFBEE">
                <a:alpha val="43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rot="2700000">
              <a:off x="774830" y="535378"/>
              <a:ext cx="5549" cy="16828"/>
            </a:xfrm>
            <a:custGeom>
              <a:avLst/>
              <a:gdLst/>
              <a:ahLst/>
              <a:cxnLst/>
              <a:rect l="l" t="t" r="r" b="b"/>
              <a:pathLst>
                <a:path w="460" h="1395" extrusionOk="0">
                  <a:moveTo>
                    <a:pt x="333" y="0"/>
                  </a:moveTo>
                  <a:cubicBezTo>
                    <a:pt x="153" y="450"/>
                    <a:pt x="36" y="918"/>
                    <a:pt x="0" y="1395"/>
                  </a:cubicBezTo>
                  <a:cubicBezTo>
                    <a:pt x="153" y="1368"/>
                    <a:pt x="306" y="1332"/>
                    <a:pt x="459" y="1278"/>
                  </a:cubicBezTo>
                  <a:cubicBezTo>
                    <a:pt x="441" y="1143"/>
                    <a:pt x="423" y="1017"/>
                    <a:pt x="405" y="891"/>
                  </a:cubicBezTo>
                  <a:cubicBezTo>
                    <a:pt x="360" y="594"/>
                    <a:pt x="342" y="297"/>
                    <a:pt x="333" y="0"/>
                  </a:cubicBezTo>
                  <a:close/>
                </a:path>
              </a:pathLst>
            </a:custGeom>
            <a:solidFill>
              <a:srgbClr val="9CF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rot="2700000">
              <a:off x="214355" y="544792"/>
              <a:ext cx="304138" cy="153155"/>
            </a:xfrm>
            <a:custGeom>
              <a:avLst/>
              <a:gdLst/>
              <a:ahLst/>
              <a:cxnLst/>
              <a:rect l="l" t="t" r="r" b="b"/>
              <a:pathLst>
                <a:path w="25212" h="12696" extrusionOk="0">
                  <a:moveTo>
                    <a:pt x="7621" y="0"/>
                  </a:moveTo>
                  <a:cubicBezTo>
                    <a:pt x="6101" y="0"/>
                    <a:pt x="4580" y="171"/>
                    <a:pt x="3230" y="576"/>
                  </a:cubicBezTo>
                  <a:cubicBezTo>
                    <a:pt x="1980" y="945"/>
                    <a:pt x="873" y="1530"/>
                    <a:pt x="0" y="2358"/>
                  </a:cubicBezTo>
                  <a:lnTo>
                    <a:pt x="72" y="2412"/>
                  </a:lnTo>
                  <a:cubicBezTo>
                    <a:pt x="252" y="2574"/>
                    <a:pt x="522" y="2799"/>
                    <a:pt x="882" y="3078"/>
                  </a:cubicBezTo>
                  <a:cubicBezTo>
                    <a:pt x="1899" y="3851"/>
                    <a:pt x="2979" y="4553"/>
                    <a:pt x="4112" y="5165"/>
                  </a:cubicBezTo>
                  <a:cubicBezTo>
                    <a:pt x="4607" y="5435"/>
                    <a:pt x="5057" y="5795"/>
                    <a:pt x="5426" y="6236"/>
                  </a:cubicBezTo>
                  <a:cubicBezTo>
                    <a:pt x="5426" y="6245"/>
                    <a:pt x="5435" y="6254"/>
                    <a:pt x="5444" y="6263"/>
                  </a:cubicBezTo>
                  <a:cubicBezTo>
                    <a:pt x="5633" y="6326"/>
                    <a:pt x="5822" y="6398"/>
                    <a:pt x="6011" y="6470"/>
                  </a:cubicBezTo>
                  <a:cubicBezTo>
                    <a:pt x="7297" y="6964"/>
                    <a:pt x="8368" y="7891"/>
                    <a:pt x="9673" y="8341"/>
                  </a:cubicBezTo>
                  <a:cubicBezTo>
                    <a:pt x="11319" y="8917"/>
                    <a:pt x="13020" y="9016"/>
                    <a:pt x="14720" y="9322"/>
                  </a:cubicBezTo>
                  <a:cubicBezTo>
                    <a:pt x="15602" y="9484"/>
                    <a:pt x="16457" y="9736"/>
                    <a:pt x="17293" y="10060"/>
                  </a:cubicBezTo>
                  <a:cubicBezTo>
                    <a:pt x="17689" y="9979"/>
                    <a:pt x="18076" y="9871"/>
                    <a:pt x="18454" y="9727"/>
                  </a:cubicBezTo>
                  <a:cubicBezTo>
                    <a:pt x="18841" y="9583"/>
                    <a:pt x="19201" y="9394"/>
                    <a:pt x="19534" y="9151"/>
                  </a:cubicBezTo>
                  <a:lnTo>
                    <a:pt x="19534" y="9151"/>
                  </a:lnTo>
                  <a:lnTo>
                    <a:pt x="19498" y="9160"/>
                  </a:lnTo>
                  <a:lnTo>
                    <a:pt x="19291" y="9025"/>
                  </a:lnTo>
                  <a:cubicBezTo>
                    <a:pt x="18031" y="8188"/>
                    <a:pt x="16736" y="7405"/>
                    <a:pt x="15431" y="6695"/>
                  </a:cubicBezTo>
                  <a:cubicBezTo>
                    <a:pt x="14441" y="7054"/>
                    <a:pt x="13416" y="7297"/>
                    <a:pt x="12363" y="7405"/>
                  </a:cubicBezTo>
                  <a:cubicBezTo>
                    <a:pt x="11931" y="7450"/>
                    <a:pt x="11499" y="7477"/>
                    <a:pt x="11067" y="7477"/>
                  </a:cubicBezTo>
                  <a:lnTo>
                    <a:pt x="10752" y="7477"/>
                  </a:lnTo>
                  <a:cubicBezTo>
                    <a:pt x="10122" y="7468"/>
                    <a:pt x="9565" y="7396"/>
                    <a:pt x="9565" y="7351"/>
                  </a:cubicBezTo>
                  <a:cubicBezTo>
                    <a:pt x="9565" y="7306"/>
                    <a:pt x="9790" y="7288"/>
                    <a:pt x="10113" y="7261"/>
                  </a:cubicBezTo>
                  <a:cubicBezTo>
                    <a:pt x="10293" y="7252"/>
                    <a:pt x="10509" y="7234"/>
                    <a:pt x="10743" y="7216"/>
                  </a:cubicBezTo>
                  <a:cubicBezTo>
                    <a:pt x="11364" y="7162"/>
                    <a:pt x="12048" y="7081"/>
                    <a:pt x="12318" y="7045"/>
                  </a:cubicBezTo>
                  <a:cubicBezTo>
                    <a:pt x="13128" y="6955"/>
                    <a:pt x="13919" y="6794"/>
                    <a:pt x="14702" y="6569"/>
                  </a:cubicBezTo>
                  <a:cubicBezTo>
                    <a:pt x="14801" y="6533"/>
                    <a:pt x="14900" y="6506"/>
                    <a:pt x="14999" y="6470"/>
                  </a:cubicBezTo>
                  <a:cubicBezTo>
                    <a:pt x="14270" y="6083"/>
                    <a:pt x="13541" y="5723"/>
                    <a:pt x="12822" y="5390"/>
                  </a:cubicBezTo>
                  <a:cubicBezTo>
                    <a:pt x="11913" y="4967"/>
                    <a:pt x="11022" y="4598"/>
                    <a:pt x="10140" y="4283"/>
                  </a:cubicBezTo>
                  <a:cubicBezTo>
                    <a:pt x="9439" y="4688"/>
                    <a:pt x="8692" y="4994"/>
                    <a:pt x="7900" y="5192"/>
                  </a:cubicBezTo>
                  <a:cubicBezTo>
                    <a:pt x="7486" y="5282"/>
                    <a:pt x="7072" y="5345"/>
                    <a:pt x="6649" y="5354"/>
                  </a:cubicBezTo>
                  <a:lnTo>
                    <a:pt x="6595" y="5354"/>
                  </a:lnTo>
                  <a:cubicBezTo>
                    <a:pt x="6532" y="5356"/>
                    <a:pt x="6470" y="5357"/>
                    <a:pt x="6410" y="5357"/>
                  </a:cubicBezTo>
                  <a:cubicBezTo>
                    <a:pt x="6028" y="5357"/>
                    <a:pt x="5732" y="5312"/>
                    <a:pt x="5732" y="5273"/>
                  </a:cubicBezTo>
                  <a:cubicBezTo>
                    <a:pt x="5732" y="5228"/>
                    <a:pt x="5840" y="5219"/>
                    <a:pt x="6020" y="5192"/>
                  </a:cubicBezTo>
                  <a:cubicBezTo>
                    <a:pt x="6191" y="5165"/>
                    <a:pt x="6398" y="5138"/>
                    <a:pt x="6622" y="5093"/>
                  </a:cubicBezTo>
                  <a:cubicBezTo>
                    <a:pt x="7090" y="5012"/>
                    <a:pt x="7603" y="4895"/>
                    <a:pt x="7810" y="4832"/>
                  </a:cubicBezTo>
                  <a:cubicBezTo>
                    <a:pt x="8413" y="4679"/>
                    <a:pt x="8989" y="4472"/>
                    <a:pt x="9547" y="4193"/>
                  </a:cubicBezTo>
                  <a:cubicBezTo>
                    <a:pt x="9601" y="4166"/>
                    <a:pt x="9646" y="4139"/>
                    <a:pt x="9691" y="4112"/>
                  </a:cubicBezTo>
                  <a:cubicBezTo>
                    <a:pt x="9538" y="4058"/>
                    <a:pt x="9385" y="4004"/>
                    <a:pt x="9232" y="3959"/>
                  </a:cubicBezTo>
                  <a:lnTo>
                    <a:pt x="9205" y="3977"/>
                  </a:lnTo>
                  <a:lnTo>
                    <a:pt x="9178" y="3941"/>
                  </a:lnTo>
                  <a:cubicBezTo>
                    <a:pt x="8305" y="3644"/>
                    <a:pt x="7477" y="3401"/>
                    <a:pt x="6685" y="3204"/>
                  </a:cubicBezTo>
                  <a:cubicBezTo>
                    <a:pt x="5174" y="2826"/>
                    <a:pt x="3635" y="2592"/>
                    <a:pt x="2088" y="2493"/>
                  </a:cubicBezTo>
                  <a:cubicBezTo>
                    <a:pt x="1530" y="2439"/>
                    <a:pt x="1080" y="2439"/>
                    <a:pt x="756" y="2421"/>
                  </a:cubicBezTo>
                  <a:cubicBezTo>
                    <a:pt x="441" y="2403"/>
                    <a:pt x="270" y="2385"/>
                    <a:pt x="252" y="2358"/>
                  </a:cubicBezTo>
                  <a:cubicBezTo>
                    <a:pt x="234" y="2331"/>
                    <a:pt x="396" y="2322"/>
                    <a:pt x="702" y="2295"/>
                  </a:cubicBezTo>
                  <a:cubicBezTo>
                    <a:pt x="1037" y="2260"/>
                    <a:pt x="1377" y="2247"/>
                    <a:pt x="1719" y="2247"/>
                  </a:cubicBezTo>
                  <a:cubicBezTo>
                    <a:pt x="1818" y="2247"/>
                    <a:pt x="1917" y="2248"/>
                    <a:pt x="2016" y="2250"/>
                  </a:cubicBezTo>
                  <a:cubicBezTo>
                    <a:pt x="3590" y="2259"/>
                    <a:pt x="5165" y="2439"/>
                    <a:pt x="6703" y="2790"/>
                  </a:cubicBezTo>
                  <a:cubicBezTo>
                    <a:pt x="7342" y="2934"/>
                    <a:pt x="8017" y="3105"/>
                    <a:pt x="8710" y="3312"/>
                  </a:cubicBezTo>
                  <a:cubicBezTo>
                    <a:pt x="8656" y="3240"/>
                    <a:pt x="8602" y="3168"/>
                    <a:pt x="8548" y="3105"/>
                  </a:cubicBezTo>
                  <a:cubicBezTo>
                    <a:pt x="8242" y="2736"/>
                    <a:pt x="7927" y="2385"/>
                    <a:pt x="7585" y="2052"/>
                  </a:cubicBezTo>
                  <a:cubicBezTo>
                    <a:pt x="7441" y="1908"/>
                    <a:pt x="7072" y="1557"/>
                    <a:pt x="6721" y="1269"/>
                  </a:cubicBezTo>
                  <a:cubicBezTo>
                    <a:pt x="6532" y="1116"/>
                    <a:pt x="6344" y="981"/>
                    <a:pt x="6218" y="882"/>
                  </a:cubicBezTo>
                  <a:cubicBezTo>
                    <a:pt x="6101" y="801"/>
                    <a:pt x="6029" y="738"/>
                    <a:pt x="6038" y="720"/>
                  </a:cubicBezTo>
                  <a:cubicBezTo>
                    <a:pt x="6040" y="714"/>
                    <a:pt x="6049" y="711"/>
                    <a:pt x="6065" y="711"/>
                  </a:cubicBezTo>
                  <a:cubicBezTo>
                    <a:pt x="6164" y="711"/>
                    <a:pt x="6516" y="835"/>
                    <a:pt x="6874" y="1053"/>
                  </a:cubicBezTo>
                  <a:cubicBezTo>
                    <a:pt x="7216" y="1260"/>
                    <a:pt x="7540" y="1512"/>
                    <a:pt x="7837" y="1791"/>
                  </a:cubicBezTo>
                  <a:cubicBezTo>
                    <a:pt x="8377" y="2313"/>
                    <a:pt x="8872" y="2880"/>
                    <a:pt x="9313" y="3500"/>
                  </a:cubicBezTo>
                  <a:cubicBezTo>
                    <a:pt x="10572" y="3896"/>
                    <a:pt x="11805" y="4373"/>
                    <a:pt x="13011" y="4913"/>
                  </a:cubicBezTo>
                  <a:cubicBezTo>
                    <a:pt x="13712" y="5228"/>
                    <a:pt x="14432" y="5579"/>
                    <a:pt x="15143" y="5948"/>
                  </a:cubicBezTo>
                  <a:cubicBezTo>
                    <a:pt x="15143" y="5939"/>
                    <a:pt x="15143" y="5921"/>
                    <a:pt x="15134" y="5912"/>
                  </a:cubicBezTo>
                  <a:cubicBezTo>
                    <a:pt x="15098" y="5750"/>
                    <a:pt x="15044" y="5579"/>
                    <a:pt x="14981" y="5426"/>
                  </a:cubicBezTo>
                  <a:cubicBezTo>
                    <a:pt x="14882" y="5156"/>
                    <a:pt x="14765" y="4895"/>
                    <a:pt x="14630" y="4643"/>
                  </a:cubicBezTo>
                  <a:cubicBezTo>
                    <a:pt x="14351" y="4139"/>
                    <a:pt x="14027" y="3662"/>
                    <a:pt x="13640" y="3240"/>
                  </a:cubicBezTo>
                  <a:cubicBezTo>
                    <a:pt x="13290" y="2835"/>
                    <a:pt x="12903" y="2457"/>
                    <a:pt x="12489" y="2124"/>
                  </a:cubicBezTo>
                  <a:cubicBezTo>
                    <a:pt x="12102" y="1809"/>
                    <a:pt x="11724" y="1566"/>
                    <a:pt x="11589" y="1458"/>
                  </a:cubicBezTo>
                  <a:cubicBezTo>
                    <a:pt x="11553" y="1422"/>
                    <a:pt x="11535" y="1404"/>
                    <a:pt x="11544" y="1386"/>
                  </a:cubicBezTo>
                  <a:cubicBezTo>
                    <a:pt x="11545" y="1383"/>
                    <a:pt x="11550" y="1382"/>
                    <a:pt x="11557" y="1382"/>
                  </a:cubicBezTo>
                  <a:cubicBezTo>
                    <a:pt x="11643" y="1382"/>
                    <a:pt x="12143" y="1583"/>
                    <a:pt x="12651" y="1908"/>
                  </a:cubicBezTo>
                  <a:cubicBezTo>
                    <a:pt x="13119" y="2214"/>
                    <a:pt x="13550" y="2583"/>
                    <a:pt x="13919" y="2997"/>
                  </a:cubicBezTo>
                  <a:cubicBezTo>
                    <a:pt x="14324" y="3446"/>
                    <a:pt x="14666" y="3941"/>
                    <a:pt x="14954" y="4472"/>
                  </a:cubicBezTo>
                  <a:cubicBezTo>
                    <a:pt x="15098" y="4733"/>
                    <a:pt x="15224" y="5012"/>
                    <a:pt x="15332" y="5291"/>
                  </a:cubicBezTo>
                  <a:cubicBezTo>
                    <a:pt x="15449" y="5570"/>
                    <a:pt x="15521" y="5858"/>
                    <a:pt x="15557" y="6155"/>
                  </a:cubicBezTo>
                  <a:cubicBezTo>
                    <a:pt x="16934" y="6883"/>
                    <a:pt x="18292" y="7702"/>
                    <a:pt x="19606" y="8575"/>
                  </a:cubicBezTo>
                  <a:cubicBezTo>
                    <a:pt x="20128" y="8908"/>
                    <a:pt x="20604" y="9250"/>
                    <a:pt x="21054" y="9556"/>
                  </a:cubicBezTo>
                  <a:lnTo>
                    <a:pt x="21036" y="9484"/>
                  </a:lnTo>
                  <a:cubicBezTo>
                    <a:pt x="20883" y="8629"/>
                    <a:pt x="20586" y="7810"/>
                    <a:pt x="20164" y="7045"/>
                  </a:cubicBezTo>
                  <a:cubicBezTo>
                    <a:pt x="19930" y="6614"/>
                    <a:pt x="19678" y="6200"/>
                    <a:pt x="19390" y="5804"/>
                  </a:cubicBezTo>
                  <a:cubicBezTo>
                    <a:pt x="19165" y="5489"/>
                    <a:pt x="18931" y="5210"/>
                    <a:pt x="18823" y="5048"/>
                  </a:cubicBezTo>
                  <a:cubicBezTo>
                    <a:pt x="18769" y="4976"/>
                    <a:pt x="18742" y="4931"/>
                    <a:pt x="18751" y="4913"/>
                  </a:cubicBezTo>
                  <a:cubicBezTo>
                    <a:pt x="18752" y="4912"/>
                    <a:pt x="18754" y="4911"/>
                    <a:pt x="18756" y="4911"/>
                  </a:cubicBezTo>
                  <a:cubicBezTo>
                    <a:pt x="18812" y="4911"/>
                    <a:pt x="19217" y="5219"/>
                    <a:pt x="19597" y="5642"/>
                  </a:cubicBezTo>
                  <a:cubicBezTo>
                    <a:pt x="19939" y="6020"/>
                    <a:pt x="20236" y="6425"/>
                    <a:pt x="20488" y="6866"/>
                  </a:cubicBezTo>
                  <a:cubicBezTo>
                    <a:pt x="21009" y="7792"/>
                    <a:pt x="21333" y="8800"/>
                    <a:pt x="21459" y="9853"/>
                  </a:cubicBezTo>
                  <a:cubicBezTo>
                    <a:pt x="22656" y="10716"/>
                    <a:pt x="23601" y="11472"/>
                    <a:pt x="24365" y="12102"/>
                  </a:cubicBezTo>
                  <a:cubicBezTo>
                    <a:pt x="24617" y="12318"/>
                    <a:pt x="24842" y="12507"/>
                    <a:pt x="25058" y="12696"/>
                  </a:cubicBezTo>
                  <a:cubicBezTo>
                    <a:pt x="25148" y="12588"/>
                    <a:pt x="25202" y="12453"/>
                    <a:pt x="25211" y="12309"/>
                  </a:cubicBezTo>
                  <a:cubicBezTo>
                    <a:pt x="25103" y="12165"/>
                    <a:pt x="25004" y="12012"/>
                    <a:pt x="24923" y="11850"/>
                  </a:cubicBezTo>
                  <a:cubicBezTo>
                    <a:pt x="24824" y="11706"/>
                    <a:pt x="24761" y="11544"/>
                    <a:pt x="24734" y="11373"/>
                  </a:cubicBezTo>
                  <a:cubicBezTo>
                    <a:pt x="24680" y="11148"/>
                    <a:pt x="24599" y="10923"/>
                    <a:pt x="24482" y="10725"/>
                  </a:cubicBezTo>
                  <a:cubicBezTo>
                    <a:pt x="24347" y="10446"/>
                    <a:pt x="24158" y="10132"/>
                    <a:pt x="23952" y="9790"/>
                  </a:cubicBezTo>
                  <a:cubicBezTo>
                    <a:pt x="23529" y="9106"/>
                    <a:pt x="23025" y="8341"/>
                    <a:pt x="22638" y="7648"/>
                  </a:cubicBezTo>
                  <a:cubicBezTo>
                    <a:pt x="22404" y="7243"/>
                    <a:pt x="22224" y="6803"/>
                    <a:pt x="22107" y="6344"/>
                  </a:cubicBezTo>
                  <a:cubicBezTo>
                    <a:pt x="22053" y="6083"/>
                    <a:pt x="21873" y="5831"/>
                    <a:pt x="21567" y="5570"/>
                  </a:cubicBezTo>
                  <a:cubicBezTo>
                    <a:pt x="21189" y="5264"/>
                    <a:pt x="20784" y="4994"/>
                    <a:pt x="20371" y="4760"/>
                  </a:cubicBezTo>
                  <a:cubicBezTo>
                    <a:pt x="19435" y="4184"/>
                    <a:pt x="18301" y="3536"/>
                    <a:pt x="17464" y="2520"/>
                  </a:cubicBezTo>
                  <a:cubicBezTo>
                    <a:pt x="17275" y="2286"/>
                    <a:pt x="16835" y="1989"/>
                    <a:pt x="16223" y="1701"/>
                  </a:cubicBezTo>
                  <a:cubicBezTo>
                    <a:pt x="15476" y="1359"/>
                    <a:pt x="14711" y="1080"/>
                    <a:pt x="13919" y="864"/>
                  </a:cubicBezTo>
                  <a:cubicBezTo>
                    <a:pt x="11868" y="306"/>
                    <a:pt x="9745" y="9"/>
                    <a:pt x="762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800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rot="2700000">
              <a:off x="874548" y="348887"/>
              <a:ext cx="43862" cy="23873"/>
            </a:xfrm>
            <a:custGeom>
              <a:avLst/>
              <a:gdLst/>
              <a:ahLst/>
              <a:cxnLst/>
              <a:rect l="l" t="t" r="r" b="b"/>
              <a:pathLst>
                <a:path w="3636" h="1979" extrusionOk="0">
                  <a:moveTo>
                    <a:pt x="3575" y="0"/>
                  </a:moveTo>
                  <a:cubicBezTo>
                    <a:pt x="3483" y="0"/>
                    <a:pt x="3234" y="208"/>
                    <a:pt x="2862" y="467"/>
                  </a:cubicBezTo>
                  <a:cubicBezTo>
                    <a:pt x="2367" y="818"/>
                    <a:pt x="1827" y="1106"/>
                    <a:pt x="1269" y="1331"/>
                  </a:cubicBezTo>
                  <a:cubicBezTo>
                    <a:pt x="658" y="1574"/>
                    <a:pt x="325" y="1646"/>
                    <a:pt x="172" y="1718"/>
                  </a:cubicBezTo>
                  <a:cubicBezTo>
                    <a:pt x="10" y="1781"/>
                    <a:pt x="1" y="1826"/>
                    <a:pt x="10" y="1871"/>
                  </a:cubicBezTo>
                  <a:cubicBezTo>
                    <a:pt x="10" y="1925"/>
                    <a:pt x="28" y="1979"/>
                    <a:pt x="217" y="1979"/>
                  </a:cubicBezTo>
                  <a:cubicBezTo>
                    <a:pt x="397" y="1979"/>
                    <a:pt x="757" y="1943"/>
                    <a:pt x="1404" y="1691"/>
                  </a:cubicBezTo>
                  <a:cubicBezTo>
                    <a:pt x="2007" y="1457"/>
                    <a:pt x="2565" y="1115"/>
                    <a:pt x="3051" y="692"/>
                  </a:cubicBezTo>
                  <a:cubicBezTo>
                    <a:pt x="3438" y="332"/>
                    <a:pt x="3636" y="35"/>
                    <a:pt x="3600" y="8"/>
                  </a:cubicBezTo>
                  <a:cubicBezTo>
                    <a:pt x="3593" y="3"/>
                    <a:pt x="3585" y="0"/>
                    <a:pt x="3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2700000">
              <a:off x="664157" y="285629"/>
              <a:ext cx="82935" cy="132708"/>
            </a:xfrm>
            <a:custGeom>
              <a:avLst/>
              <a:gdLst/>
              <a:ahLst/>
              <a:cxnLst/>
              <a:rect l="l" t="t" r="r" b="b"/>
              <a:pathLst>
                <a:path w="6875" h="11001" extrusionOk="0">
                  <a:moveTo>
                    <a:pt x="73" y="0"/>
                  </a:moveTo>
                  <a:cubicBezTo>
                    <a:pt x="68" y="0"/>
                    <a:pt x="65" y="2"/>
                    <a:pt x="64" y="4"/>
                  </a:cubicBezTo>
                  <a:cubicBezTo>
                    <a:pt x="1" y="103"/>
                    <a:pt x="783" y="877"/>
                    <a:pt x="1809" y="2110"/>
                  </a:cubicBezTo>
                  <a:cubicBezTo>
                    <a:pt x="2079" y="2434"/>
                    <a:pt x="2331" y="2776"/>
                    <a:pt x="2547" y="3135"/>
                  </a:cubicBezTo>
                  <a:cubicBezTo>
                    <a:pt x="2655" y="3324"/>
                    <a:pt x="2736" y="3531"/>
                    <a:pt x="2799" y="3738"/>
                  </a:cubicBezTo>
                  <a:cubicBezTo>
                    <a:pt x="2871" y="3972"/>
                    <a:pt x="2952" y="4215"/>
                    <a:pt x="3042" y="4449"/>
                  </a:cubicBezTo>
                  <a:cubicBezTo>
                    <a:pt x="3420" y="5439"/>
                    <a:pt x="3879" y="6402"/>
                    <a:pt x="4418" y="7319"/>
                  </a:cubicBezTo>
                  <a:cubicBezTo>
                    <a:pt x="5525" y="9128"/>
                    <a:pt x="6020" y="10082"/>
                    <a:pt x="6326" y="10558"/>
                  </a:cubicBezTo>
                  <a:cubicBezTo>
                    <a:pt x="6569" y="10930"/>
                    <a:pt x="6658" y="11001"/>
                    <a:pt x="6721" y="11001"/>
                  </a:cubicBezTo>
                  <a:cubicBezTo>
                    <a:pt x="6737" y="11001"/>
                    <a:pt x="6752" y="10996"/>
                    <a:pt x="6767" y="10990"/>
                  </a:cubicBezTo>
                  <a:cubicBezTo>
                    <a:pt x="6830" y="10954"/>
                    <a:pt x="6875" y="10900"/>
                    <a:pt x="6668" y="10378"/>
                  </a:cubicBezTo>
                  <a:cubicBezTo>
                    <a:pt x="6461" y="9857"/>
                    <a:pt x="5993" y="8858"/>
                    <a:pt x="4877" y="7040"/>
                  </a:cubicBezTo>
                  <a:lnTo>
                    <a:pt x="4886" y="7040"/>
                  </a:lnTo>
                  <a:cubicBezTo>
                    <a:pt x="4364" y="6141"/>
                    <a:pt x="3905" y="5214"/>
                    <a:pt x="3519" y="4251"/>
                  </a:cubicBezTo>
                  <a:cubicBezTo>
                    <a:pt x="3420" y="4026"/>
                    <a:pt x="3339" y="3792"/>
                    <a:pt x="3258" y="3567"/>
                  </a:cubicBezTo>
                  <a:cubicBezTo>
                    <a:pt x="3222" y="3450"/>
                    <a:pt x="3177" y="3324"/>
                    <a:pt x="3123" y="3207"/>
                  </a:cubicBezTo>
                  <a:cubicBezTo>
                    <a:pt x="3069" y="3091"/>
                    <a:pt x="3006" y="2983"/>
                    <a:pt x="2943" y="2875"/>
                  </a:cubicBezTo>
                  <a:cubicBezTo>
                    <a:pt x="2691" y="2497"/>
                    <a:pt x="2412" y="2146"/>
                    <a:pt x="2097" y="1813"/>
                  </a:cubicBezTo>
                  <a:cubicBezTo>
                    <a:pt x="1021" y="660"/>
                    <a:pt x="176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2700000">
              <a:off x="383260" y="268210"/>
              <a:ext cx="320436" cy="188512"/>
            </a:xfrm>
            <a:custGeom>
              <a:avLst/>
              <a:gdLst/>
              <a:ahLst/>
              <a:cxnLst/>
              <a:rect l="l" t="t" r="r" b="b"/>
              <a:pathLst>
                <a:path w="26563" h="15627" extrusionOk="0">
                  <a:moveTo>
                    <a:pt x="7138" y="0"/>
                  </a:moveTo>
                  <a:cubicBezTo>
                    <a:pt x="7128" y="0"/>
                    <a:pt x="7121" y="3"/>
                    <a:pt x="7119" y="8"/>
                  </a:cubicBezTo>
                  <a:cubicBezTo>
                    <a:pt x="7083" y="80"/>
                    <a:pt x="7344" y="296"/>
                    <a:pt x="7704" y="638"/>
                  </a:cubicBezTo>
                  <a:cubicBezTo>
                    <a:pt x="8136" y="1052"/>
                    <a:pt x="8514" y="1520"/>
                    <a:pt x="8828" y="2033"/>
                  </a:cubicBezTo>
                  <a:cubicBezTo>
                    <a:pt x="9161" y="2590"/>
                    <a:pt x="9269" y="2905"/>
                    <a:pt x="9359" y="3049"/>
                  </a:cubicBezTo>
                  <a:cubicBezTo>
                    <a:pt x="9377" y="3076"/>
                    <a:pt x="9404" y="3112"/>
                    <a:pt x="9431" y="3139"/>
                  </a:cubicBezTo>
                  <a:cubicBezTo>
                    <a:pt x="8343" y="2689"/>
                    <a:pt x="7290" y="2311"/>
                    <a:pt x="6318" y="1997"/>
                  </a:cubicBezTo>
                  <a:cubicBezTo>
                    <a:pt x="4447" y="1430"/>
                    <a:pt x="2872" y="998"/>
                    <a:pt x="1747" y="827"/>
                  </a:cubicBezTo>
                  <a:cubicBezTo>
                    <a:pt x="793" y="651"/>
                    <a:pt x="195" y="547"/>
                    <a:pt x="41" y="547"/>
                  </a:cubicBezTo>
                  <a:cubicBezTo>
                    <a:pt x="14" y="547"/>
                    <a:pt x="1" y="550"/>
                    <a:pt x="2" y="557"/>
                  </a:cubicBezTo>
                  <a:cubicBezTo>
                    <a:pt x="29" y="611"/>
                    <a:pt x="668" y="800"/>
                    <a:pt x="1774" y="1079"/>
                  </a:cubicBezTo>
                  <a:cubicBezTo>
                    <a:pt x="2890" y="1322"/>
                    <a:pt x="4429" y="1808"/>
                    <a:pt x="6255" y="2410"/>
                  </a:cubicBezTo>
                  <a:cubicBezTo>
                    <a:pt x="6930" y="2644"/>
                    <a:pt x="7650" y="2914"/>
                    <a:pt x="8397" y="3220"/>
                  </a:cubicBezTo>
                  <a:cubicBezTo>
                    <a:pt x="8199" y="3283"/>
                    <a:pt x="7920" y="3373"/>
                    <a:pt x="7524" y="3499"/>
                  </a:cubicBezTo>
                  <a:cubicBezTo>
                    <a:pt x="6912" y="3688"/>
                    <a:pt x="6291" y="3832"/>
                    <a:pt x="5652" y="3931"/>
                  </a:cubicBezTo>
                  <a:cubicBezTo>
                    <a:pt x="5131" y="4012"/>
                    <a:pt x="4780" y="4021"/>
                    <a:pt x="4780" y="4075"/>
                  </a:cubicBezTo>
                  <a:cubicBezTo>
                    <a:pt x="4780" y="4133"/>
                    <a:pt x="5083" y="4221"/>
                    <a:pt x="5558" y="4221"/>
                  </a:cubicBezTo>
                  <a:cubicBezTo>
                    <a:pt x="5600" y="4221"/>
                    <a:pt x="5644" y="4220"/>
                    <a:pt x="5688" y="4219"/>
                  </a:cubicBezTo>
                  <a:cubicBezTo>
                    <a:pt x="6354" y="4183"/>
                    <a:pt x="7002" y="4066"/>
                    <a:pt x="7632" y="3859"/>
                  </a:cubicBezTo>
                  <a:cubicBezTo>
                    <a:pt x="8307" y="3652"/>
                    <a:pt x="8631" y="3490"/>
                    <a:pt x="8792" y="3382"/>
                  </a:cubicBezTo>
                  <a:cubicBezTo>
                    <a:pt x="10511" y="4102"/>
                    <a:pt x="12184" y="4921"/>
                    <a:pt x="13804" y="5820"/>
                  </a:cubicBezTo>
                  <a:cubicBezTo>
                    <a:pt x="13786" y="5829"/>
                    <a:pt x="13777" y="5829"/>
                    <a:pt x="13759" y="5838"/>
                  </a:cubicBezTo>
                  <a:cubicBezTo>
                    <a:pt x="13264" y="6054"/>
                    <a:pt x="12760" y="6234"/>
                    <a:pt x="12247" y="6387"/>
                  </a:cubicBezTo>
                  <a:cubicBezTo>
                    <a:pt x="10493" y="6909"/>
                    <a:pt x="8559" y="6936"/>
                    <a:pt x="8577" y="7053"/>
                  </a:cubicBezTo>
                  <a:cubicBezTo>
                    <a:pt x="8580" y="7110"/>
                    <a:pt x="8933" y="7163"/>
                    <a:pt x="9478" y="7163"/>
                  </a:cubicBezTo>
                  <a:cubicBezTo>
                    <a:pt x="10216" y="7163"/>
                    <a:pt x="11305" y="7067"/>
                    <a:pt x="12355" y="6756"/>
                  </a:cubicBezTo>
                  <a:cubicBezTo>
                    <a:pt x="13264" y="6486"/>
                    <a:pt x="13696" y="6225"/>
                    <a:pt x="13894" y="6072"/>
                  </a:cubicBezTo>
                  <a:cubicBezTo>
                    <a:pt x="13939" y="6027"/>
                    <a:pt x="13984" y="5982"/>
                    <a:pt x="14020" y="5937"/>
                  </a:cubicBezTo>
                  <a:cubicBezTo>
                    <a:pt x="15469" y="6747"/>
                    <a:pt x="16872" y="7638"/>
                    <a:pt x="18222" y="8601"/>
                  </a:cubicBezTo>
                  <a:cubicBezTo>
                    <a:pt x="18150" y="8610"/>
                    <a:pt x="18078" y="8628"/>
                    <a:pt x="18015" y="8655"/>
                  </a:cubicBezTo>
                  <a:cubicBezTo>
                    <a:pt x="17763" y="8745"/>
                    <a:pt x="17304" y="8961"/>
                    <a:pt x="16341" y="9240"/>
                  </a:cubicBezTo>
                  <a:cubicBezTo>
                    <a:pt x="14416" y="9815"/>
                    <a:pt x="12292" y="9833"/>
                    <a:pt x="12310" y="9950"/>
                  </a:cubicBezTo>
                  <a:cubicBezTo>
                    <a:pt x="12314" y="10009"/>
                    <a:pt x="12672" y="10061"/>
                    <a:pt x="13231" y="10061"/>
                  </a:cubicBezTo>
                  <a:cubicBezTo>
                    <a:pt x="14037" y="10061"/>
                    <a:pt x="15261" y="9954"/>
                    <a:pt x="16440" y="9608"/>
                  </a:cubicBezTo>
                  <a:cubicBezTo>
                    <a:pt x="17439" y="9320"/>
                    <a:pt x="17907" y="9042"/>
                    <a:pt x="18141" y="8898"/>
                  </a:cubicBezTo>
                  <a:cubicBezTo>
                    <a:pt x="18303" y="8781"/>
                    <a:pt x="18339" y="8718"/>
                    <a:pt x="18330" y="8682"/>
                  </a:cubicBezTo>
                  <a:lnTo>
                    <a:pt x="18330" y="8682"/>
                  </a:lnTo>
                  <a:cubicBezTo>
                    <a:pt x="18429" y="8745"/>
                    <a:pt x="18519" y="8808"/>
                    <a:pt x="18609" y="8880"/>
                  </a:cubicBezTo>
                  <a:cubicBezTo>
                    <a:pt x="20075" y="9941"/>
                    <a:pt x="21236" y="10868"/>
                    <a:pt x="22172" y="11678"/>
                  </a:cubicBezTo>
                  <a:cubicBezTo>
                    <a:pt x="22145" y="11687"/>
                    <a:pt x="22127" y="11687"/>
                    <a:pt x="22091" y="11705"/>
                  </a:cubicBezTo>
                  <a:cubicBezTo>
                    <a:pt x="21560" y="11939"/>
                    <a:pt x="21011" y="12137"/>
                    <a:pt x="20453" y="12299"/>
                  </a:cubicBezTo>
                  <a:cubicBezTo>
                    <a:pt x="19592" y="12542"/>
                    <a:pt x="18714" y="12668"/>
                    <a:pt x="17828" y="12668"/>
                  </a:cubicBezTo>
                  <a:cubicBezTo>
                    <a:pt x="17797" y="12668"/>
                    <a:pt x="17767" y="12668"/>
                    <a:pt x="17736" y="12668"/>
                  </a:cubicBezTo>
                  <a:cubicBezTo>
                    <a:pt x="17200" y="12661"/>
                    <a:pt x="16787" y="12624"/>
                    <a:pt x="16586" y="12624"/>
                  </a:cubicBezTo>
                  <a:cubicBezTo>
                    <a:pt x="16500" y="12624"/>
                    <a:pt x="16452" y="12631"/>
                    <a:pt x="16449" y="12650"/>
                  </a:cubicBezTo>
                  <a:cubicBezTo>
                    <a:pt x="16449" y="12713"/>
                    <a:pt x="16953" y="12883"/>
                    <a:pt x="17736" y="12955"/>
                  </a:cubicBezTo>
                  <a:cubicBezTo>
                    <a:pt x="17936" y="12971"/>
                    <a:pt x="18136" y="12978"/>
                    <a:pt x="18337" y="12978"/>
                  </a:cubicBezTo>
                  <a:cubicBezTo>
                    <a:pt x="19083" y="12978"/>
                    <a:pt x="19829" y="12873"/>
                    <a:pt x="20552" y="12668"/>
                  </a:cubicBezTo>
                  <a:cubicBezTo>
                    <a:pt x="21542" y="12380"/>
                    <a:pt x="22001" y="12092"/>
                    <a:pt x="22226" y="11939"/>
                  </a:cubicBezTo>
                  <a:cubicBezTo>
                    <a:pt x="22271" y="11903"/>
                    <a:pt x="22307" y="11867"/>
                    <a:pt x="22352" y="11822"/>
                  </a:cubicBezTo>
                  <a:cubicBezTo>
                    <a:pt x="22648" y="12083"/>
                    <a:pt x="22927" y="12335"/>
                    <a:pt x="23179" y="12569"/>
                  </a:cubicBezTo>
                  <a:cubicBezTo>
                    <a:pt x="24250" y="13531"/>
                    <a:pt x="24934" y="14233"/>
                    <a:pt x="25411" y="14692"/>
                  </a:cubicBezTo>
                  <a:cubicBezTo>
                    <a:pt x="26175" y="15471"/>
                    <a:pt x="26358" y="15626"/>
                    <a:pt x="26434" y="15626"/>
                  </a:cubicBezTo>
                  <a:cubicBezTo>
                    <a:pt x="26450" y="15626"/>
                    <a:pt x="26461" y="15619"/>
                    <a:pt x="26472" y="15610"/>
                  </a:cubicBezTo>
                  <a:cubicBezTo>
                    <a:pt x="26535" y="15565"/>
                    <a:pt x="26562" y="15457"/>
                    <a:pt x="25690" y="14431"/>
                  </a:cubicBezTo>
                  <a:cubicBezTo>
                    <a:pt x="24997" y="13648"/>
                    <a:pt x="24277" y="12901"/>
                    <a:pt x="23512" y="12200"/>
                  </a:cubicBezTo>
                  <a:cubicBezTo>
                    <a:pt x="23206" y="11903"/>
                    <a:pt x="22846" y="11579"/>
                    <a:pt x="22460" y="11237"/>
                  </a:cubicBezTo>
                  <a:cubicBezTo>
                    <a:pt x="22514" y="11165"/>
                    <a:pt x="22541" y="11075"/>
                    <a:pt x="22550" y="10976"/>
                  </a:cubicBezTo>
                  <a:cubicBezTo>
                    <a:pt x="22586" y="10697"/>
                    <a:pt x="22631" y="10139"/>
                    <a:pt x="22469" y="9078"/>
                  </a:cubicBezTo>
                  <a:cubicBezTo>
                    <a:pt x="22316" y="8088"/>
                    <a:pt x="21983" y="7134"/>
                    <a:pt x="21497" y="6261"/>
                  </a:cubicBezTo>
                  <a:cubicBezTo>
                    <a:pt x="21100" y="5580"/>
                    <a:pt x="20729" y="5188"/>
                    <a:pt x="20674" y="5188"/>
                  </a:cubicBezTo>
                  <a:cubicBezTo>
                    <a:pt x="20672" y="5188"/>
                    <a:pt x="20670" y="5189"/>
                    <a:pt x="20669" y="5191"/>
                  </a:cubicBezTo>
                  <a:cubicBezTo>
                    <a:pt x="20606" y="5254"/>
                    <a:pt x="20912" y="5695"/>
                    <a:pt x="21245" y="6414"/>
                  </a:cubicBezTo>
                  <a:cubicBezTo>
                    <a:pt x="21659" y="7278"/>
                    <a:pt x="21938" y="8196"/>
                    <a:pt x="22091" y="9141"/>
                  </a:cubicBezTo>
                  <a:cubicBezTo>
                    <a:pt x="22253" y="10166"/>
                    <a:pt x="22244" y="10706"/>
                    <a:pt x="22280" y="10976"/>
                  </a:cubicBezTo>
                  <a:cubicBezTo>
                    <a:pt x="22280" y="11021"/>
                    <a:pt x="22289" y="11057"/>
                    <a:pt x="22289" y="11093"/>
                  </a:cubicBezTo>
                  <a:cubicBezTo>
                    <a:pt x="21389" y="10319"/>
                    <a:pt x="20291" y="9428"/>
                    <a:pt x="18924" y="8439"/>
                  </a:cubicBezTo>
                  <a:cubicBezTo>
                    <a:pt x="18627" y="8223"/>
                    <a:pt x="18321" y="8007"/>
                    <a:pt x="18015" y="7791"/>
                  </a:cubicBezTo>
                  <a:lnTo>
                    <a:pt x="18015" y="7764"/>
                  </a:lnTo>
                  <a:cubicBezTo>
                    <a:pt x="18024" y="7530"/>
                    <a:pt x="18006" y="7053"/>
                    <a:pt x="17781" y="6180"/>
                  </a:cubicBezTo>
                  <a:cubicBezTo>
                    <a:pt x="17565" y="5371"/>
                    <a:pt x="17241" y="4597"/>
                    <a:pt x="16809" y="3877"/>
                  </a:cubicBezTo>
                  <a:cubicBezTo>
                    <a:pt x="16467" y="3312"/>
                    <a:pt x="16165" y="2975"/>
                    <a:pt x="16105" y="2975"/>
                  </a:cubicBezTo>
                  <a:cubicBezTo>
                    <a:pt x="16102" y="2975"/>
                    <a:pt x="16100" y="2976"/>
                    <a:pt x="16098" y="2977"/>
                  </a:cubicBezTo>
                  <a:cubicBezTo>
                    <a:pt x="16035" y="3031"/>
                    <a:pt x="16269" y="3427"/>
                    <a:pt x="16566" y="4021"/>
                  </a:cubicBezTo>
                  <a:cubicBezTo>
                    <a:pt x="16917" y="4750"/>
                    <a:pt x="17196" y="5506"/>
                    <a:pt x="17412" y="6279"/>
                  </a:cubicBezTo>
                  <a:cubicBezTo>
                    <a:pt x="17574" y="6918"/>
                    <a:pt x="17646" y="7323"/>
                    <a:pt x="17700" y="7584"/>
                  </a:cubicBezTo>
                  <a:cubicBezTo>
                    <a:pt x="16440" y="6729"/>
                    <a:pt x="15145" y="5955"/>
                    <a:pt x="13849" y="5254"/>
                  </a:cubicBezTo>
                  <a:cubicBezTo>
                    <a:pt x="13885" y="5236"/>
                    <a:pt x="13921" y="5200"/>
                    <a:pt x="13921" y="5011"/>
                  </a:cubicBezTo>
                  <a:cubicBezTo>
                    <a:pt x="13912" y="4786"/>
                    <a:pt x="13867" y="4354"/>
                    <a:pt x="13516" y="3598"/>
                  </a:cubicBezTo>
                  <a:cubicBezTo>
                    <a:pt x="13183" y="2896"/>
                    <a:pt x="12724" y="2267"/>
                    <a:pt x="12175" y="1736"/>
                  </a:cubicBezTo>
                  <a:cubicBezTo>
                    <a:pt x="11757" y="1325"/>
                    <a:pt x="11408" y="1102"/>
                    <a:pt x="11340" y="1102"/>
                  </a:cubicBezTo>
                  <a:cubicBezTo>
                    <a:pt x="11335" y="1102"/>
                    <a:pt x="11332" y="1103"/>
                    <a:pt x="11330" y="1106"/>
                  </a:cubicBezTo>
                  <a:cubicBezTo>
                    <a:pt x="11285" y="1178"/>
                    <a:pt x="11582" y="1475"/>
                    <a:pt x="11969" y="1934"/>
                  </a:cubicBezTo>
                  <a:cubicBezTo>
                    <a:pt x="12445" y="2491"/>
                    <a:pt x="12850" y="3103"/>
                    <a:pt x="13174" y="3760"/>
                  </a:cubicBezTo>
                  <a:cubicBezTo>
                    <a:pt x="13363" y="4183"/>
                    <a:pt x="13525" y="4615"/>
                    <a:pt x="13660" y="5056"/>
                  </a:cubicBezTo>
                  <a:cubicBezTo>
                    <a:pt x="13669" y="5101"/>
                    <a:pt x="13687" y="5137"/>
                    <a:pt x="13705" y="5173"/>
                  </a:cubicBezTo>
                  <a:cubicBezTo>
                    <a:pt x="12283" y="4408"/>
                    <a:pt x="10871" y="3742"/>
                    <a:pt x="9521" y="3184"/>
                  </a:cubicBezTo>
                  <a:lnTo>
                    <a:pt x="9539" y="3184"/>
                  </a:lnTo>
                  <a:cubicBezTo>
                    <a:pt x="9584" y="3166"/>
                    <a:pt x="9638" y="3148"/>
                    <a:pt x="9611" y="2959"/>
                  </a:cubicBezTo>
                  <a:cubicBezTo>
                    <a:pt x="9593" y="2779"/>
                    <a:pt x="9503" y="2428"/>
                    <a:pt x="9152" y="1835"/>
                  </a:cubicBezTo>
                  <a:cubicBezTo>
                    <a:pt x="8819" y="1286"/>
                    <a:pt x="8388" y="809"/>
                    <a:pt x="7884" y="413"/>
                  </a:cubicBezTo>
                  <a:cubicBezTo>
                    <a:pt x="7512" y="144"/>
                    <a:pt x="7216" y="0"/>
                    <a:pt x="7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2700000">
              <a:off x="662250" y="438439"/>
              <a:ext cx="284934" cy="358471"/>
            </a:xfrm>
            <a:custGeom>
              <a:avLst/>
              <a:gdLst/>
              <a:ahLst/>
              <a:cxnLst/>
              <a:rect l="l" t="t" r="r" b="b"/>
              <a:pathLst>
                <a:path w="23620" h="29716" extrusionOk="0">
                  <a:moveTo>
                    <a:pt x="23613" y="1"/>
                  </a:moveTo>
                  <a:cubicBezTo>
                    <a:pt x="23564" y="1"/>
                    <a:pt x="23376" y="82"/>
                    <a:pt x="23034" y="253"/>
                  </a:cubicBezTo>
                  <a:cubicBezTo>
                    <a:pt x="22539" y="496"/>
                    <a:pt x="22054" y="775"/>
                    <a:pt x="21586" y="1063"/>
                  </a:cubicBezTo>
                  <a:cubicBezTo>
                    <a:pt x="19921" y="2089"/>
                    <a:pt x="18347" y="3267"/>
                    <a:pt x="16898" y="4581"/>
                  </a:cubicBezTo>
                  <a:lnTo>
                    <a:pt x="16889" y="4581"/>
                  </a:lnTo>
                  <a:cubicBezTo>
                    <a:pt x="16664" y="4779"/>
                    <a:pt x="16430" y="4986"/>
                    <a:pt x="16205" y="5202"/>
                  </a:cubicBezTo>
                  <a:cubicBezTo>
                    <a:pt x="16187" y="5139"/>
                    <a:pt x="16178" y="5076"/>
                    <a:pt x="16169" y="5004"/>
                  </a:cubicBezTo>
                  <a:cubicBezTo>
                    <a:pt x="16115" y="4437"/>
                    <a:pt x="16151" y="3861"/>
                    <a:pt x="16295" y="3303"/>
                  </a:cubicBezTo>
                  <a:cubicBezTo>
                    <a:pt x="16331" y="3123"/>
                    <a:pt x="16439" y="2683"/>
                    <a:pt x="16565" y="2287"/>
                  </a:cubicBezTo>
                  <a:cubicBezTo>
                    <a:pt x="16619" y="2107"/>
                    <a:pt x="16673" y="1927"/>
                    <a:pt x="16718" y="1792"/>
                  </a:cubicBezTo>
                  <a:cubicBezTo>
                    <a:pt x="16772" y="1657"/>
                    <a:pt x="16790" y="1540"/>
                    <a:pt x="16763" y="1531"/>
                  </a:cubicBezTo>
                  <a:cubicBezTo>
                    <a:pt x="16762" y="1530"/>
                    <a:pt x="16761" y="1530"/>
                    <a:pt x="16760" y="1530"/>
                  </a:cubicBezTo>
                  <a:cubicBezTo>
                    <a:pt x="16723" y="1530"/>
                    <a:pt x="16497" y="1821"/>
                    <a:pt x="16313" y="2197"/>
                  </a:cubicBezTo>
                  <a:cubicBezTo>
                    <a:pt x="16151" y="2521"/>
                    <a:pt x="16025" y="2862"/>
                    <a:pt x="15935" y="3213"/>
                  </a:cubicBezTo>
                  <a:cubicBezTo>
                    <a:pt x="15764" y="3960"/>
                    <a:pt x="15692" y="4725"/>
                    <a:pt x="15881" y="5508"/>
                  </a:cubicBezTo>
                  <a:cubicBezTo>
                    <a:pt x="15485" y="5877"/>
                    <a:pt x="15090" y="6263"/>
                    <a:pt x="14694" y="6668"/>
                  </a:cubicBezTo>
                  <a:lnTo>
                    <a:pt x="14667" y="6668"/>
                  </a:lnTo>
                  <a:lnTo>
                    <a:pt x="14658" y="6713"/>
                  </a:lnTo>
                  <a:cubicBezTo>
                    <a:pt x="13533" y="7865"/>
                    <a:pt x="12372" y="9143"/>
                    <a:pt x="11248" y="10537"/>
                  </a:cubicBezTo>
                  <a:cubicBezTo>
                    <a:pt x="11203" y="10591"/>
                    <a:pt x="11167" y="10645"/>
                    <a:pt x="11122" y="10690"/>
                  </a:cubicBezTo>
                  <a:cubicBezTo>
                    <a:pt x="11095" y="10636"/>
                    <a:pt x="11068" y="10582"/>
                    <a:pt x="11041" y="10528"/>
                  </a:cubicBezTo>
                  <a:cubicBezTo>
                    <a:pt x="10861" y="10069"/>
                    <a:pt x="10753" y="9584"/>
                    <a:pt x="10717" y="9098"/>
                  </a:cubicBezTo>
                  <a:cubicBezTo>
                    <a:pt x="10672" y="8477"/>
                    <a:pt x="10681" y="7856"/>
                    <a:pt x="10762" y="7235"/>
                  </a:cubicBezTo>
                  <a:cubicBezTo>
                    <a:pt x="10798" y="6929"/>
                    <a:pt x="10879" y="6183"/>
                    <a:pt x="11023" y="5508"/>
                  </a:cubicBezTo>
                  <a:cubicBezTo>
                    <a:pt x="11104" y="5058"/>
                    <a:pt x="11194" y="4653"/>
                    <a:pt x="11230" y="4428"/>
                  </a:cubicBezTo>
                  <a:cubicBezTo>
                    <a:pt x="11248" y="4302"/>
                    <a:pt x="11257" y="4230"/>
                    <a:pt x="11239" y="4221"/>
                  </a:cubicBezTo>
                  <a:cubicBezTo>
                    <a:pt x="11238" y="4221"/>
                    <a:pt x="11238" y="4221"/>
                    <a:pt x="11238" y="4221"/>
                  </a:cubicBezTo>
                  <a:cubicBezTo>
                    <a:pt x="11190" y="4221"/>
                    <a:pt x="10949" y="4784"/>
                    <a:pt x="10762" y="5445"/>
                  </a:cubicBezTo>
                  <a:cubicBezTo>
                    <a:pt x="10591" y="6021"/>
                    <a:pt x="10465" y="6605"/>
                    <a:pt x="10393" y="7190"/>
                  </a:cubicBezTo>
                  <a:cubicBezTo>
                    <a:pt x="10312" y="7838"/>
                    <a:pt x="10303" y="8486"/>
                    <a:pt x="10348" y="9125"/>
                  </a:cubicBezTo>
                  <a:cubicBezTo>
                    <a:pt x="10420" y="9763"/>
                    <a:pt x="10519" y="10393"/>
                    <a:pt x="10870" y="11014"/>
                  </a:cubicBezTo>
                  <a:cubicBezTo>
                    <a:pt x="9700" y="12472"/>
                    <a:pt x="8566" y="14037"/>
                    <a:pt x="7469" y="15657"/>
                  </a:cubicBezTo>
                  <a:cubicBezTo>
                    <a:pt x="7424" y="15567"/>
                    <a:pt x="7379" y="15486"/>
                    <a:pt x="7334" y="15387"/>
                  </a:cubicBezTo>
                  <a:cubicBezTo>
                    <a:pt x="6857" y="14406"/>
                    <a:pt x="6551" y="13344"/>
                    <a:pt x="6425" y="12256"/>
                  </a:cubicBezTo>
                  <a:cubicBezTo>
                    <a:pt x="6371" y="11941"/>
                    <a:pt x="6290" y="11167"/>
                    <a:pt x="6263" y="10465"/>
                  </a:cubicBezTo>
                  <a:cubicBezTo>
                    <a:pt x="6236" y="9997"/>
                    <a:pt x="6236" y="9566"/>
                    <a:pt x="6227" y="9332"/>
                  </a:cubicBezTo>
                  <a:cubicBezTo>
                    <a:pt x="6227" y="9206"/>
                    <a:pt x="6209" y="9134"/>
                    <a:pt x="6191" y="9125"/>
                  </a:cubicBezTo>
                  <a:cubicBezTo>
                    <a:pt x="6155" y="9125"/>
                    <a:pt x="6029" y="9745"/>
                    <a:pt x="6002" y="10465"/>
                  </a:cubicBezTo>
                  <a:cubicBezTo>
                    <a:pt x="5966" y="11077"/>
                    <a:pt x="5984" y="11689"/>
                    <a:pt x="6056" y="12301"/>
                  </a:cubicBezTo>
                  <a:cubicBezTo>
                    <a:pt x="6227" y="13587"/>
                    <a:pt x="6569" y="14847"/>
                    <a:pt x="7244" y="15999"/>
                  </a:cubicBezTo>
                  <a:cubicBezTo>
                    <a:pt x="6776" y="16709"/>
                    <a:pt x="6317" y="17420"/>
                    <a:pt x="5867" y="18140"/>
                  </a:cubicBezTo>
                  <a:cubicBezTo>
                    <a:pt x="5282" y="19085"/>
                    <a:pt x="4770" y="19958"/>
                    <a:pt x="4311" y="20758"/>
                  </a:cubicBezTo>
                  <a:cubicBezTo>
                    <a:pt x="4293" y="20740"/>
                    <a:pt x="4284" y="20722"/>
                    <a:pt x="4266" y="20704"/>
                  </a:cubicBezTo>
                  <a:cubicBezTo>
                    <a:pt x="3663" y="19715"/>
                    <a:pt x="3240" y="18617"/>
                    <a:pt x="3042" y="17465"/>
                  </a:cubicBezTo>
                  <a:cubicBezTo>
                    <a:pt x="2916" y="16853"/>
                    <a:pt x="2826" y="16242"/>
                    <a:pt x="2781" y="15621"/>
                  </a:cubicBezTo>
                  <a:cubicBezTo>
                    <a:pt x="2754" y="15252"/>
                    <a:pt x="2736" y="14910"/>
                    <a:pt x="2727" y="14658"/>
                  </a:cubicBezTo>
                  <a:cubicBezTo>
                    <a:pt x="2727" y="14541"/>
                    <a:pt x="2718" y="14451"/>
                    <a:pt x="2709" y="14379"/>
                  </a:cubicBezTo>
                  <a:cubicBezTo>
                    <a:pt x="2700" y="14307"/>
                    <a:pt x="2682" y="14235"/>
                    <a:pt x="2673" y="14235"/>
                  </a:cubicBezTo>
                  <a:cubicBezTo>
                    <a:pt x="2655" y="14235"/>
                    <a:pt x="2619" y="14397"/>
                    <a:pt x="2583" y="14649"/>
                  </a:cubicBezTo>
                  <a:cubicBezTo>
                    <a:pt x="2538" y="14973"/>
                    <a:pt x="2520" y="15306"/>
                    <a:pt x="2520" y="15630"/>
                  </a:cubicBezTo>
                  <a:cubicBezTo>
                    <a:pt x="2511" y="16269"/>
                    <a:pt x="2565" y="16907"/>
                    <a:pt x="2673" y="17537"/>
                  </a:cubicBezTo>
                  <a:cubicBezTo>
                    <a:pt x="2925" y="18797"/>
                    <a:pt x="3348" y="20021"/>
                    <a:pt x="4095" y="21109"/>
                  </a:cubicBezTo>
                  <a:lnTo>
                    <a:pt x="4086" y="21163"/>
                  </a:lnTo>
                  <a:cubicBezTo>
                    <a:pt x="3339" y="22477"/>
                    <a:pt x="2754" y="23602"/>
                    <a:pt x="2268" y="24546"/>
                  </a:cubicBezTo>
                  <a:cubicBezTo>
                    <a:pt x="1458" y="26166"/>
                    <a:pt x="964" y="27281"/>
                    <a:pt x="640" y="28046"/>
                  </a:cubicBezTo>
                  <a:cubicBezTo>
                    <a:pt x="1" y="29576"/>
                    <a:pt x="46" y="29684"/>
                    <a:pt x="109" y="29711"/>
                  </a:cubicBezTo>
                  <a:cubicBezTo>
                    <a:pt x="117" y="29713"/>
                    <a:pt x="125" y="29715"/>
                    <a:pt x="133" y="29715"/>
                  </a:cubicBezTo>
                  <a:cubicBezTo>
                    <a:pt x="180" y="29715"/>
                    <a:pt x="240" y="29653"/>
                    <a:pt x="424" y="29324"/>
                  </a:cubicBezTo>
                  <a:cubicBezTo>
                    <a:pt x="541" y="29099"/>
                    <a:pt x="721" y="28748"/>
                    <a:pt x="982" y="28208"/>
                  </a:cubicBezTo>
                  <a:cubicBezTo>
                    <a:pt x="1351" y="27470"/>
                    <a:pt x="1881" y="26373"/>
                    <a:pt x="2718" y="24780"/>
                  </a:cubicBezTo>
                  <a:cubicBezTo>
                    <a:pt x="3195" y="23871"/>
                    <a:pt x="3771" y="22792"/>
                    <a:pt x="4482" y="21550"/>
                  </a:cubicBezTo>
                  <a:cubicBezTo>
                    <a:pt x="5120" y="21667"/>
                    <a:pt x="5768" y="21730"/>
                    <a:pt x="6416" y="21739"/>
                  </a:cubicBezTo>
                  <a:cubicBezTo>
                    <a:pt x="6490" y="21741"/>
                    <a:pt x="6563" y="21741"/>
                    <a:pt x="6637" y="21741"/>
                  </a:cubicBezTo>
                  <a:cubicBezTo>
                    <a:pt x="7007" y="21741"/>
                    <a:pt x="7380" y="21723"/>
                    <a:pt x="7748" y="21685"/>
                  </a:cubicBezTo>
                  <a:cubicBezTo>
                    <a:pt x="8324" y="21622"/>
                    <a:pt x="8899" y="21478"/>
                    <a:pt x="9448" y="21253"/>
                  </a:cubicBezTo>
                  <a:cubicBezTo>
                    <a:pt x="10087" y="21001"/>
                    <a:pt x="10573" y="20632"/>
                    <a:pt x="10546" y="20596"/>
                  </a:cubicBezTo>
                  <a:cubicBezTo>
                    <a:pt x="10543" y="20594"/>
                    <a:pt x="10539" y="20593"/>
                    <a:pt x="10533" y="20593"/>
                  </a:cubicBezTo>
                  <a:cubicBezTo>
                    <a:pt x="10520" y="20593"/>
                    <a:pt x="10497" y="20599"/>
                    <a:pt x="10465" y="20605"/>
                  </a:cubicBezTo>
                  <a:cubicBezTo>
                    <a:pt x="10303" y="20650"/>
                    <a:pt x="9871" y="20857"/>
                    <a:pt x="9358" y="21010"/>
                  </a:cubicBezTo>
                  <a:cubicBezTo>
                    <a:pt x="8818" y="21163"/>
                    <a:pt x="8261" y="21271"/>
                    <a:pt x="7703" y="21316"/>
                  </a:cubicBezTo>
                  <a:cubicBezTo>
                    <a:pt x="7324" y="21357"/>
                    <a:pt x="6943" y="21377"/>
                    <a:pt x="6563" y="21377"/>
                  </a:cubicBezTo>
                  <a:cubicBezTo>
                    <a:pt x="5942" y="21377"/>
                    <a:pt x="5321" y="21323"/>
                    <a:pt x="4707" y="21217"/>
                  </a:cubicBezTo>
                  <a:lnTo>
                    <a:pt x="4671" y="21217"/>
                  </a:lnTo>
                  <a:cubicBezTo>
                    <a:pt x="5156" y="20362"/>
                    <a:pt x="5705" y="19436"/>
                    <a:pt x="6335" y="18428"/>
                  </a:cubicBezTo>
                  <a:cubicBezTo>
                    <a:pt x="6623" y="17951"/>
                    <a:pt x="6929" y="17483"/>
                    <a:pt x="7235" y="17006"/>
                  </a:cubicBezTo>
                  <a:cubicBezTo>
                    <a:pt x="7927" y="17121"/>
                    <a:pt x="8630" y="17180"/>
                    <a:pt x="9331" y="17180"/>
                  </a:cubicBezTo>
                  <a:cubicBezTo>
                    <a:pt x="9569" y="17180"/>
                    <a:pt x="9806" y="17173"/>
                    <a:pt x="10042" y="17159"/>
                  </a:cubicBezTo>
                  <a:cubicBezTo>
                    <a:pt x="10492" y="17141"/>
                    <a:pt x="10942" y="17096"/>
                    <a:pt x="11392" y="17033"/>
                  </a:cubicBezTo>
                  <a:cubicBezTo>
                    <a:pt x="12057" y="16934"/>
                    <a:pt x="12714" y="16763"/>
                    <a:pt x="13353" y="16548"/>
                  </a:cubicBezTo>
                  <a:cubicBezTo>
                    <a:pt x="14100" y="16278"/>
                    <a:pt x="14703" y="15936"/>
                    <a:pt x="14694" y="15900"/>
                  </a:cubicBezTo>
                  <a:cubicBezTo>
                    <a:pt x="14694" y="15894"/>
                    <a:pt x="14688" y="15892"/>
                    <a:pt x="14678" y="15892"/>
                  </a:cubicBezTo>
                  <a:cubicBezTo>
                    <a:pt x="14654" y="15892"/>
                    <a:pt x="14604" y="15905"/>
                    <a:pt x="14541" y="15918"/>
                  </a:cubicBezTo>
                  <a:cubicBezTo>
                    <a:pt x="14307" y="15981"/>
                    <a:pt x="13821" y="16152"/>
                    <a:pt x="13281" y="16296"/>
                  </a:cubicBezTo>
                  <a:cubicBezTo>
                    <a:pt x="12642" y="16458"/>
                    <a:pt x="11994" y="16584"/>
                    <a:pt x="11338" y="16674"/>
                  </a:cubicBezTo>
                  <a:cubicBezTo>
                    <a:pt x="10691" y="16763"/>
                    <a:pt x="10036" y="16809"/>
                    <a:pt x="9380" y="16809"/>
                  </a:cubicBezTo>
                  <a:cubicBezTo>
                    <a:pt x="8850" y="16809"/>
                    <a:pt x="8320" y="16779"/>
                    <a:pt x="7793" y="16718"/>
                  </a:cubicBezTo>
                  <a:cubicBezTo>
                    <a:pt x="7676" y="16700"/>
                    <a:pt x="7568" y="16683"/>
                    <a:pt x="7451" y="16665"/>
                  </a:cubicBezTo>
                  <a:cubicBezTo>
                    <a:pt x="8584" y="14928"/>
                    <a:pt x="9781" y="13245"/>
                    <a:pt x="11005" y="11662"/>
                  </a:cubicBezTo>
                  <a:cubicBezTo>
                    <a:pt x="11994" y="11941"/>
                    <a:pt x="13020" y="12085"/>
                    <a:pt x="14046" y="12103"/>
                  </a:cubicBezTo>
                  <a:cubicBezTo>
                    <a:pt x="14183" y="12103"/>
                    <a:pt x="14314" y="12114"/>
                    <a:pt x="14448" y="12114"/>
                  </a:cubicBezTo>
                  <a:cubicBezTo>
                    <a:pt x="14482" y="12114"/>
                    <a:pt x="14516" y="12114"/>
                    <a:pt x="14550" y="12112"/>
                  </a:cubicBezTo>
                  <a:cubicBezTo>
                    <a:pt x="15162" y="12094"/>
                    <a:pt x="15764" y="11995"/>
                    <a:pt x="16349" y="11806"/>
                  </a:cubicBezTo>
                  <a:cubicBezTo>
                    <a:pt x="17033" y="11590"/>
                    <a:pt x="17555" y="11239"/>
                    <a:pt x="17537" y="11203"/>
                  </a:cubicBezTo>
                  <a:cubicBezTo>
                    <a:pt x="17537" y="11200"/>
                    <a:pt x="17533" y="11199"/>
                    <a:pt x="17526" y="11199"/>
                  </a:cubicBezTo>
                  <a:cubicBezTo>
                    <a:pt x="17513" y="11199"/>
                    <a:pt x="17489" y="11203"/>
                    <a:pt x="17465" y="11203"/>
                  </a:cubicBezTo>
                  <a:cubicBezTo>
                    <a:pt x="17303" y="11239"/>
                    <a:pt x="16835" y="11437"/>
                    <a:pt x="16277" y="11554"/>
                  </a:cubicBezTo>
                  <a:cubicBezTo>
                    <a:pt x="15710" y="11671"/>
                    <a:pt x="15126" y="11734"/>
                    <a:pt x="14541" y="11743"/>
                  </a:cubicBezTo>
                  <a:cubicBezTo>
                    <a:pt x="14471" y="11744"/>
                    <a:pt x="14402" y="11745"/>
                    <a:pt x="14332" y="11745"/>
                  </a:cubicBezTo>
                  <a:cubicBezTo>
                    <a:pt x="13357" y="11745"/>
                    <a:pt x="12377" y="11627"/>
                    <a:pt x="11428" y="11383"/>
                  </a:cubicBezTo>
                  <a:lnTo>
                    <a:pt x="11266" y="11347"/>
                  </a:lnTo>
                  <a:cubicBezTo>
                    <a:pt x="11401" y="11176"/>
                    <a:pt x="11545" y="10996"/>
                    <a:pt x="11680" y="10825"/>
                  </a:cubicBezTo>
                  <a:cubicBezTo>
                    <a:pt x="12759" y="9476"/>
                    <a:pt x="13857" y="8225"/>
                    <a:pt x="14937" y="7091"/>
                  </a:cubicBezTo>
                  <a:cubicBezTo>
                    <a:pt x="15778" y="7241"/>
                    <a:pt x="16626" y="7321"/>
                    <a:pt x="17469" y="7321"/>
                  </a:cubicBezTo>
                  <a:cubicBezTo>
                    <a:pt x="17590" y="7321"/>
                    <a:pt x="17712" y="7320"/>
                    <a:pt x="17834" y="7316"/>
                  </a:cubicBezTo>
                  <a:cubicBezTo>
                    <a:pt x="17978" y="7316"/>
                    <a:pt x="18122" y="7316"/>
                    <a:pt x="18266" y="7307"/>
                  </a:cubicBezTo>
                  <a:cubicBezTo>
                    <a:pt x="18832" y="7262"/>
                    <a:pt x="19399" y="7172"/>
                    <a:pt x="19957" y="7028"/>
                  </a:cubicBezTo>
                  <a:cubicBezTo>
                    <a:pt x="20605" y="6857"/>
                    <a:pt x="21145" y="6614"/>
                    <a:pt x="21127" y="6569"/>
                  </a:cubicBezTo>
                  <a:cubicBezTo>
                    <a:pt x="21127" y="6563"/>
                    <a:pt x="21116" y="6560"/>
                    <a:pt x="21097" y="6560"/>
                  </a:cubicBezTo>
                  <a:cubicBezTo>
                    <a:pt x="21065" y="6560"/>
                    <a:pt x="21010" y="6567"/>
                    <a:pt x="20938" y="6578"/>
                  </a:cubicBezTo>
                  <a:cubicBezTo>
                    <a:pt x="20713" y="6614"/>
                    <a:pt x="20335" y="6704"/>
                    <a:pt x="19903" y="6776"/>
                  </a:cubicBezTo>
                  <a:cubicBezTo>
                    <a:pt x="19255" y="6875"/>
                    <a:pt x="18536" y="6920"/>
                    <a:pt x="18239" y="6938"/>
                  </a:cubicBezTo>
                  <a:cubicBezTo>
                    <a:pt x="17991" y="6950"/>
                    <a:pt x="17743" y="6957"/>
                    <a:pt x="17495" y="6957"/>
                  </a:cubicBezTo>
                  <a:cubicBezTo>
                    <a:pt x="16822" y="6957"/>
                    <a:pt x="16147" y="6911"/>
                    <a:pt x="15476" y="6812"/>
                  </a:cubicBezTo>
                  <a:cubicBezTo>
                    <a:pt x="15395" y="6794"/>
                    <a:pt x="15324" y="6776"/>
                    <a:pt x="15243" y="6767"/>
                  </a:cubicBezTo>
                  <a:cubicBezTo>
                    <a:pt x="15917" y="6066"/>
                    <a:pt x="16592" y="5418"/>
                    <a:pt x="17240" y="4815"/>
                  </a:cubicBezTo>
                  <a:cubicBezTo>
                    <a:pt x="18662" y="3501"/>
                    <a:pt x="20191" y="2296"/>
                    <a:pt x="21802" y="1207"/>
                  </a:cubicBezTo>
                  <a:cubicBezTo>
                    <a:pt x="22377" y="802"/>
                    <a:pt x="22854" y="532"/>
                    <a:pt x="23160" y="325"/>
                  </a:cubicBezTo>
                  <a:cubicBezTo>
                    <a:pt x="23385" y="181"/>
                    <a:pt x="23538" y="82"/>
                    <a:pt x="23592" y="37"/>
                  </a:cubicBezTo>
                  <a:cubicBezTo>
                    <a:pt x="23610" y="19"/>
                    <a:pt x="23619" y="10"/>
                    <a:pt x="23619" y="1"/>
                  </a:cubicBezTo>
                  <a:cubicBezTo>
                    <a:pt x="23617" y="1"/>
                    <a:pt x="23615" y="1"/>
                    <a:pt x="23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2700000">
              <a:off x="201038" y="558809"/>
              <a:ext cx="330074" cy="175967"/>
            </a:xfrm>
            <a:custGeom>
              <a:avLst/>
              <a:gdLst/>
              <a:ahLst/>
              <a:cxnLst/>
              <a:rect l="l" t="t" r="r" b="b"/>
              <a:pathLst>
                <a:path w="27362" h="14587" extrusionOk="0">
                  <a:moveTo>
                    <a:pt x="5820" y="1"/>
                  </a:moveTo>
                  <a:cubicBezTo>
                    <a:pt x="5806" y="1"/>
                    <a:pt x="5797" y="3"/>
                    <a:pt x="5795" y="9"/>
                  </a:cubicBezTo>
                  <a:cubicBezTo>
                    <a:pt x="5786" y="27"/>
                    <a:pt x="5858" y="90"/>
                    <a:pt x="5975" y="171"/>
                  </a:cubicBezTo>
                  <a:cubicBezTo>
                    <a:pt x="6101" y="270"/>
                    <a:pt x="6289" y="396"/>
                    <a:pt x="6478" y="558"/>
                  </a:cubicBezTo>
                  <a:cubicBezTo>
                    <a:pt x="6829" y="846"/>
                    <a:pt x="7189" y="1206"/>
                    <a:pt x="7342" y="1350"/>
                  </a:cubicBezTo>
                  <a:cubicBezTo>
                    <a:pt x="7684" y="1674"/>
                    <a:pt x="7999" y="2025"/>
                    <a:pt x="8296" y="2394"/>
                  </a:cubicBezTo>
                  <a:cubicBezTo>
                    <a:pt x="8359" y="2466"/>
                    <a:pt x="8413" y="2538"/>
                    <a:pt x="8467" y="2601"/>
                  </a:cubicBezTo>
                  <a:cubicBezTo>
                    <a:pt x="7774" y="2403"/>
                    <a:pt x="7099" y="2223"/>
                    <a:pt x="6460" y="2079"/>
                  </a:cubicBezTo>
                  <a:cubicBezTo>
                    <a:pt x="4922" y="1737"/>
                    <a:pt x="3347" y="1548"/>
                    <a:pt x="1773" y="1539"/>
                  </a:cubicBezTo>
                  <a:cubicBezTo>
                    <a:pt x="1697" y="1537"/>
                    <a:pt x="1622" y="1537"/>
                    <a:pt x="1546" y="1537"/>
                  </a:cubicBezTo>
                  <a:cubicBezTo>
                    <a:pt x="1181" y="1537"/>
                    <a:pt x="815" y="1554"/>
                    <a:pt x="450" y="1584"/>
                  </a:cubicBezTo>
                  <a:cubicBezTo>
                    <a:pt x="153" y="1611"/>
                    <a:pt x="0" y="1629"/>
                    <a:pt x="9" y="1647"/>
                  </a:cubicBezTo>
                  <a:cubicBezTo>
                    <a:pt x="18" y="1665"/>
                    <a:pt x="207" y="1701"/>
                    <a:pt x="513" y="1710"/>
                  </a:cubicBezTo>
                  <a:cubicBezTo>
                    <a:pt x="828" y="1728"/>
                    <a:pt x="1278" y="1728"/>
                    <a:pt x="1845" y="1782"/>
                  </a:cubicBezTo>
                  <a:cubicBezTo>
                    <a:pt x="3392" y="1881"/>
                    <a:pt x="4931" y="2124"/>
                    <a:pt x="6442" y="2493"/>
                  </a:cubicBezTo>
                  <a:cubicBezTo>
                    <a:pt x="7225" y="2690"/>
                    <a:pt x="8062" y="2942"/>
                    <a:pt x="8935" y="3230"/>
                  </a:cubicBezTo>
                  <a:lnTo>
                    <a:pt x="8962" y="3266"/>
                  </a:lnTo>
                  <a:lnTo>
                    <a:pt x="8989" y="3248"/>
                  </a:lnTo>
                  <a:cubicBezTo>
                    <a:pt x="9142" y="3302"/>
                    <a:pt x="9295" y="3356"/>
                    <a:pt x="9448" y="3410"/>
                  </a:cubicBezTo>
                  <a:cubicBezTo>
                    <a:pt x="9403" y="3437"/>
                    <a:pt x="9349" y="3455"/>
                    <a:pt x="9304" y="3482"/>
                  </a:cubicBezTo>
                  <a:cubicBezTo>
                    <a:pt x="8746" y="3761"/>
                    <a:pt x="8170" y="3977"/>
                    <a:pt x="7567" y="4121"/>
                  </a:cubicBezTo>
                  <a:cubicBezTo>
                    <a:pt x="7360" y="4184"/>
                    <a:pt x="6847" y="4301"/>
                    <a:pt x="6379" y="4391"/>
                  </a:cubicBezTo>
                  <a:cubicBezTo>
                    <a:pt x="6155" y="4427"/>
                    <a:pt x="5930" y="4463"/>
                    <a:pt x="5777" y="4490"/>
                  </a:cubicBezTo>
                  <a:cubicBezTo>
                    <a:pt x="5615" y="4508"/>
                    <a:pt x="5489" y="4535"/>
                    <a:pt x="5489" y="4571"/>
                  </a:cubicBezTo>
                  <a:cubicBezTo>
                    <a:pt x="5489" y="4596"/>
                    <a:pt x="5834" y="4653"/>
                    <a:pt x="6261" y="4653"/>
                  </a:cubicBezTo>
                  <a:cubicBezTo>
                    <a:pt x="6291" y="4653"/>
                    <a:pt x="6322" y="4653"/>
                    <a:pt x="6352" y="4652"/>
                  </a:cubicBezTo>
                  <a:lnTo>
                    <a:pt x="6406" y="4652"/>
                  </a:lnTo>
                  <a:cubicBezTo>
                    <a:pt x="6829" y="4634"/>
                    <a:pt x="7243" y="4580"/>
                    <a:pt x="7657" y="4481"/>
                  </a:cubicBezTo>
                  <a:cubicBezTo>
                    <a:pt x="8449" y="4292"/>
                    <a:pt x="9196" y="3986"/>
                    <a:pt x="9897" y="3572"/>
                  </a:cubicBezTo>
                  <a:cubicBezTo>
                    <a:pt x="10770" y="3896"/>
                    <a:pt x="11670" y="4265"/>
                    <a:pt x="12579" y="4679"/>
                  </a:cubicBezTo>
                  <a:cubicBezTo>
                    <a:pt x="13298" y="5021"/>
                    <a:pt x="14027" y="5372"/>
                    <a:pt x="14756" y="5759"/>
                  </a:cubicBezTo>
                  <a:cubicBezTo>
                    <a:pt x="14657" y="5795"/>
                    <a:pt x="14558" y="5831"/>
                    <a:pt x="14459" y="5858"/>
                  </a:cubicBezTo>
                  <a:cubicBezTo>
                    <a:pt x="13676" y="6083"/>
                    <a:pt x="12885" y="6244"/>
                    <a:pt x="12075" y="6334"/>
                  </a:cubicBezTo>
                  <a:cubicBezTo>
                    <a:pt x="11796" y="6370"/>
                    <a:pt x="11112" y="6451"/>
                    <a:pt x="10500" y="6505"/>
                  </a:cubicBezTo>
                  <a:cubicBezTo>
                    <a:pt x="10275" y="6523"/>
                    <a:pt x="10050" y="6541"/>
                    <a:pt x="9870" y="6559"/>
                  </a:cubicBezTo>
                  <a:cubicBezTo>
                    <a:pt x="9547" y="6586"/>
                    <a:pt x="9322" y="6604"/>
                    <a:pt x="9322" y="6640"/>
                  </a:cubicBezTo>
                  <a:cubicBezTo>
                    <a:pt x="9322" y="6676"/>
                    <a:pt x="9870" y="6757"/>
                    <a:pt x="10500" y="6766"/>
                  </a:cubicBezTo>
                  <a:lnTo>
                    <a:pt x="10824" y="6766"/>
                  </a:lnTo>
                  <a:cubicBezTo>
                    <a:pt x="11256" y="6766"/>
                    <a:pt x="11688" y="6748"/>
                    <a:pt x="12120" y="6703"/>
                  </a:cubicBezTo>
                  <a:cubicBezTo>
                    <a:pt x="13173" y="6586"/>
                    <a:pt x="14198" y="6343"/>
                    <a:pt x="15188" y="5993"/>
                  </a:cubicBezTo>
                  <a:cubicBezTo>
                    <a:pt x="16493" y="6694"/>
                    <a:pt x="17788" y="7477"/>
                    <a:pt x="19048" y="8314"/>
                  </a:cubicBezTo>
                  <a:lnTo>
                    <a:pt x="19255" y="8449"/>
                  </a:lnTo>
                  <a:lnTo>
                    <a:pt x="19282" y="8440"/>
                  </a:lnTo>
                  <a:lnTo>
                    <a:pt x="19282" y="8440"/>
                  </a:lnTo>
                  <a:cubicBezTo>
                    <a:pt x="18958" y="8683"/>
                    <a:pt x="18598" y="8872"/>
                    <a:pt x="18211" y="9016"/>
                  </a:cubicBezTo>
                  <a:cubicBezTo>
                    <a:pt x="17716" y="9214"/>
                    <a:pt x="17194" y="9349"/>
                    <a:pt x="16664" y="9430"/>
                  </a:cubicBezTo>
                  <a:cubicBezTo>
                    <a:pt x="16169" y="9511"/>
                    <a:pt x="15665" y="9565"/>
                    <a:pt x="15161" y="9601"/>
                  </a:cubicBezTo>
                  <a:cubicBezTo>
                    <a:pt x="14774" y="9628"/>
                    <a:pt x="14423" y="9637"/>
                    <a:pt x="14216" y="9655"/>
                  </a:cubicBezTo>
                  <a:cubicBezTo>
                    <a:pt x="14099" y="9663"/>
                    <a:pt x="14036" y="9672"/>
                    <a:pt x="14036" y="9699"/>
                  </a:cubicBezTo>
                  <a:cubicBezTo>
                    <a:pt x="14036" y="9735"/>
                    <a:pt x="14558" y="9843"/>
                    <a:pt x="15161" y="9861"/>
                  </a:cubicBezTo>
                  <a:cubicBezTo>
                    <a:pt x="15297" y="9868"/>
                    <a:pt x="15434" y="9872"/>
                    <a:pt x="15570" y="9872"/>
                  </a:cubicBezTo>
                  <a:cubicBezTo>
                    <a:pt x="15955" y="9872"/>
                    <a:pt x="16339" y="9845"/>
                    <a:pt x="16718" y="9798"/>
                  </a:cubicBezTo>
                  <a:cubicBezTo>
                    <a:pt x="16834" y="9771"/>
                    <a:pt x="16960" y="9753"/>
                    <a:pt x="17077" y="9726"/>
                  </a:cubicBezTo>
                  <a:cubicBezTo>
                    <a:pt x="17509" y="9646"/>
                    <a:pt x="17932" y="9520"/>
                    <a:pt x="18346" y="9367"/>
                  </a:cubicBezTo>
                  <a:cubicBezTo>
                    <a:pt x="18787" y="9196"/>
                    <a:pt x="19210" y="8962"/>
                    <a:pt x="19579" y="8674"/>
                  </a:cubicBezTo>
                  <a:cubicBezTo>
                    <a:pt x="20406" y="9232"/>
                    <a:pt x="21135" y="9753"/>
                    <a:pt x="21774" y="10230"/>
                  </a:cubicBezTo>
                  <a:lnTo>
                    <a:pt x="21747" y="10266"/>
                  </a:lnTo>
                  <a:lnTo>
                    <a:pt x="21675" y="10347"/>
                  </a:lnTo>
                  <a:cubicBezTo>
                    <a:pt x="21666" y="10356"/>
                    <a:pt x="21657" y="10365"/>
                    <a:pt x="21648" y="10374"/>
                  </a:cubicBezTo>
                  <a:cubicBezTo>
                    <a:pt x="21603" y="10428"/>
                    <a:pt x="21558" y="10473"/>
                    <a:pt x="21504" y="10509"/>
                  </a:cubicBezTo>
                  <a:cubicBezTo>
                    <a:pt x="21387" y="10617"/>
                    <a:pt x="21252" y="10707"/>
                    <a:pt x="21117" y="10788"/>
                  </a:cubicBezTo>
                  <a:cubicBezTo>
                    <a:pt x="20829" y="10950"/>
                    <a:pt x="20523" y="11067"/>
                    <a:pt x="20209" y="11148"/>
                  </a:cubicBezTo>
                  <a:cubicBezTo>
                    <a:pt x="19903" y="11229"/>
                    <a:pt x="19606" y="11292"/>
                    <a:pt x="19291" y="11328"/>
                  </a:cubicBezTo>
                  <a:cubicBezTo>
                    <a:pt x="19084" y="11364"/>
                    <a:pt x="18877" y="11382"/>
                    <a:pt x="18751" y="11400"/>
                  </a:cubicBezTo>
                  <a:cubicBezTo>
                    <a:pt x="18661" y="11418"/>
                    <a:pt x="18598" y="11436"/>
                    <a:pt x="18598" y="11454"/>
                  </a:cubicBezTo>
                  <a:cubicBezTo>
                    <a:pt x="18598" y="11499"/>
                    <a:pt x="18922" y="11580"/>
                    <a:pt x="19309" y="11589"/>
                  </a:cubicBezTo>
                  <a:cubicBezTo>
                    <a:pt x="19375" y="11593"/>
                    <a:pt x="19442" y="11594"/>
                    <a:pt x="19508" y="11594"/>
                  </a:cubicBezTo>
                  <a:cubicBezTo>
                    <a:pt x="19774" y="11594"/>
                    <a:pt x="20039" y="11566"/>
                    <a:pt x="20298" y="11508"/>
                  </a:cubicBezTo>
                  <a:cubicBezTo>
                    <a:pt x="20406" y="11481"/>
                    <a:pt x="20514" y="11436"/>
                    <a:pt x="20622" y="11400"/>
                  </a:cubicBezTo>
                  <a:cubicBezTo>
                    <a:pt x="20856" y="11328"/>
                    <a:pt x="21081" y="11229"/>
                    <a:pt x="21297" y="11112"/>
                  </a:cubicBezTo>
                  <a:cubicBezTo>
                    <a:pt x="21450" y="11013"/>
                    <a:pt x="21603" y="10914"/>
                    <a:pt x="21747" y="10797"/>
                  </a:cubicBezTo>
                  <a:cubicBezTo>
                    <a:pt x="21810" y="10734"/>
                    <a:pt x="21882" y="10662"/>
                    <a:pt x="21945" y="10599"/>
                  </a:cubicBezTo>
                  <a:cubicBezTo>
                    <a:pt x="21990" y="10545"/>
                    <a:pt x="22026" y="10509"/>
                    <a:pt x="22062" y="10446"/>
                  </a:cubicBezTo>
                  <a:cubicBezTo>
                    <a:pt x="22719" y="10941"/>
                    <a:pt x="23286" y="11391"/>
                    <a:pt x="23780" y="11778"/>
                  </a:cubicBezTo>
                  <a:cubicBezTo>
                    <a:pt x="24905" y="12678"/>
                    <a:pt x="25652" y="13325"/>
                    <a:pt x="26156" y="13748"/>
                  </a:cubicBezTo>
                  <a:cubicBezTo>
                    <a:pt x="26525" y="14072"/>
                    <a:pt x="26768" y="14270"/>
                    <a:pt x="26939" y="14396"/>
                  </a:cubicBezTo>
                  <a:cubicBezTo>
                    <a:pt x="27131" y="14545"/>
                    <a:pt x="27212" y="14587"/>
                    <a:pt x="27255" y="14587"/>
                  </a:cubicBezTo>
                  <a:cubicBezTo>
                    <a:pt x="27275" y="14587"/>
                    <a:pt x="27287" y="14578"/>
                    <a:pt x="27298" y="14567"/>
                  </a:cubicBezTo>
                  <a:cubicBezTo>
                    <a:pt x="27334" y="14531"/>
                    <a:pt x="27361" y="14405"/>
                    <a:pt x="26417" y="13469"/>
                  </a:cubicBezTo>
                  <a:cubicBezTo>
                    <a:pt x="25940" y="13002"/>
                    <a:pt x="25211" y="12327"/>
                    <a:pt x="24095" y="11391"/>
                  </a:cubicBezTo>
                  <a:lnTo>
                    <a:pt x="24104" y="11391"/>
                  </a:lnTo>
                  <a:cubicBezTo>
                    <a:pt x="23340" y="10761"/>
                    <a:pt x="22395" y="9996"/>
                    <a:pt x="21207" y="9142"/>
                  </a:cubicBezTo>
                  <a:cubicBezTo>
                    <a:pt x="21081" y="8089"/>
                    <a:pt x="20748" y="7072"/>
                    <a:pt x="20227" y="6155"/>
                  </a:cubicBezTo>
                  <a:cubicBezTo>
                    <a:pt x="19975" y="5714"/>
                    <a:pt x="19678" y="5300"/>
                    <a:pt x="19336" y="4931"/>
                  </a:cubicBezTo>
                  <a:cubicBezTo>
                    <a:pt x="18960" y="4512"/>
                    <a:pt x="18568" y="4199"/>
                    <a:pt x="18506" y="4199"/>
                  </a:cubicBezTo>
                  <a:cubicBezTo>
                    <a:pt x="18503" y="4199"/>
                    <a:pt x="18500" y="4200"/>
                    <a:pt x="18499" y="4202"/>
                  </a:cubicBezTo>
                  <a:cubicBezTo>
                    <a:pt x="18481" y="4211"/>
                    <a:pt x="18508" y="4265"/>
                    <a:pt x="18562" y="4337"/>
                  </a:cubicBezTo>
                  <a:cubicBezTo>
                    <a:pt x="18679" y="4499"/>
                    <a:pt x="18913" y="4769"/>
                    <a:pt x="19138" y="5093"/>
                  </a:cubicBezTo>
                  <a:cubicBezTo>
                    <a:pt x="19417" y="5489"/>
                    <a:pt x="19678" y="5903"/>
                    <a:pt x="19912" y="6334"/>
                  </a:cubicBezTo>
                  <a:cubicBezTo>
                    <a:pt x="20334" y="7090"/>
                    <a:pt x="20622" y="7918"/>
                    <a:pt x="20784" y="8773"/>
                  </a:cubicBezTo>
                  <a:lnTo>
                    <a:pt x="20793" y="8845"/>
                  </a:lnTo>
                  <a:cubicBezTo>
                    <a:pt x="20343" y="8530"/>
                    <a:pt x="19867" y="8197"/>
                    <a:pt x="19354" y="7855"/>
                  </a:cubicBezTo>
                  <a:cubicBezTo>
                    <a:pt x="18040" y="6982"/>
                    <a:pt x="16673" y="6172"/>
                    <a:pt x="15305" y="5444"/>
                  </a:cubicBezTo>
                  <a:cubicBezTo>
                    <a:pt x="15260" y="5147"/>
                    <a:pt x="15188" y="4859"/>
                    <a:pt x="15080" y="4580"/>
                  </a:cubicBezTo>
                  <a:cubicBezTo>
                    <a:pt x="14972" y="4292"/>
                    <a:pt x="14846" y="4022"/>
                    <a:pt x="14702" y="3752"/>
                  </a:cubicBezTo>
                  <a:cubicBezTo>
                    <a:pt x="14414" y="3221"/>
                    <a:pt x="14063" y="2726"/>
                    <a:pt x="13667" y="2277"/>
                  </a:cubicBezTo>
                  <a:cubicBezTo>
                    <a:pt x="13289" y="1863"/>
                    <a:pt x="12858" y="1503"/>
                    <a:pt x="12390" y="1197"/>
                  </a:cubicBezTo>
                  <a:cubicBezTo>
                    <a:pt x="11889" y="877"/>
                    <a:pt x="11396" y="669"/>
                    <a:pt x="11300" y="669"/>
                  </a:cubicBezTo>
                  <a:cubicBezTo>
                    <a:pt x="11290" y="669"/>
                    <a:pt x="11285" y="671"/>
                    <a:pt x="11283" y="675"/>
                  </a:cubicBezTo>
                  <a:cubicBezTo>
                    <a:pt x="11283" y="684"/>
                    <a:pt x="11301" y="711"/>
                    <a:pt x="11337" y="738"/>
                  </a:cubicBezTo>
                  <a:cubicBezTo>
                    <a:pt x="11472" y="855"/>
                    <a:pt x="11850" y="1098"/>
                    <a:pt x="12237" y="1404"/>
                  </a:cubicBezTo>
                  <a:cubicBezTo>
                    <a:pt x="12651" y="1746"/>
                    <a:pt x="13038" y="2124"/>
                    <a:pt x="13388" y="2529"/>
                  </a:cubicBezTo>
                  <a:cubicBezTo>
                    <a:pt x="13766" y="2951"/>
                    <a:pt x="14099" y="3428"/>
                    <a:pt x="14369" y="3932"/>
                  </a:cubicBezTo>
                  <a:cubicBezTo>
                    <a:pt x="14504" y="4184"/>
                    <a:pt x="14621" y="4445"/>
                    <a:pt x="14729" y="4706"/>
                  </a:cubicBezTo>
                  <a:cubicBezTo>
                    <a:pt x="14783" y="4868"/>
                    <a:pt x="14837" y="5030"/>
                    <a:pt x="14882" y="5201"/>
                  </a:cubicBezTo>
                  <a:cubicBezTo>
                    <a:pt x="14882" y="5210"/>
                    <a:pt x="14882" y="5219"/>
                    <a:pt x="14891" y="5237"/>
                  </a:cubicBezTo>
                  <a:cubicBezTo>
                    <a:pt x="14171" y="4859"/>
                    <a:pt x="13460" y="4517"/>
                    <a:pt x="12750" y="4193"/>
                  </a:cubicBezTo>
                  <a:cubicBezTo>
                    <a:pt x="11553" y="3662"/>
                    <a:pt x="10320" y="3185"/>
                    <a:pt x="9070" y="2789"/>
                  </a:cubicBezTo>
                  <a:cubicBezTo>
                    <a:pt x="8629" y="2178"/>
                    <a:pt x="8134" y="1602"/>
                    <a:pt x="7594" y="1080"/>
                  </a:cubicBezTo>
                  <a:cubicBezTo>
                    <a:pt x="7297" y="801"/>
                    <a:pt x="6973" y="558"/>
                    <a:pt x="6631" y="342"/>
                  </a:cubicBezTo>
                  <a:cubicBezTo>
                    <a:pt x="6271" y="130"/>
                    <a:pt x="5917" y="1"/>
                    <a:pt x="5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2700000">
              <a:off x="157613" y="88728"/>
              <a:ext cx="713975" cy="1116453"/>
            </a:xfrm>
            <a:custGeom>
              <a:avLst/>
              <a:gdLst/>
              <a:ahLst/>
              <a:cxnLst/>
              <a:rect l="l" t="t" r="r" b="b"/>
              <a:pathLst>
                <a:path w="59186" h="92550" extrusionOk="0">
                  <a:moveTo>
                    <a:pt x="40039" y="578"/>
                  </a:moveTo>
                  <a:lnTo>
                    <a:pt x="40039" y="578"/>
                  </a:lnTo>
                  <a:cubicBezTo>
                    <a:pt x="39418" y="1900"/>
                    <a:pt x="37565" y="6003"/>
                    <a:pt x="36980" y="9197"/>
                  </a:cubicBezTo>
                  <a:cubicBezTo>
                    <a:pt x="36314" y="12904"/>
                    <a:pt x="33579" y="16476"/>
                    <a:pt x="30826" y="19355"/>
                  </a:cubicBezTo>
                  <a:cubicBezTo>
                    <a:pt x="29692" y="20552"/>
                    <a:pt x="28864" y="22010"/>
                    <a:pt x="28405" y="23593"/>
                  </a:cubicBezTo>
                  <a:cubicBezTo>
                    <a:pt x="28225" y="23017"/>
                    <a:pt x="28045" y="22432"/>
                    <a:pt x="27838" y="21830"/>
                  </a:cubicBezTo>
                  <a:cubicBezTo>
                    <a:pt x="27901" y="21434"/>
                    <a:pt x="27982" y="20966"/>
                    <a:pt x="28090" y="20408"/>
                  </a:cubicBezTo>
                  <a:cubicBezTo>
                    <a:pt x="28351" y="19058"/>
                    <a:pt x="28693" y="17727"/>
                    <a:pt x="29125" y="16422"/>
                  </a:cubicBezTo>
                  <a:cubicBezTo>
                    <a:pt x="29160" y="16424"/>
                    <a:pt x="29201" y="16425"/>
                    <a:pt x="29247" y="16425"/>
                  </a:cubicBezTo>
                  <a:cubicBezTo>
                    <a:pt x="29510" y="16425"/>
                    <a:pt x="29962" y="16388"/>
                    <a:pt x="30673" y="16143"/>
                  </a:cubicBezTo>
                  <a:cubicBezTo>
                    <a:pt x="31446" y="15855"/>
                    <a:pt x="32157" y="15423"/>
                    <a:pt x="32778" y="14866"/>
                  </a:cubicBezTo>
                  <a:cubicBezTo>
                    <a:pt x="33273" y="14407"/>
                    <a:pt x="33534" y="14029"/>
                    <a:pt x="33498" y="14002"/>
                  </a:cubicBezTo>
                  <a:cubicBezTo>
                    <a:pt x="33493" y="13999"/>
                    <a:pt x="33487" y="13998"/>
                    <a:pt x="33480" y="13998"/>
                  </a:cubicBezTo>
                  <a:cubicBezTo>
                    <a:pt x="33382" y="13998"/>
                    <a:pt x="33068" y="14288"/>
                    <a:pt x="32580" y="14650"/>
                  </a:cubicBezTo>
                  <a:cubicBezTo>
                    <a:pt x="31599" y="15414"/>
                    <a:pt x="30448" y="15927"/>
                    <a:pt x="29215" y="16125"/>
                  </a:cubicBezTo>
                  <a:cubicBezTo>
                    <a:pt x="29251" y="15999"/>
                    <a:pt x="29287" y="15882"/>
                    <a:pt x="29323" y="15765"/>
                  </a:cubicBezTo>
                  <a:cubicBezTo>
                    <a:pt x="29647" y="14776"/>
                    <a:pt x="30061" y="13822"/>
                    <a:pt x="30448" y="12877"/>
                  </a:cubicBezTo>
                  <a:cubicBezTo>
                    <a:pt x="30574" y="12643"/>
                    <a:pt x="30691" y="12400"/>
                    <a:pt x="30799" y="12166"/>
                  </a:cubicBezTo>
                  <a:lnTo>
                    <a:pt x="30915" y="12166"/>
                  </a:lnTo>
                  <a:cubicBezTo>
                    <a:pt x="31149" y="12157"/>
                    <a:pt x="31608" y="12103"/>
                    <a:pt x="32463" y="11861"/>
                  </a:cubicBezTo>
                  <a:cubicBezTo>
                    <a:pt x="33264" y="11636"/>
                    <a:pt x="34029" y="11285"/>
                    <a:pt x="34730" y="10835"/>
                  </a:cubicBezTo>
                  <a:cubicBezTo>
                    <a:pt x="35297" y="10457"/>
                    <a:pt x="35594" y="10088"/>
                    <a:pt x="35558" y="10061"/>
                  </a:cubicBezTo>
                  <a:cubicBezTo>
                    <a:pt x="35553" y="10056"/>
                    <a:pt x="35546" y="10054"/>
                    <a:pt x="35536" y="10054"/>
                  </a:cubicBezTo>
                  <a:cubicBezTo>
                    <a:pt x="35434" y="10054"/>
                    <a:pt x="35096" y="10312"/>
                    <a:pt x="34568" y="10601"/>
                  </a:cubicBezTo>
                  <a:cubicBezTo>
                    <a:pt x="33867" y="10970"/>
                    <a:pt x="33120" y="11276"/>
                    <a:pt x="32355" y="11492"/>
                  </a:cubicBezTo>
                  <a:cubicBezTo>
                    <a:pt x="31599" y="11708"/>
                    <a:pt x="31176" y="11807"/>
                    <a:pt x="30942" y="11879"/>
                  </a:cubicBezTo>
                  <a:cubicBezTo>
                    <a:pt x="31221" y="11294"/>
                    <a:pt x="31509" y="10727"/>
                    <a:pt x="31842" y="10196"/>
                  </a:cubicBezTo>
                  <a:cubicBezTo>
                    <a:pt x="32787" y="8468"/>
                    <a:pt x="33921" y="7002"/>
                    <a:pt x="34919" y="5769"/>
                  </a:cubicBezTo>
                  <a:cubicBezTo>
                    <a:pt x="35972" y="4582"/>
                    <a:pt x="36872" y="3601"/>
                    <a:pt x="37583" y="2998"/>
                  </a:cubicBezTo>
                  <a:cubicBezTo>
                    <a:pt x="38257" y="2368"/>
                    <a:pt x="38635" y="1999"/>
                    <a:pt x="38599" y="1981"/>
                  </a:cubicBezTo>
                  <a:cubicBezTo>
                    <a:pt x="38598" y="1981"/>
                    <a:pt x="38597" y="1981"/>
                    <a:pt x="38595" y="1981"/>
                  </a:cubicBezTo>
                  <a:cubicBezTo>
                    <a:pt x="38538" y="1981"/>
                    <a:pt x="38084" y="2294"/>
                    <a:pt x="37367" y="2863"/>
                  </a:cubicBezTo>
                  <a:cubicBezTo>
                    <a:pt x="36602" y="3430"/>
                    <a:pt x="35648" y="4375"/>
                    <a:pt x="34559" y="5544"/>
                  </a:cubicBezTo>
                  <a:cubicBezTo>
                    <a:pt x="34110" y="6066"/>
                    <a:pt x="33642" y="6642"/>
                    <a:pt x="33174" y="7263"/>
                  </a:cubicBezTo>
                  <a:cubicBezTo>
                    <a:pt x="33192" y="7128"/>
                    <a:pt x="33174" y="6894"/>
                    <a:pt x="33237" y="6435"/>
                  </a:cubicBezTo>
                  <a:cubicBezTo>
                    <a:pt x="33363" y="5472"/>
                    <a:pt x="33795" y="4510"/>
                    <a:pt x="33687" y="4465"/>
                  </a:cubicBezTo>
                  <a:cubicBezTo>
                    <a:pt x="33683" y="4463"/>
                    <a:pt x="33678" y="4462"/>
                    <a:pt x="33673" y="4462"/>
                  </a:cubicBezTo>
                  <a:cubicBezTo>
                    <a:pt x="33525" y="4462"/>
                    <a:pt x="32998" y="5354"/>
                    <a:pt x="32850" y="6381"/>
                  </a:cubicBezTo>
                  <a:cubicBezTo>
                    <a:pt x="32787" y="6903"/>
                    <a:pt x="32850" y="7191"/>
                    <a:pt x="32904" y="7317"/>
                  </a:cubicBezTo>
                  <a:cubicBezTo>
                    <a:pt x="32949" y="7425"/>
                    <a:pt x="32985" y="7443"/>
                    <a:pt x="33030" y="7443"/>
                  </a:cubicBezTo>
                  <a:cubicBezTo>
                    <a:pt x="32427" y="8244"/>
                    <a:pt x="31869" y="9080"/>
                    <a:pt x="31374" y="9953"/>
                  </a:cubicBezTo>
                  <a:cubicBezTo>
                    <a:pt x="31032" y="10520"/>
                    <a:pt x="30718" y="11096"/>
                    <a:pt x="30430" y="11699"/>
                  </a:cubicBezTo>
                  <a:cubicBezTo>
                    <a:pt x="30403" y="11456"/>
                    <a:pt x="30349" y="11096"/>
                    <a:pt x="30295" y="10511"/>
                  </a:cubicBezTo>
                  <a:cubicBezTo>
                    <a:pt x="30223" y="9800"/>
                    <a:pt x="30241" y="9071"/>
                    <a:pt x="30340" y="8361"/>
                  </a:cubicBezTo>
                  <a:cubicBezTo>
                    <a:pt x="30430" y="7767"/>
                    <a:pt x="30565" y="7389"/>
                    <a:pt x="30511" y="7362"/>
                  </a:cubicBezTo>
                  <a:cubicBezTo>
                    <a:pt x="30509" y="7361"/>
                    <a:pt x="30508" y="7361"/>
                    <a:pt x="30506" y="7361"/>
                  </a:cubicBezTo>
                  <a:cubicBezTo>
                    <a:pt x="30436" y="7361"/>
                    <a:pt x="30210" y="7718"/>
                    <a:pt x="30061" y="8307"/>
                  </a:cubicBezTo>
                  <a:cubicBezTo>
                    <a:pt x="29890" y="9044"/>
                    <a:pt x="29836" y="9800"/>
                    <a:pt x="29908" y="10547"/>
                  </a:cubicBezTo>
                  <a:cubicBezTo>
                    <a:pt x="29989" y="11348"/>
                    <a:pt x="30106" y="11753"/>
                    <a:pt x="30187" y="11950"/>
                  </a:cubicBezTo>
                  <a:cubicBezTo>
                    <a:pt x="30205" y="11986"/>
                    <a:pt x="30223" y="12031"/>
                    <a:pt x="30241" y="12067"/>
                  </a:cubicBezTo>
                  <a:cubicBezTo>
                    <a:pt x="30151" y="12256"/>
                    <a:pt x="30052" y="12454"/>
                    <a:pt x="29953" y="12652"/>
                  </a:cubicBezTo>
                  <a:cubicBezTo>
                    <a:pt x="29548" y="13606"/>
                    <a:pt x="29125" y="14578"/>
                    <a:pt x="28801" y="15576"/>
                  </a:cubicBezTo>
                  <a:cubicBezTo>
                    <a:pt x="28720" y="15810"/>
                    <a:pt x="28648" y="16035"/>
                    <a:pt x="28576" y="16251"/>
                  </a:cubicBezTo>
                  <a:cubicBezTo>
                    <a:pt x="28360" y="15855"/>
                    <a:pt x="28207" y="15432"/>
                    <a:pt x="28099" y="15001"/>
                  </a:cubicBezTo>
                  <a:cubicBezTo>
                    <a:pt x="27731" y="13439"/>
                    <a:pt x="28008" y="11717"/>
                    <a:pt x="27875" y="11717"/>
                  </a:cubicBezTo>
                  <a:cubicBezTo>
                    <a:pt x="27875" y="11717"/>
                    <a:pt x="27875" y="11717"/>
                    <a:pt x="27874" y="11717"/>
                  </a:cubicBezTo>
                  <a:cubicBezTo>
                    <a:pt x="27811" y="11717"/>
                    <a:pt x="27676" y="12130"/>
                    <a:pt x="27613" y="12760"/>
                  </a:cubicBezTo>
                  <a:cubicBezTo>
                    <a:pt x="27523" y="13534"/>
                    <a:pt x="27568" y="14326"/>
                    <a:pt x="27739" y="15082"/>
                  </a:cubicBezTo>
                  <a:cubicBezTo>
                    <a:pt x="27937" y="15918"/>
                    <a:pt x="28225" y="16296"/>
                    <a:pt x="28387" y="16458"/>
                  </a:cubicBezTo>
                  <a:cubicBezTo>
                    <a:pt x="28414" y="16494"/>
                    <a:pt x="28450" y="16521"/>
                    <a:pt x="28486" y="16548"/>
                  </a:cubicBezTo>
                  <a:cubicBezTo>
                    <a:pt x="28108" y="17781"/>
                    <a:pt x="27811" y="19040"/>
                    <a:pt x="27604" y="20318"/>
                  </a:cubicBezTo>
                  <a:cubicBezTo>
                    <a:pt x="27568" y="20507"/>
                    <a:pt x="27541" y="20678"/>
                    <a:pt x="27514" y="20849"/>
                  </a:cubicBezTo>
                  <a:cubicBezTo>
                    <a:pt x="27092" y="19589"/>
                    <a:pt x="26615" y="18357"/>
                    <a:pt x="26066" y="17151"/>
                  </a:cubicBezTo>
                  <a:cubicBezTo>
                    <a:pt x="25967" y="16935"/>
                    <a:pt x="25850" y="16728"/>
                    <a:pt x="25724" y="16530"/>
                  </a:cubicBezTo>
                  <a:cubicBezTo>
                    <a:pt x="25859" y="14434"/>
                    <a:pt x="26318" y="12661"/>
                    <a:pt x="27083" y="11042"/>
                  </a:cubicBezTo>
                  <a:lnTo>
                    <a:pt x="27092" y="11042"/>
                  </a:lnTo>
                  <a:cubicBezTo>
                    <a:pt x="28000" y="9116"/>
                    <a:pt x="29341" y="7380"/>
                    <a:pt x="31068" y="5553"/>
                  </a:cubicBezTo>
                  <a:cubicBezTo>
                    <a:pt x="32832" y="3664"/>
                    <a:pt x="35009" y="2206"/>
                    <a:pt x="37430" y="1298"/>
                  </a:cubicBezTo>
                  <a:cubicBezTo>
                    <a:pt x="38149" y="1028"/>
                    <a:pt x="38896" y="812"/>
                    <a:pt x="39652" y="650"/>
                  </a:cubicBezTo>
                  <a:cubicBezTo>
                    <a:pt x="39805" y="623"/>
                    <a:pt x="39931" y="596"/>
                    <a:pt x="40039" y="578"/>
                  </a:cubicBezTo>
                  <a:close/>
                  <a:moveTo>
                    <a:pt x="8926" y="18977"/>
                  </a:moveTo>
                  <a:cubicBezTo>
                    <a:pt x="11832" y="18977"/>
                    <a:pt x="14882" y="19859"/>
                    <a:pt x="19417" y="22316"/>
                  </a:cubicBezTo>
                  <a:cubicBezTo>
                    <a:pt x="23259" y="24412"/>
                    <a:pt x="25265" y="26670"/>
                    <a:pt x="26300" y="28623"/>
                  </a:cubicBezTo>
                  <a:cubicBezTo>
                    <a:pt x="27056" y="30017"/>
                    <a:pt x="27451" y="31592"/>
                    <a:pt x="27433" y="33175"/>
                  </a:cubicBezTo>
                  <a:lnTo>
                    <a:pt x="27433" y="33697"/>
                  </a:lnTo>
                  <a:cubicBezTo>
                    <a:pt x="27433" y="34111"/>
                    <a:pt x="27622" y="34525"/>
                    <a:pt x="27874" y="34948"/>
                  </a:cubicBezTo>
                  <a:cubicBezTo>
                    <a:pt x="28540" y="36046"/>
                    <a:pt x="29746" y="37170"/>
                    <a:pt x="30016" y="37431"/>
                  </a:cubicBezTo>
                  <a:lnTo>
                    <a:pt x="30214" y="38214"/>
                  </a:lnTo>
                  <a:lnTo>
                    <a:pt x="30259" y="38511"/>
                  </a:lnTo>
                  <a:cubicBezTo>
                    <a:pt x="29323" y="37755"/>
                    <a:pt x="28648" y="37305"/>
                    <a:pt x="28054" y="37026"/>
                  </a:cubicBezTo>
                  <a:lnTo>
                    <a:pt x="28054" y="37017"/>
                  </a:lnTo>
                  <a:cubicBezTo>
                    <a:pt x="27335" y="36684"/>
                    <a:pt x="26723" y="36621"/>
                    <a:pt x="25976" y="36621"/>
                  </a:cubicBezTo>
                  <a:cubicBezTo>
                    <a:pt x="25598" y="36621"/>
                    <a:pt x="25184" y="36639"/>
                    <a:pt x="24689" y="36639"/>
                  </a:cubicBezTo>
                  <a:cubicBezTo>
                    <a:pt x="24392" y="36639"/>
                    <a:pt x="24059" y="36639"/>
                    <a:pt x="23691" y="36621"/>
                  </a:cubicBezTo>
                  <a:cubicBezTo>
                    <a:pt x="21972" y="36549"/>
                    <a:pt x="20568" y="36100"/>
                    <a:pt x="19066" y="35362"/>
                  </a:cubicBezTo>
                  <a:cubicBezTo>
                    <a:pt x="17563" y="34615"/>
                    <a:pt x="15980" y="33580"/>
                    <a:pt x="13937" y="32375"/>
                  </a:cubicBezTo>
                  <a:cubicBezTo>
                    <a:pt x="9871" y="29963"/>
                    <a:pt x="6721" y="27624"/>
                    <a:pt x="5327" y="25078"/>
                  </a:cubicBezTo>
                  <a:cubicBezTo>
                    <a:pt x="4571" y="23719"/>
                    <a:pt x="3365" y="22513"/>
                    <a:pt x="2340" y="21632"/>
                  </a:cubicBezTo>
                  <a:cubicBezTo>
                    <a:pt x="1773" y="21155"/>
                    <a:pt x="1269" y="20777"/>
                    <a:pt x="927" y="20534"/>
                  </a:cubicBezTo>
                  <a:cubicBezTo>
                    <a:pt x="4040" y="19634"/>
                    <a:pt x="6443" y="18977"/>
                    <a:pt x="8926" y="18977"/>
                  </a:cubicBezTo>
                  <a:close/>
                  <a:moveTo>
                    <a:pt x="50432" y="41541"/>
                  </a:moveTo>
                  <a:cubicBezTo>
                    <a:pt x="50483" y="41541"/>
                    <a:pt x="50533" y="41542"/>
                    <a:pt x="50584" y="41543"/>
                  </a:cubicBezTo>
                  <a:cubicBezTo>
                    <a:pt x="51870" y="41543"/>
                    <a:pt x="53769" y="41687"/>
                    <a:pt x="55335" y="41831"/>
                  </a:cubicBezTo>
                  <a:cubicBezTo>
                    <a:pt x="56099" y="41894"/>
                    <a:pt x="56783" y="41966"/>
                    <a:pt x="57287" y="42020"/>
                  </a:cubicBezTo>
                  <a:cubicBezTo>
                    <a:pt x="56450" y="42425"/>
                    <a:pt x="55586" y="42776"/>
                    <a:pt x="54696" y="43064"/>
                  </a:cubicBezTo>
                  <a:cubicBezTo>
                    <a:pt x="54228" y="43208"/>
                    <a:pt x="53283" y="43441"/>
                    <a:pt x="52059" y="43792"/>
                  </a:cubicBezTo>
                  <a:cubicBezTo>
                    <a:pt x="48388" y="44836"/>
                    <a:pt x="42234" y="46896"/>
                    <a:pt x="38689" y="51017"/>
                  </a:cubicBezTo>
                  <a:cubicBezTo>
                    <a:pt x="37906" y="51926"/>
                    <a:pt x="37268" y="52961"/>
                    <a:pt x="36818" y="54076"/>
                  </a:cubicBezTo>
                  <a:cubicBezTo>
                    <a:pt x="36971" y="53168"/>
                    <a:pt x="37196" y="52277"/>
                    <a:pt x="37475" y="51404"/>
                  </a:cubicBezTo>
                  <a:cubicBezTo>
                    <a:pt x="38518" y="48138"/>
                    <a:pt x="41092" y="45772"/>
                    <a:pt x="43620" y="44179"/>
                  </a:cubicBezTo>
                  <a:cubicBezTo>
                    <a:pt x="44745" y="43477"/>
                    <a:pt x="45932" y="42875"/>
                    <a:pt x="47165" y="42371"/>
                  </a:cubicBezTo>
                  <a:cubicBezTo>
                    <a:pt x="47876" y="42065"/>
                    <a:pt x="48622" y="41813"/>
                    <a:pt x="49378" y="41624"/>
                  </a:cubicBezTo>
                  <a:cubicBezTo>
                    <a:pt x="49725" y="41569"/>
                    <a:pt x="50078" y="41541"/>
                    <a:pt x="50432" y="41541"/>
                  </a:cubicBezTo>
                  <a:close/>
                  <a:moveTo>
                    <a:pt x="57332" y="42569"/>
                  </a:moveTo>
                  <a:lnTo>
                    <a:pt x="57332" y="42569"/>
                  </a:lnTo>
                  <a:cubicBezTo>
                    <a:pt x="56486" y="43603"/>
                    <a:pt x="54633" y="45484"/>
                    <a:pt x="50980" y="47643"/>
                  </a:cubicBezTo>
                  <a:cubicBezTo>
                    <a:pt x="50926" y="47679"/>
                    <a:pt x="50872" y="47715"/>
                    <a:pt x="50809" y="47760"/>
                  </a:cubicBezTo>
                  <a:lnTo>
                    <a:pt x="51061" y="46959"/>
                  </a:lnTo>
                  <a:cubicBezTo>
                    <a:pt x="51133" y="46717"/>
                    <a:pt x="51349" y="45763"/>
                    <a:pt x="51250" y="45727"/>
                  </a:cubicBezTo>
                  <a:cubicBezTo>
                    <a:pt x="51248" y="45726"/>
                    <a:pt x="51247" y="45726"/>
                    <a:pt x="51245" y="45726"/>
                  </a:cubicBezTo>
                  <a:cubicBezTo>
                    <a:pt x="51140" y="45726"/>
                    <a:pt x="50781" y="46612"/>
                    <a:pt x="50710" y="46843"/>
                  </a:cubicBezTo>
                  <a:lnTo>
                    <a:pt x="50323" y="48057"/>
                  </a:lnTo>
                  <a:cubicBezTo>
                    <a:pt x="49099" y="48831"/>
                    <a:pt x="47921" y="49686"/>
                    <a:pt x="46814" y="50612"/>
                  </a:cubicBezTo>
                  <a:cubicBezTo>
                    <a:pt x="46814" y="50450"/>
                    <a:pt x="46823" y="50289"/>
                    <a:pt x="46841" y="50127"/>
                  </a:cubicBezTo>
                  <a:cubicBezTo>
                    <a:pt x="46886" y="49578"/>
                    <a:pt x="46985" y="49038"/>
                    <a:pt x="47147" y="48507"/>
                  </a:cubicBezTo>
                  <a:cubicBezTo>
                    <a:pt x="47201" y="48318"/>
                    <a:pt x="47345" y="47841"/>
                    <a:pt x="47507" y="47427"/>
                  </a:cubicBezTo>
                  <a:cubicBezTo>
                    <a:pt x="47588" y="47229"/>
                    <a:pt x="47669" y="47040"/>
                    <a:pt x="47732" y="46896"/>
                  </a:cubicBezTo>
                  <a:cubicBezTo>
                    <a:pt x="47795" y="46753"/>
                    <a:pt x="47831" y="46645"/>
                    <a:pt x="47804" y="46627"/>
                  </a:cubicBezTo>
                  <a:cubicBezTo>
                    <a:pt x="47803" y="46626"/>
                    <a:pt x="47802" y="46626"/>
                    <a:pt x="47801" y="46626"/>
                  </a:cubicBezTo>
                  <a:cubicBezTo>
                    <a:pt x="47762" y="46626"/>
                    <a:pt x="47500" y="46926"/>
                    <a:pt x="47273" y="47319"/>
                  </a:cubicBezTo>
                  <a:cubicBezTo>
                    <a:pt x="47084" y="47661"/>
                    <a:pt x="46922" y="48021"/>
                    <a:pt x="46796" y="48399"/>
                  </a:cubicBezTo>
                  <a:cubicBezTo>
                    <a:pt x="46553" y="49218"/>
                    <a:pt x="46427" y="50064"/>
                    <a:pt x="46445" y="50918"/>
                  </a:cubicBezTo>
                  <a:lnTo>
                    <a:pt x="46463" y="50918"/>
                  </a:lnTo>
                  <a:cubicBezTo>
                    <a:pt x="44808" y="52340"/>
                    <a:pt x="43287" y="53914"/>
                    <a:pt x="41910" y="55606"/>
                  </a:cubicBezTo>
                  <a:cubicBezTo>
                    <a:pt x="41901" y="55489"/>
                    <a:pt x="41883" y="55390"/>
                    <a:pt x="41874" y="55273"/>
                  </a:cubicBezTo>
                  <a:cubicBezTo>
                    <a:pt x="41793" y="54328"/>
                    <a:pt x="41811" y="53375"/>
                    <a:pt x="41910" y="52430"/>
                  </a:cubicBezTo>
                  <a:cubicBezTo>
                    <a:pt x="41946" y="52133"/>
                    <a:pt x="42027" y="51386"/>
                    <a:pt x="42162" y="50720"/>
                  </a:cubicBezTo>
                  <a:cubicBezTo>
                    <a:pt x="42243" y="50307"/>
                    <a:pt x="42342" y="49920"/>
                    <a:pt x="42396" y="49686"/>
                  </a:cubicBezTo>
                  <a:cubicBezTo>
                    <a:pt x="42423" y="49551"/>
                    <a:pt x="42432" y="49461"/>
                    <a:pt x="42414" y="49461"/>
                  </a:cubicBezTo>
                  <a:cubicBezTo>
                    <a:pt x="42413" y="49460"/>
                    <a:pt x="42413" y="49460"/>
                    <a:pt x="42412" y="49460"/>
                  </a:cubicBezTo>
                  <a:cubicBezTo>
                    <a:pt x="42361" y="49460"/>
                    <a:pt x="42105" y="50011"/>
                    <a:pt x="41910" y="50657"/>
                  </a:cubicBezTo>
                  <a:cubicBezTo>
                    <a:pt x="41739" y="51224"/>
                    <a:pt x="41622" y="51809"/>
                    <a:pt x="41541" y="52394"/>
                  </a:cubicBezTo>
                  <a:cubicBezTo>
                    <a:pt x="41415" y="53600"/>
                    <a:pt x="41424" y="54814"/>
                    <a:pt x="41586" y="56011"/>
                  </a:cubicBezTo>
                  <a:cubicBezTo>
                    <a:pt x="40750" y="57073"/>
                    <a:pt x="39976" y="58188"/>
                    <a:pt x="39292" y="59349"/>
                  </a:cubicBezTo>
                  <a:cubicBezTo>
                    <a:pt x="39175" y="59538"/>
                    <a:pt x="39076" y="59718"/>
                    <a:pt x="38986" y="59898"/>
                  </a:cubicBezTo>
                  <a:lnTo>
                    <a:pt x="38995" y="60060"/>
                  </a:lnTo>
                  <a:cubicBezTo>
                    <a:pt x="38644" y="59151"/>
                    <a:pt x="38455" y="58188"/>
                    <a:pt x="38464" y="57217"/>
                  </a:cubicBezTo>
                  <a:cubicBezTo>
                    <a:pt x="38446" y="56686"/>
                    <a:pt x="38464" y="56155"/>
                    <a:pt x="38509" y="55624"/>
                  </a:cubicBezTo>
                  <a:cubicBezTo>
                    <a:pt x="38545" y="55201"/>
                    <a:pt x="38608" y="54814"/>
                    <a:pt x="38626" y="54607"/>
                  </a:cubicBezTo>
                  <a:cubicBezTo>
                    <a:pt x="38635" y="54508"/>
                    <a:pt x="38635" y="54445"/>
                    <a:pt x="38617" y="54436"/>
                  </a:cubicBezTo>
                  <a:cubicBezTo>
                    <a:pt x="38617" y="54436"/>
                    <a:pt x="38617" y="54436"/>
                    <a:pt x="38616" y="54436"/>
                  </a:cubicBezTo>
                  <a:cubicBezTo>
                    <a:pt x="38569" y="54436"/>
                    <a:pt x="38373" y="54963"/>
                    <a:pt x="38257" y="55588"/>
                  </a:cubicBezTo>
                  <a:cubicBezTo>
                    <a:pt x="38140" y="56128"/>
                    <a:pt x="38086" y="56677"/>
                    <a:pt x="38086" y="57226"/>
                  </a:cubicBezTo>
                  <a:cubicBezTo>
                    <a:pt x="38086" y="58305"/>
                    <a:pt x="38302" y="59385"/>
                    <a:pt x="38734" y="60384"/>
                  </a:cubicBezTo>
                  <a:cubicBezTo>
                    <a:pt x="38221" y="61391"/>
                    <a:pt x="37808" y="62444"/>
                    <a:pt x="37511" y="63533"/>
                  </a:cubicBezTo>
                  <a:cubicBezTo>
                    <a:pt x="37160" y="62471"/>
                    <a:pt x="36818" y="61319"/>
                    <a:pt x="36494" y="60150"/>
                  </a:cubicBezTo>
                  <a:cubicBezTo>
                    <a:pt x="36458" y="59754"/>
                    <a:pt x="36431" y="59340"/>
                    <a:pt x="36431" y="58899"/>
                  </a:cubicBezTo>
                  <a:lnTo>
                    <a:pt x="36431" y="58890"/>
                  </a:lnTo>
                  <a:cubicBezTo>
                    <a:pt x="36431" y="56569"/>
                    <a:pt x="36989" y="53780"/>
                    <a:pt x="39085" y="51350"/>
                  </a:cubicBezTo>
                  <a:cubicBezTo>
                    <a:pt x="41353" y="48714"/>
                    <a:pt x="44799" y="46905"/>
                    <a:pt x="47939" y="45700"/>
                  </a:cubicBezTo>
                  <a:cubicBezTo>
                    <a:pt x="49504" y="45097"/>
                    <a:pt x="50980" y="44638"/>
                    <a:pt x="52203" y="44296"/>
                  </a:cubicBezTo>
                  <a:cubicBezTo>
                    <a:pt x="53418" y="43945"/>
                    <a:pt x="54354" y="43711"/>
                    <a:pt x="54858" y="43558"/>
                  </a:cubicBezTo>
                  <a:cubicBezTo>
                    <a:pt x="55703" y="43280"/>
                    <a:pt x="56531" y="42956"/>
                    <a:pt x="57332" y="42569"/>
                  </a:cubicBezTo>
                  <a:close/>
                  <a:moveTo>
                    <a:pt x="55712" y="11735"/>
                  </a:moveTo>
                  <a:cubicBezTo>
                    <a:pt x="56612" y="11735"/>
                    <a:pt x="57512" y="11825"/>
                    <a:pt x="58403" y="11995"/>
                  </a:cubicBezTo>
                  <a:cubicBezTo>
                    <a:pt x="58052" y="12544"/>
                    <a:pt x="57368" y="13795"/>
                    <a:pt x="56864" y="15756"/>
                  </a:cubicBezTo>
                  <a:lnTo>
                    <a:pt x="56882" y="15756"/>
                  </a:lnTo>
                  <a:cubicBezTo>
                    <a:pt x="56189" y="18447"/>
                    <a:pt x="55856" y="19454"/>
                    <a:pt x="54408" y="22972"/>
                  </a:cubicBezTo>
                  <a:cubicBezTo>
                    <a:pt x="53697" y="24700"/>
                    <a:pt x="52833" y="25717"/>
                    <a:pt x="51484" y="27120"/>
                  </a:cubicBezTo>
                  <a:cubicBezTo>
                    <a:pt x="50134" y="28524"/>
                    <a:pt x="48335" y="30296"/>
                    <a:pt x="45797" y="33481"/>
                  </a:cubicBezTo>
                  <a:cubicBezTo>
                    <a:pt x="43269" y="36675"/>
                    <a:pt x="42099" y="37827"/>
                    <a:pt x="41119" y="38421"/>
                  </a:cubicBezTo>
                  <a:cubicBezTo>
                    <a:pt x="40624" y="38727"/>
                    <a:pt x="40165" y="38889"/>
                    <a:pt x="39580" y="39105"/>
                  </a:cubicBezTo>
                  <a:cubicBezTo>
                    <a:pt x="38806" y="39375"/>
                    <a:pt x="38050" y="39690"/>
                    <a:pt x="37322" y="40049"/>
                  </a:cubicBezTo>
                  <a:cubicBezTo>
                    <a:pt x="34200" y="41579"/>
                    <a:pt x="32724" y="43477"/>
                    <a:pt x="32256" y="44170"/>
                  </a:cubicBezTo>
                  <a:cubicBezTo>
                    <a:pt x="32148" y="44332"/>
                    <a:pt x="32094" y="44431"/>
                    <a:pt x="32094" y="44440"/>
                  </a:cubicBezTo>
                  <a:cubicBezTo>
                    <a:pt x="31973" y="44606"/>
                    <a:pt x="32194" y="44798"/>
                    <a:pt x="32372" y="44798"/>
                  </a:cubicBezTo>
                  <a:cubicBezTo>
                    <a:pt x="32446" y="44798"/>
                    <a:pt x="32512" y="44765"/>
                    <a:pt x="32544" y="44683"/>
                  </a:cubicBezTo>
                  <a:cubicBezTo>
                    <a:pt x="32553" y="44674"/>
                    <a:pt x="32580" y="44620"/>
                    <a:pt x="32634" y="44530"/>
                  </a:cubicBezTo>
                  <a:cubicBezTo>
                    <a:pt x="32715" y="44827"/>
                    <a:pt x="32796" y="45133"/>
                    <a:pt x="32877" y="45439"/>
                  </a:cubicBezTo>
                  <a:cubicBezTo>
                    <a:pt x="33372" y="47391"/>
                    <a:pt x="33858" y="49524"/>
                    <a:pt x="33993" y="51017"/>
                  </a:cubicBezTo>
                  <a:cubicBezTo>
                    <a:pt x="34128" y="52565"/>
                    <a:pt x="34613" y="54985"/>
                    <a:pt x="35261" y="57567"/>
                  </a:cubicBezTo>
                  <a:cubicBezTo>
                    <a:pt x="35900" y="60150"/>
                    <a:pt x="36692" y="62885"/>
                    <a:pt x="37457" y="65035"/>
                  </a:cubicBezTo>
                  <a:cubicBezTo>
                    <a:pt x="38077" y="66718"/>
                    <a:pt x="38590" y="68436"/>
                    <a:pt x="38986" y="70191"/>
                  </a:cubicBezTo>
                  <a:cubicBezTo>
                    <a:pt x="39346" y="71765"/>
                    <a:pt x="39661" y="73493"/>
                    <a:pt x="40210" y="76192"/>
                  </a:cubicBezTo>
                  <a:cubicBezTo>
                    <a:pt x="40768" y="78891"/>
                    <a:pt x="41523" y="82931"/>
                    <a:pt x="42144" y="86296"/>
                  </a:cubicBezTo>
                  <a:cubicBezTo>
                    <a:pt x="42459" y="87979"/>
                    <a:pt x="42738" y="89490"/>
                    <a:pt x="42936" y="90588"/>
                  </a:cubicBezTo>
                  <a:cubicBezTo>
                    <a:pt x="43017" y="91038"/>
                    <a:pt x="43080" y="91416"/>
                    <a:pt x="43134" y="91713"/>
                  </a:cubicBezTo>
                  <a:lnTo>
                    <a:pt x="40984" y="90102"/>
                  </a:lnTo>
                  <a:cubicBezTo>
                    <a:pt x="40903" y="89508"/>
                    <a:pt x="40453" y="86269"/>
                    <a:pt x="39805" y="82445"/>
                  </a:cubicBezTo>
                  <a:cubicBezTo>
                    <a:pt x="39103" y="78208"/>
                    <a:pt x="38167" y="73268"/>
                    <a:pt x="37259" y="70407"/>
                  </a:cubicBezTo>
                  <a:cubicBezTo>
                    <a:pt x="36764" y="68841"/>
                    <a:pt x="36179" y="66673"/>
                    <a:pt x="35585" y="64226"/>
                  </a:cubicBezTo>
                  <a:cubicBezTo>
                    <a:pt x="35603" y="64217"/>
                    <a:pt x="35630" y="64208"/>
                    <a:pt x="35648" y="64199"/>
                  </a:cubicBezTo>
                  <a:cubicBezTo>
                    <a:pt x="35765" y="64109"/>
                    <a:pt x="35783" y="63947"/>
                    <a:pt x="35702" y="63830"/>
                  </a:cubicBezTo>
                  <a:cubicBezTo>
                    <a:pt x="35702" y="63830"/>
                    <a:pt x="35630" y="63731"/>
                    <a:pt x="35495" y="63578"/>
                  </a:cubicBezTo>
                  <a:cubicBezTo>
                    <a:pt x="34946" y="62948"/>
                    <a:pt x="34335" y="62381"/>
                    <a:pt x="33669" y="61886"/>
                  </a:cubicBezTo>
                  <a:lnTo>
                    <a:pt x="30358" y="60321"/>
                  </a:lnTo>
                  <a:cubicBezTo>
                    <a:pt x="28522" y="59979"/>
                    <a:pt x="26084" y="60096"/>
                    <a:pt x="20155" y="58557"/>
                  </a:cubicBezTo>
                  <a:cubicBezTo>
                    <a:pt x="18166" y="58044"/>
                    <a:pt x="16790" y="57486"/>
                    <a:pt x="15809" y="56929"/>
                  </a:cubicBezTo>
                  <a:cubicBezTo>
                    <a:pt x="14333" y="56083"/>
                    <a:pt x="13721" y="55237"/>
                    <a:pt x="13182" y="54418"/>
                  </a:cubicBezTo>
                  <a:cubicBezTo>
                    <a:pt x="12921" y="54004"/>
                    <a:pt x="12642" y="53600"/>
                    <a:pt x="12336" y="53222"/>
                  </a:cubicBezTo>
                  <a:cubicBezTo>
                    <a:pt x="11967" y="52781"/>
                    <a:pt x="11517" y="52421"/>
                    <a:pt x="11022" y="52151"/>
                  </a:cubicBezTo>
                  <a:cubicBezTo>
                    <a:pt x="9889" y="51539"/>
                    <a:pt x="8809" y="50837"/>
                    <a:pt x="7792" y="50055"/>
                  </a:cubicBezTo>
                  <a:cubicBezTo>
                    <a:pt x="7432" y="49785"/>
                    <a:pt x="7162" y="49551"/>
                    <a:pt x="6982" y="49398"/>
                  </a:cubicBezTo>
                  <a:lnTo>
                    <a:pt x="6919" y="49335"/>
                  </a:lnTo>
                  <a:cubicBezTo>
                    <a:pt x="7783" y="48507"/>
                    <a:pt x="8890" y="47931"/>
                    <a:pt x="10149" y="47553"/>
                  </a:cubicBezTo>
                  <a:cubicBezTo>
                    <a:pt x="11499" y="47148"/>
                    <a:pt x="13011" y="46977"/>
                    <a:pt x="14531" y="46977"/>
                  </a:cubicBezTo>
                  <a:cubicBezTo>
                    <a:pt x="16664" y="46995"/>
                    <a:pt x="18778" y="47283"/>
                    <a:pt x="20829" y="47850"/>
                  </a:cubicBezTo>
                  <a:cubicBezTo>
                    <a:pt x="21621" y="48066"/>
                    <a:pt x="22395" y="48336"/>
                    <a:pt x="23142" y="48678"/>
                  </a:cubicBezTo>
                  <a:cubicBezTo>
                    <a:pt x="23754" y="48966"/>
                    <a:pt x="24194" y="49272"/>
                    <a:pt x="24374" y="49506"/>
                  </a:cubicBezTo>
                  <a:cubicBezTo>
                    <a:pt x="25211" y="50513"/>
                    <a:pt x="26345" y="51170"/>
                    <a:pt x="27290" y="51737"/>
                  </a:cubicBezTo>
                  <a:cubicBezTo>
                    <a:pt x="27703" y="51971"/>
                    <a:pt x="28108" y="52250"/>
                    <a:pt x="28477" y="52547"/>
                  </a:cubicBezTo>
                  <a:cubicBezTo>
                    <a:pt x="28792" y="52817"/>
                    <a:pt x="28972" y="53069"/>
                    <a:pt x="29026" y="53330"/>
                  </a:cubicBezTo>
                  <a:cubicBezTo>
                    <a:pt x="29134" y="53789"/>
                    <a:pt x="29314" y="54220"/>
                    <a:pt x="29557" y="54625"/>
                  </a:cubicBezTo>
                  <a:cubicBezTo>
                    <a:pt x="29935" y="55327"/>
                    <a:pt x="30448" y="56092"/>
                    <a:pt x="30862" y="56767"/>
                  </a:cubicBezTo>
                  <a:cubicBezTo>
                    <a:pt x="31077" y="57109"/>
                    <a:pt x="31266" y="57432"/>
                    <a:pt x="31401" y="57702"/>
                  </a:cubicBezTo>
                  <a:cubicBezTo>
                    <a:pt x="31509" y="57900"/>
                    <a:pt x="31599" y="58116"/>
                    <a:pt x="31653" y="58332"/>
                  </a:cubicBezTo>
                  <a:cubicBezTo>
                    <a:pt x="31680" y="58503"/>
                    <a:pt x="31734" y="58665"/>
                    <a:pt x="31824" y="58809"/>
                  </a:cubicBezTo>
                  <a:cubicBezTo>
                    <a:pt x="32130" y="59376"/>
                    <a:pt x="32760" y="60114"/>
                    <a:pt x="33408" y="60807"/>
                  </a:cubicBezTo>
                  <a:cubicBezTo>
                    <a:pt x="34056" y="61499"/>
                    <a:pt x="34721" y="62138"/>
                    <a:pt x="35072" y="62471"/>
                  </a:cubicBezTo>
                  <a:cubicBezTo>
                    <a:pt x="35225" y="62615"/>
                    <a:pt x="35324" y="62705"/>
                    <a:pt x="35324" y="62705"/>
                  </a:cubicBezTo>
                  <a:cubicBezTo>
                    <a:pt x="35375" y="62751"/>
                    <a:pt x="35437" y="62774"/>
                    <a:pt x="35499" y="62774"/>
                  </a:cubicBezTo>
                  <a:cubicBezTo>
                    <a:pt x="35570" y="62774"/>
                    <a:pt x="35640" y="62744"/>
                    <a:pt x="35693" y="62687"/>
                  </a:cubicBezTo>
                  <a:cubicBezTo>
                    <a:pt x="35783" y="62588"/>
                    <a:pt x="35783" y="62417"/>
                    <a:pt x="35675" y="62318"/>
                  </a:cubicBezTo>
                  <a:lnTo>
                    <a:pt x="35423" y="62093"/>
                  </a:lnTo>
                  <a:cubicBezTo>
                    <a:pt x="35315" y="61985"/>
                    <a:pt x="35153" y="61841"/>
                    <a:pt x="34973" y="61670"/>
                  </a:cubicBezTo>
                  <a:cubicBezTo>
                    <a:pt x="33606" y="55795"/>
                    <a:pt x="32265" y="49110"/>
                    <a:pt x="31743" y="45556"/>
                  </a:cubicBezTo>
                  <a:cubicBezTo>
                    <a:pt x="31329" y="42722"/>
                    <a:pt x="30880" y="39132"/>
                    <a:pt x="30394" y="35911"/>
                  </a:cubicBezTo>
                  <a:cubicBezTo>
                    <a:pt x="30151" y="34300"/>
                    <a:pt x="29899" y="32789"/>
                    <a:pt x="29638" y="31511"/>
                  </a:cubicBezTo>
                  <a:cubicBezTo>
                    <a:pt x="29377" y="30224"/>
                    <a:pt x="29107" y="29181"/>
                    <a:pt x="28819" y="28497"/>
                  </a:cubicBezTo>
                  <a:cubicBezTo>
                    <a:pt x="28261" y="27147"/>
                    <a:pt x="27577" y="26256"/>
                    <a:pt x="26939" y="25474"/>
                  </a:cubicBezTo>
                  <a:cubicBezTo>
                    <a:pt x="26291" y="24691"/>
                    <a:pt x="25688" y="24016"/>
                    <a:pt x="25220" y="23089"/>
                  </a:cubicBezTo>
                  <a:cubicBezTo>
                    <a:pt x="24986" y="22621"/>
                    <a:pt x="24617" y="21722"/>
                    <a:pt x="24149" y="20615"/>
                  </a:cubicBezTo>
                  <a:cubicBezTo>
                    <a:pt x="23457" y="18950"/>
                    <a:pt x="22557" y="16827"/>
                    <a:pt x="21585" y="14920"/>
                  </a:cubicBezTo>
                  <a:cubicBezTo>
                    <a:pt x="21135" y="14029"/>
                    <a:pt x="20631" y="13156"/>
                    <a:pt x="20074" y="12319"/>
                  </a:cubicBezTo>
                  <a:cubicBezTo>
                    <a:pt x="19975" y="12175"/>
                    <a:pt x="19876" y="12040"/>
                    <a:pt x="19777" y="11906"/>
                  </a:cubicBezTo>
                  <a:lnTo>
                    <a:pt x="19777" y="11906"/>
                  </a:lnTo>
                  <a:cubicBezTo>
                    <a:pt x="20344" y="12265"/>
                    <a:pt x="21000" y="12706"/>
                    <a:pt x="21675" y="13210"/>
                  </a:cubicBezTo>
                  <a:cubicBezTo>
                    <a:pt x="23250" y="14371"/>
                    <a:pt x="24914" y="15891"/>
                    <a:pt x="25580" y="17367"/>
                  </a:cubicBezTo>
                  <a:cubicBezTo>
                    <a:pt x="27092" y="20660"/>
                    <a:pt x="27775" y="23683"/>
                    <a:pt x="28756" y="26328"/>
                  </a:cubicBezTo>
                  <a:cubicBezTo>
                    <a:pt x="28990" y="26958"/>
                    <a:pt x="29260" y="28110"/>
                    <a:pt x="29539" y="29477"/>
                  </a:cubicBezTo>
                  <a:cubicBezTo>
                    <a:pt x="29971" y="31538"/>
                    <a:pt x="30412" y="34120"/>
                    <a:pt x="30790" y="36325"/>
                  </a:cubicBezTo>
                  <a:cubicBezTo>
                    <a:pt x="30978" y="37431"/>
                    <a:pt x="31158" y="38439"/>
                    <a:pt x="31302" y="39249"/>
                  </a:cubicBezTo>
                  <a:cubicBezTo>
                    <a:pt x="31446" y="40058"/>
                    <a:pt x="31563" y="40661"/>
                    <a:pt x="31644" y="40967"/>
                  </a:cubicBezTo>
                  <a:cubicBezTo>
                    <a:pt x="31734" y="41300"/>
                    <a:pt x="31896" y="41849"/>
                    <a:pt x="32076" y="42515"/>
                  </a:cubicBezTo>
                  <a:cubicBezTo>
                    <a:pt x="32058" y="42587"/>
                    <a:pt x="32031" y="42659"/>
                    <a:pt x="32013" y="42722"/>
                  </a:cubicBezTo>
                  <a:cubicBezTo>
                    <a:pt x="31968" y="42857"/>
                    <a:pt x="31923" y="42965"/>
                    <a:pt x="31896" y="43046"/>
                  </a:cubicBezTo>
                  <a:cubicBezTo>
                    <a:pt x="31869" y="43118"/>
                    <a:pt x="31860" y="43154"/>
                    <a:pt x="31860" y="43154"/>
                  </a:cubicBezTo>
                  <a:cubicBezTo>
                    <a:pt x="31806" y="43289"/>
                    <a:pt x="31869" y="43441"/>
                    <a:pt x="32004" y="43495"/>
                  </a:cubicBezTo>
                  <a:cubicBezTo>
                    <a:pt x="32032" y="43505"/>
                    <a:pt x="32060" y="43509"/>
                    <a:pt x="32088" y="43509"/>
                  </a:cubicBezTo>
                  <a:cubicBezTo>
                    <a:pt x="32197" y="43509"/>
                    <a:pt x="32303" y="43443"/>
                    <a:pt x="32346" y="43343"/>
                  </a:cubicBezTo>
                  <a:cubicBezTo>
                    <a:pt x="32346" y="43343"/>
                    <a:pt x="32598" y="42668"/>
                    <a:pt x="32850" y="41732"/>
                  </a:cubicBezTo>
                  <a:cubicBezTo>
                    <a:pt x="33102" y="40796"/>
                    <a:pt x="33363" y="39600"/>
                    <a:pt x="33363" y="38529"/>
                  </a:cubicBezTo>
                  <a:cubicBezTo>
                    <a:pt x="33363" y="38169"/>
                    <a:pt x="33327" y="37809"/>
                    <a:pt x="33246" y="37458"/>
                  </a:cubicBezTo>
                  <a:cubicBezTo>
                    <a:pt x="32976" y="36316"/>
                    <a:pt x="32373" y="35245"/>
                    <a:pt x="32373" y="33409"/>
                  </a:cubicBezTo>
                  <a:cubicBezTo>
                    <a:pt x="32373" y="31745"/>
                    <a:pt x="32877" y="29423"/>
                    <a:pt x="34676" y="25887"/>
                  </a:cubicBezTo>
                  <a:cubicBezTo>
                    <a:pt x="36350" y="22594"/>
                    <a:pt x="39427" y="19040"/>
                    <a:pt x="43179" y="16332"/>
                  </a:cubicBezTo>
                  <a:cubicBezTo>
                    <a:pt x="46922" y="13615"/>
                    <a:pt x="51349" y="11735"/>
                    <a:pt x="55712" y="11735"/>
                  </a:cubicBezTo>
                  <a:close/>
                  <a:moveTo>
                    <a:pt x="40486" y="1"/>
                  </a:moveTo>
                  <a:cubicBezTo>
                    <a:pt x="40478" y="1"/>
                    <a:pt x="40470" y="1"/>
                    <a:pt x="40462" y="2"/>
                  </a:cubicBezTo>
                  <a:cubicBezTo>
                    <a:pt x="40426" y="2"/>
                    <a:pt x="35171" y="425"/>
                    <a:pt x="30691" y="5193"/>
                  </a:cubicBezTo>
                  <a:cubicBezTo>
                    <a:pt x="28945" y="7038"/>
                    <a:pt x="27568" y="8819"/>
                    <a:pt x="26624" y="10817"/>
                  </a:cubicBezTo>
                  <a:cubicBezTo>
                    <a:pt x="25877" y="12400"/>
                    <a:pt x="25418" y="14101"/>
                    <a:pt x="25265" y="15846"/>
                  </a:cubicBezTo>
                  <a:cubicBezTo>
                    <a:pt x="24311" y="14605"/>
                    <a:pt x="22944" y="13462"/>
                    <a:pt x="21684" y="12553"/>
                  </a:cubicBezTo>
                  <a:cubicBezTo>
                    <a:pt x="20658" y="11816"/>
                    <a:pt x="19597" y="11141"/>
                    <a:pt x="18490" y="10538"/>
                  </a:cubicBezTo>
                  <a:cubicBezTo>
                    <a:pt x="18447" y="10514"/>
                    <a:pt x="18404" y="10504"/>
                    <a:pt x="18363" y="10504"/>
                  </a:cubicBezTo>
                  <a:cubicBezTo>
                    <a:pt x="18145" y="10504"/>
                    <a:pt x="17999" y="10810"/>
                    <a:pt x="18211" y="10970"/>
                  </a:cubicBezTo>
                  <a:cubicBezTo>
                    <a:pt x="18823" y="11411"/>
                    <a:pt x="19498" y="12292"/>
                    <a:pt x="20155" y="13381"/>
                  </a:cubicBezTo>
                  <a:cubicBezTo>
                    <a:pt x="21144" y="15028"/>
                    <a:pt x="22116" y="17142"/>
                    <a:pt x="22935" y="19031"/>
                  </a:cubicBezTo>
                  <a:cubicBezTo>
                    <a:pt x="23745" y="20912"/>
                    <a:pt x="24392" y="22567"/>
                    <a:pt x="24770" y="23314"/>
                  </a:cubicBezTo>
                  <a:cubicBezTo>
                    <a:pt x="25274" y="24322"/>
                    <a:pt x="25913" y="25033"/>
                    <a:pt x="26543" y="25798"/>
                  </a:cubicBezTo>
                  <a:cubicBezTo>
                    <a:pt x="27182" y="26571"/>
                    <a:pt x="27811" y="27408"/>
                    <a:pt x="28351" y="28686"/>
                  </a:cubicBezTo>
                  <a:cubicBezTo>
                    <a:pt x="28621" y="29316"/>
                    <a:pt x="28891" y="30341"/>
                    <a:pt x="29143" y="31610"/>
                  </a:cubicBezTo>
                  <a:cubicBezTo>
                    <a:pt x="29440" y="33058"/>
                    <a:pt x="29719" y="34831"/>
                    <a:pt x="29998" y="36693"/>
                  </a:cubicBezTo>
                  <a:cubicBezTo>
                    <a:pt x="29620" y="36334"/>
                    <a:pt x="29269" y="35947"/>
                    <a:pt x="28936" y="35542"/>
                  </a:cubicBezTo>
                  <a:cubicBezTo>
                    <a:pt x="28675" y="35236"/>
                    <a:pt x="28441" y="34894"/>
                    <a:pt x="28234" y="34543"/>
                  </a:cubicBezTo>
                  <a:cubicBezTo>
                    <a:pt x="28054" y="34219"/>
                    <a:pt x="27955" y="33913"/>
                    <a:pt x="27955" y="33706"/>
                  </a:cubicBezTo>
                  <a:cubicBezTo>
                    <a:pt x="27955" y="33580"/>
                    <a:pt x="27955" y="33400"/>
                    <a:pt x="27955" y="33175"/>
                  </a:cubicBezTo>
                  <a:cubicBezTo>
                    <a:pt x="27973" y="31502"/>
                    <a:pt x="27559" y="29855"/>
                    <a:pt x="26759" y="28380"/>
                  </a:cubicBezTo>
                  <a:cubicBezTo>
                    <a:pt x="25670" y="26328"/>
                    <a:pt x="23583" y="23998"/>
                    <a:pt x="19669" y="21857"/>
                  </a:cubicBezTo>
                  <a:cubicBezTo>
                    <a:pt x="15107" y="19382"/>
                    <a:pt x="11949" y="18456"/>
                    <a:pt x="8926" y="18456"/>
                  </a:cubicBezTo>
                  <a:cubicBezTo>
                    <a:pt x="6209" y="18456"/>
                    <a:pt x="3635" y="19202"/>
                    <a:pt x="261" y="20183"/>
                  </a:cubicBezTo>
                  <a:cubicBezTo>
                    <a:pt x="45" y="20246"/>
                    <a:pt x="0" y="20525"/>
                    <a:pt x="189" y="20651"/>
                  </a:cubicBezTo>
                  <a:lnTo>
                    <a:pt x="225" y="20669"/>
                  </a:lnTo>
                  <a:cubicBezTo>
                    <a:pt x="918" y="21137"/>
                    <a:pt x="1566" y="21641"/>
                    <a:pt x="2196" y="22190"/>
                  </a:cubicBezTo>
                  <a:cubicBezTo>
                    <a:pt x="3149" y="23026"/>
                    <a:pt x="4220" y="24133"/>
                    <a:pt x="4877" y="25321"/>
                  </a:cubicBezTo>
                  <a:cubicBezTo>
                    <a:pt x="6371" y="28029"/>
                    <a:pt x="9583" y="30386"/>
                    <a:pt x="13676" y="32816"/>
                  </a:cubicBezTo>
                  <a:cubicBezTo>
                    <a:pt x="15710" y="34021"/>
                    <a:pt x="17293" y="35065"/>
                    <a:pt x="18841" y="35821"/>
                  </a:cubicBezTo>
                  <a:cubicBezTo>
                    <a:pt x="20380" y="36576"/>
                    <a:pt x="21873" y="37062"/>
                    <a:pt x="23673" y="37134"/>
                  </a:cubicBezTo>
                  <a:cubicBezTo>
                    <a:pt x="24050" y="37143"/>
                    <a:pt x="24383" y="37152"/>
                    <a:pt x="24689" y="37152"/>
                  </a:cubicBezTo>
                  <a:cubicBezTo>
                    <a:pt x="25193" y="37152"/>
                    <a:pt x="25607" y="37143"/>
                    <a:pt x="25967" y="37143"/>
                  </a:cubicBezTo>
                  <a:cubicBezTo>
                    <a:pt x="26705" y="37143"/>
                    <a:pt x="27182" y="37188"/>
                    <a:pt x="27829" y="37485"/>
                  </a:cubicBezTo>
                  <a:cubicBezTo>
                    <a:pt x="28432" y="37773"/>
                    <a:pt x="29188" y="38304"/>
                    <a:pt x="30349" y="39249"/>
                  </a:cubicBezTo>
                  <a:cubicBezTo>
                    <a:pt x="30655" y="41480"/>
                    <a:pt x="30951" y="43720"/>
                    <a:pt x="31230" y="45619"/>
                  </a:cubicBezTo>
                  <a:cubicBezTo>
                    <a:pt x="31734" y="49038"/>
                    <a:pt x="32976" y="55291"/>
                    <a:pt x="34281" y="60968"/>
                  </a:cubicBezTo>
                  <a:cubicBezTo>
                    <a:pt x="34029" y="60717"/>
                    <a:pt x="33768" y="60429"/>
                    <a:pt x="33507" y="60150"/>
                  </a:cubicBezTo>
                  <a:cubicBezTo>
                    <a:pt x="33174" y="59799"/>
                    <a:pt x="32859" y="59421"/>
                    <a:pt x="32571" y="59025"/>
                  </a:cubicBezTo>
                  <a:cubicBezTo>
                    <a:pt x="32463" y="58881"/>
                    <a:pt x="32364" y="58728"/>
                    <a:pt x="32274" y="58566"/>
                  </a:cubicBezTo>
                  <a:cubicBezTo>
                    <a:pt x="32220" y="58476"/>
                    <a:pt x="32184" y="58368"/>
                    <a:pt x="32157" y="58269"/>
                  </a:cubicBezTo>
                  <a:cubicBezTo>
                    <a:pt x="32112" y="57936"/>
                    <a:pt x="31932" y="57567"/>
                    <a:pt x="31698" y="57145"/>
                  </a:cubicBezTo>
                  <a:cubicBezTo>
                    <a:pt x="31347" y="56506"/>
                    <a:pt x="30853" y="55759"/>
                    <a:pt x="30412" y="55048"/>
                  </a:cubicBezTo>
                  <a:cubicBezTo>
                    <a:pt x="29980" y="54337"/>
                    <a:pt x="29620" y="53654"/>
                    <a:pt x="29530" y="53204"/>
                  </a:cubicBezTo>
                  <a:cubicBezTo>
                    <a:pt x="29449" y="52772"/>
                    <a:pt x="29170" y="52430"/>
                    <a:pt x="28819" y="52133"/>
                  </a:cubicBezTo>
                  <a:cubicBezTo>
                    <a:pt x="28288" y="51683"/>
                    <a:pt x="27568" y="51287"/>
                    <a:pt x="26831" y="50828"/>
                  </a:cubicBezTo>
                  <a:cubicBezTo>
                    <a:pt x="26093" y="50369"/>
                    <a:pt x="25355" y="49839"/>
                    <a:pt x="24788" y="49146"/>
                  </a:cubicBezTo>
                  <a:cubicBezTo>
                    <a:pt x="24500" y="48813"/>
                    <a:pt x="24014" y="48498"/>
                    <a:pt x="23367" y="48183"/>
                  </a:cubicBezTo>
                  <a:cubicBezTo>
                    <a:pt x="21414" y="47265"/>
                    <a:pt x="17977" y="46438"/>
                    <a:pt x="14540" y="46438"/>
                  </a:cubicBezTo>
                  <a:cubicBezTo>
                    <a:pt x="12984" y="46438"/>
                    <a:pt x="11427" y="46609"/>
                    <a:pt x="10014" y="47031"/>
                  </a:cubicBezTo>
                  <a:cubicBezTo>
                    <a:pt x="8602" y="47454"/>
                    <a:pt x="7333" y="48129"/>
                    <a:pt x="6371" y="49137"/>
                  </a:cubicBezTo>
                  <a:cubicBezTo>
                    <a:pt x="6272" y="49236"/>
                    <a:pt x="6272" y="49398"/>
                    <a:pt x="6371" y="49497"/>
                  </a:cubicBezTo>
                  <a:cubicBezTo>
                    <a:pt x="6380" y="49506"/>
                    <a:pt x="7855" y="50981"/>
                    <a:pt x="10779" y="52583"/>
                  </a:cubicBezTo>
                  <a:cubicBezTo>
                    <a:pt x="11355" y="52898"/>
                    <a:pt x="11850" y="53348"/>
                    <a:pt x="12228" y="53887"/>
                  </a:cubicBezTo>
                  <a:cubicBezTo>
                    <a:pt x="12768" y="54634"/>
                    <a:pt x="13200" y="55543"/>
                    <a:pt x="14261" y="56452"/>
                  </a:cubicBezTo>
                  <a:cubicBezTo>
                    <a:pt x="15323" y="57360"/>
                    <a:pt x="16996" y="58251"/>
                    <a:pt x="20029" y="59034"/>
                  </a:cubicBezTo>
                  <a:cubicBezTo>
                    <a:pt x="24050" y="60069"/>
                    <a:pt x="26507" y="60366"/>
                    <a:pt x="28216" y="60546"/>
                  </a:cubicBezTo>
                  <a:cubicBezTo>
                    <a:pt x="29080" y="60636"/>
                    <a:pt x="29746" y="60699"/>
                    <a:pt x="30322" y="60816"/>
                  </a:cubicBezTo>
                  <a:cubicBezTo>
                    <a:pt x="30880" y="60905"/>
                    <a:pt x="31419" y="61094"/>
                    <a:pt x="31923" y="61355"/>
                  </a:cubicBezTo>
                  <a:cubicBezTo>
                    <a:pt x="32832" y="61841"/>
                    <a:pt x="33678" y="62453"/>
                    <a:pt x="34424" y="63173"/>
                  </a:cubicBezTo>
                  <a:cubicBezTo>
                    <a:pt x="34631" y="63371"/>
                    <a:pt x="34802" y="63551"/>
                    <a:pt x="34937" y="63695"/>
                  </a:cubicBezTo>
                  <a:cubicBezTo>
                    <a:pt x="35594" y="66394"/>
                    <a:pt x="36233" y="68823"/>
                    <a:pt x="36773" y="70533"/>
                  </a:cubicBezTo>
                  <a:cubicBezTo>
                    <a:pt x="37664" y="73340"/>
                    <a:pt x="38599" y="78280"/>
                    <a:pt x="39310" y="82508"/>
                  </a:cubicBezTo>
                  <a:cubicBezTo>
                    <a:pt x="39661" y="84623"/>
                    <a:pt x="39958" y="86557"/>
                    <a:pt x="40165" y="87961"/>
                  </a:cubicBezTo>
                  <a:cubicBezTo>
                    <a:pt x="40273" y="88672"/>
                    <a:pt x="40354" y="89238"/>
                    <a:pt x="40408" y="89634"/>
                  </a:cubicBezTo>
                  <a:cubicBezTo>
                    <a:pt x="40462" y="90030"/>
                    <a:pt x="40498" y="90255"/>
                    <a:pt x="40498" y="90255"/>
                  </a:cubicBezTo>
                  <a:cubicBezTo>
                    <a:pt x="40507" y="90318"/>
                    <a:pt x="40543" y="90381"/>
                    <a:pt x="40597" y="90426"/>
                  </a:cubicBezTo>
                  <a:lnTo>
                    <a:pt x="43359" y="92495"/>
                  </a:lnTo>
                  <a:cubicBezTo>
                    <a:pt x="43408" y="92533"/>
                    <a:pt x="43463" y="92550"/>
                    <a:pt x="43515" y="92550"/>
                  </a:cubicBezTo>
                  <a:cubicBezTo>
                    <a:pt x="43664" y="92550"/>
                    <a:pt x="43799" y="92416"/>
                    <a:pt x="43773" y="92244"/>
                  </a:cubicBezTo>
                  <a:cubicBezTo>
                    <a:pt x="43773" y="92244"/>
                    <a:pt x="41838" y="81465"/>
                    <a:pt x="40732" y="76066"/>
                  </a:cubicBezTo>
                  <a:cubicBezTo>
                    <a:pt x="40183" y="73376"/>
                    <a:pt x="39868" y="71648"/>
                    <a:pt x="39508" y="70056"/>
                  </a:cubicBezTo>
                  <a:cubicBezTo>
                    <a:pt x="39103" y="68283"/>
                    <a:pt x="38581" y="66547"/>
                    <a:pt x="37960" y="64846"/>
                  </a:cubicBezTo>
                  <a:cubicBezTo>
                    <a:pt x="37915" y="64711"/>
                    <a:pt x="37871" y="64576"/>
                    <a:pt x="37826" y="64441"/>
                  </a:cubicBezTo>
                  <a:cubicBezTo>
                    <a:pt x="38023" y="63461"/>
                    <a:pt x="38509" y="61706"/>
                    <a:pt x="39733" y="59601"/>
                  </a:cubicBezTo>
                  <a:cubicBezTo>
                    <a:pt x="41649" y="56317"/>
                    <a:pt x="45707" y="51368"/>
                    <a:pt x="51250" y="48084"/>
                  </a:cubicBezTo>
                  <a:cubicBezTo>
                    <a:pt x="56882" y="44746"/>
                    <a:pt x="58376" y="42011"/>
                    <a:pt x="58394" y="41975"/>
                  </a:cubicBezTo>
                  <a:lnTo>
                    <a:pt x="58394" y="41957"/>
                  </a:lnTo>
                  <a:cubicBezTo>
                    <a:pt x="58403" y="41948"/>
                    <a:pt x="58403" y="41930"/>
                    <a:pt x="58412" y="41921"/>
                  </a:cubicBezTo>
                  <a:cubicBezTo>
                    <a:pt x="58412" y="41903"/>
                    <a:pt x="58412" y="41894"/>
                    <a:pt x="58421" y="41885"/>
                  </a:cubicBezTo>
                  <a:cubicBezTo>
                    <a:pt x="58421" y="41858"/>
                    <a:pt x="58421" y="41831"/>
                    <a:pt x="58421" y="41804"/>
                  </a:cubicBezTo>
                  <a:lnTo>
                    <a:pt x="58421" y="41795"/>
                  </a:lnTo>
                  <a:cubicBezTo>
                    <a:pt x="58421" y="41786"/>
                    <a:pt x="58412" y="41777"/>
                    <a:pt x="58403" y="41759"/>
                  </a:cubicBezTo>
                  <a:cubicBezTo>
                    <a:pt x="58403" y="41750"/>
                    <a:pt x="58394" y="41741"/>
                    <a:pt x="58394" y="41723"/>
                  </a:cubicBezTo>
                  <a:cubicBezTo>
                    <a:pt x="58385" y="41714"/>
                    <a:pt x="58376" y="41696"/>
                    <a:pt x="58367" y="41687"/>
                  </a:cubicBezTo>
                  <a:cubicBezTo>
                    <a:pt x="58358" y="41678"/>
                    <a:pt x="58349" y="41669"/>
                    <a:pt x="58349" y="41669"/>
                  </a:cubicBezTo>
                  <a:cubicBezTo>
                    <a:pt x="58331" y="41651"/>
                    <a:pt x="58322" y="41642"/>
                    <a:pt x="58304" y="41633"/>
                  </a:cubicBezTo>
                  <a:cubicBezTo>
                    <a:pt x="58295" y="41633"/>
                    <a:pt x="58286" y="41624"/>
                    <a:pt x="58277" y="41624"/>
                  </a:cubicBezTo>
                  <a:cubicBezTo>
                    <a:pt x="58268" y="41615"/>
                    <a:pt x="58250" y="41606"/>
                    <a:pt x="58232" y="41606"/>
                  </a:cubicBezTo>
                  <a:cubicBezTo>
                    <a:pt x="58223" y="41606"/>
                    <a:pt x="58214" y="41597"/>
                    <a:pt x="58196" y="41597"/>
                  </a:cubicBezTo>
                  <a:cubicBezTo>
                    <a:pt x="58196" y="41597"/>
                    <a:pt x="53229" y="41030"/>
                    <a:pt x="50593" y="41030"/>
                  </a:cubicBezTo>
                  <a:cubicBezTo>
                    <a:pt x="50516" y="41027"/>
                    <a:pt x="50439" y="41026"/>
                    <a:pt x="50362" y="41026"/>
                  </a:cubicBezTo>
                  <a:cubicBezTo>
                    <a:pt x="49992" y="41026"/>
                    <a:pt x="49628" y="41061"/>
                    <a:pt x="49270" y="41120"/>
                  </a:cubicBezTo>
                  <a:cubicBezTo>
                    <a:pt x="48487" y="41318"/>
                    <a:pt x="47714" y="41570"/>
                    <a:pt x="46967" y="41885"/>
                  </a:cubicBezTo>
                  <a:cubicBezTo>
                    <a:pt x="45392" y="42533"/>
                    <a:pt x="43314" y="43585"/>
                    <a:pt x="41415" y="45115"/>
                  </a:cubicBezTo>
                  <a:cubicBezTo>
                    <a:pt x="39526" y="46645"/>
                    <a:pt x="37808" y="48669"/>
                    <a:pt x="36989" y="51242"/>
                  </a:cubicBezTo>
                  <a:cubicBezTo>
                    <a:pt x="36368" y="53159"/>
                    <a:pt x="36035" y="55156"/>
                    <a:pt x="36026" y="57181"/>
                  </a:cubicBezTo>
                  <a:cubicBezTo>
                    <a:pt x="35990" y="57486"/>
                    <a:pt x="35963" y="57783"/>
                    <a:pt x="35945" y="58080"/>
                  </a:cubicBezTo>
                  <a:cubicBezTo>
                    <a:pt x="35891" y="57855"/>
                    <a:pt x="35828" y="57639"/>
                    <a:pt x="35774" y="57423"/>
                  </a:cubicBezTo>
                  <a:cubicBezTo>
                    <a:pt x="35135" y="54859"/>
                    <a:pt x="34658" y="52448"/>
                    <a:pt x="34523" y="50954"/>
                  </a:cubicBezTo>
                  <a:cubicBezTo>
                    <a:pt x="34380" y="49398"/>
                    <a:pt x="33894" y="47256"/>
                    <a:pt x="33399" y="45295"/>
                  </a:cubicBezTo>
                  <a:cubicBezTo>
                    <a:pt x="33282" y="44845"/>
                    <a:pt x="33165" y="44395"/>
                    <a:pt x="33048" y="43972"/>
                  </a:cubicBezTo>
                  <a:cubicBezTo>
                    <a:pt x="33714" y="43145"/>
                    <a:pt x="35099" y="41705"/>
                    <a:pt x="37565" y="40499"/>
                  </a:cubicBezTo>
                  <a:cubicBezTo>
                    <a:pt x="38275" y="40148"/>
                    <a:pt x="39013" y="39843"/>
                    <a:pt x="39769" y="39582"/>
                  </a:cubicBezTo>
                  <a:cubicBezTo>
                    <a:pt x="40642" y="39267"/>
                    <a:pt x="41344" y="39006"/>
                    <a:pt x="42261" y="38232"/>
                  </a:cubicBezTo>
                  <a:cubicBezTo>
                    <a:pt x="43170" y="37458"/>
                    <a:pt x="44322" y="36181"/>
                    <a:pt x="46220" y="33796"/>
                  </a:cubicBezTo>
                  <a:cubicBezTo>
                    <a:pt x="48730" y="30629"/>
                    <a:pt x="50521" y="28875"/>
                    <a:pt x="51870" y="27462"/>
                  </a:cubicBezTo>
                  <a:cubicBezTo>
                    <a:pt x="53220" y="26049"/>
                    <a:pt x="54156" y="24961"/>
                    <a:pt x="54894" y="23161"/>
                  </a:cubicBezTo>
                  <a:cubicBezTo>
                    <a:pt x="56342" y="19634"/>
                    <a:pt x="56702" y="18573"/>
                    <a:pt x="57395" y="15873"/>
                  </a:cubicBezTo>
                  <a:cubicBezTo>
                    <a:pt x="57647" y="14848"/>
                    <a:pt x="58016" y="13849"/>
                    <a:pt x="58493" y="12913"/>
                  </a:cubicBezTo>
                  <a:cubicBezTo>
                    <a:pt x="58664" y="12589"/>
                    <a:pt x="58808" y="12346"/>
                    <a:pt x="58906" y="12184"/>
                  </a:cubicBezTo>
                  <a:cubicBezTo>
                    <a:pt x="58960" y="12112"/>
                    <a:pt x="59005" y="12049"/>
                    <a:pt x="59032" y="12013"/>
                  </a:cubicBezTo>
                  <a:lnTo>
                    <a:pt x="59059" y="11968"/>
                  </a:lnTo>
                  <a:lnTo>
                    <a:pt x="59068" y="11959"/>
                  </a:lnTo>
                  <a:cubicBezTo>
                    <a:pt x="59185" y="11807"/>
                    <a:pt x="59104" y="11591"/>
                    <a:pt x="58924" y="11546"/>
                  </a:cubicBezTo>
                  <a:lnTo>
                    <a:pt x="58915" y="11546"/>
                  </a:lnTo>
                  <a:cubicBezTo>
                    <a:pt x="57900" y="11329"/>
                    <a:pt x="56877" y="11212"/>
                    <a:pt x="55845" y="11212"/>
                  </a:cubicBezTo>
                  <a:cubicBezTo>
                    <a:pt x="55807" y="11212"/>
                    <a:pt x="55769" y="11212"/>
                    <a:pt x="55730" y="11213"/>
                  </a:cubicBezTo>
                  <a:cubicBezTo>
                    <a:pt x="51214" y="11213"/>
                    <a:pt x="46706" y="13138"/>
                    <a:pt x="42891" y="15900"/>
                  </a:cubicBezTo>
                  <a:cubicBezTo>
                    <a:pt x="39076" y="18663"/>
                    <a:pt x="35963" y="22262"/>
                    <a:pt x="34227" y="25645"/>
                  </a:cubicBezTo>
                  <a:cubicBezTo>
                    <a:pt x="32409" y="29217"/>
                    <a:pt x="31869" y="31628"/>
                    <a:pt x="31869" y="33400"/>
                  </a:cubicBezTo>
                  <a:cubicBezTo>
                    <a:pt x="31869" y="35353"/>
                    <a:pt x="32526" y="36531"/>
                    <a:pt x="32760" y="37566"/>
                  </a:cubicBezTo>
                  <a:cubicBezTo>
                    <a:pt x="32823" y="37872"/>
                    <a:pt x="32859" y="38196"/>
                    <a:pt x="32859" y="38520"/>
                  </a:cubicBezTo>
                  <a:cubicBezTo>
                    <a:pt x="32859" y="39510"/>
                    <a:pt x="32616" y="40670"/>
                    <a:pt x="32364" y="41579"/>
                  </a:cubicBezTo>
                  <a:cubicBezTo>
                    <a:pt x="32283" y="41264"/>
                    <a:pt x="32211" y="41012"/>
                    <a:pt x="32157" y="40823"/>
                  </a:cubicBezTo>
                  <a:cubicBezTo>
                    <a:pt x="32058" y="40463"/>
                    <a:pt x="31887" y="39519"/>
                    <a:pt x="31671" y="38286"/>
                  </a:cubicBezTo>
                  <a:cubicBezTo>
                    <a:pt x="31347" y="36423"/>
                    <a:pt x="30924" y="33895"/>
                    <a:pt x="30493" y="31583"/>
                  </a:cubicBezTo>
                  <a:cubicBezTo>
                    <a:pt x="30277" y="30422"/>
                    <a:pt x="30061" y="29325"/>
                    <a:pt x="29845" y="28380"/>
                  </a:cubicBezTo>
                  <a:cubicBezTo>
                    <a:pt x="29692" y="27624"/>
                    <a:pt x="29494" y="26886"/>
                    <a:pt x="29251" y="26148"/>
                  </a:cubicBezTo>
                  <a:cubicBezTo>
                    <a:pt x="29053" y="25627"/>
                    <a:pt x="28873" y="25078"/>
                    <a:pt x="28684" y="24520"/>
                  </a:cubicBezTo>
                  <a:cubicBezTo>
                    <a:pt x="29062" y="22711"/>
                    <a:pt x="29935" y="21047"/>
                    <a:pt x="31203" y="19715"/>
                  </a:cubicBezTo>
                  <a:cubicBezTo>
                    <a:pt x="33975" y="16791"/>
                    <a:pt x="36773" y="13174"/>
                    <a:pt x="37484" y="9287"/>
                  </a:cubicBezTo>
                  <a:cubicBezTo>
                    <a:pt x="37826" y="7416"/>
                    <a:pt x="38626" y="5184"/>
                    <a:pt x="39355" y="3421"/>
                  </a:cubicBezTo>
                  <a:cubicBezTo>
                    <a:pt x="39715" y="2539"/>
                    <a:pt x="40057" y="1774"/>
                    <a:pt x="40300" y="1235"/>
                  </a:cubicBezTo>
                  <a:cubicBezTo>
                    <a:pt x="40426" y="965"/>
                    <a:pt x="40525" y="749"/>
                    <a:pt x="40597" y="596"/>
                  </a:cubicBezTo>
                  <a:lnTo>
                    <a:pt x="40714" y="371"/>
                  </a:lnTo>
                  <a:cubicBezTo>
                    <a:pt x="40800" y="198"/>
                    <a:pt x="40671" y="1"/>
                    <a:pt x="404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204021" y="4114327"/>
            <a:ext cx="593882" cy="827514"/>
            <a:chOff x="204037" y="3942402"/>
            <a:chExt cx="739671" cy="1030656"/>
          </a:xfrm>
        </p:grpSpPr>
        <p:sp>
          <p:nvSpPr>
            <p:cNvPr id="41" name="Google Shape;41;p2"/>
            <p:cNvSpPr/>
            <p:nvPr/>
          </p:nvSpPr>
          <p:spPr>
            <a:xfrm flipH="1">
              <a:off x="204037" y="3942402"/>
              <a:ext cx="738459" cy="1030491"/>
            </a:xfrm>
            <a:custGeom>
              <a:avLst/>
              <a:gdLst/>
              <a:ahLst/>
              <a:cxnLst/>
              <a:rect l="l" t="t" r="r" b="b"/>
              <a:pathLst>
                <a:path w="9121" h="12728" extrusionOk="0">
                  <a:moveTo>
                    <a:pt x="6440" y="1"/>
                  </a:moveTo>
                  <a:cubicBezTo>
                    <a:pt x="6039" y="1"/>
                    <a:pt x="5587" y="95"/>
                    <a:pt x="5119" y="495"/>
                  </a:cubicBezTo>
                  <a:cubicBezTo>
                    <a:pt x="4653" y="894"/>
                    <a:pt x="4173" y="1593"/>
                    <a:pt x="3695" y="2792"/>
                  </a:cubicBezTo>
                  <a:cubicBezTo>
                    <a:pt x="3143" y="4175"/>
                    <a:pt x="2496" y="4920"/>
                    <a:pt x="1884" y="5565"/>
                  </a:cubicBezTo>
                  <a:cubicBezTo>
                    <a:pt x="1271" y="6212"/>
                    <a:pt x="693" y="6756"/>
                    <a:pt x="310" y="7722"/>
                  </a:cubicBezTo>
                  <a:cubicBezTo>
                    <a:pt x="109" y="8226"/>
                    <a:pt x="0" y="8722"/>
                    <a:pt x="0" y="9188"/>
                  </a:cubicBezTo>
                  <a:cubicBezTo>
                    <a:pt x="0" y="9599"/>
                    <a:pt x="87" y="9991"/>
                    <a:pt x="265" y="10350"/>
                  </a:cubicBezTo>
                  <a:cubicBezTo>
                    <a:pt x="261" y="10362"/>
                    <a:pt x="265" y="10374"/>
                    <a:pt x="271" y="10384"/>
                  </a:cubicBezTo>
                  <a:cubicBezTo>
                    <a:pt x="292" y="10414"/>
                    <a:pt x="316" y="10449"/>
                    <a:pt x="336" y="10479"/>
                  </a:cubicBezTo>
                  <a:cubicBezTo>
                    <a:pt x="432" y="10645"/>
                    <a:pt x="551" y="10806"/>
                    <a:pt x="693" y="10957"/>
                  </a:cubicBezTo>
                  <a:cubicBezTo>
                    <a:pt x="719" y="10985"/>
                    <a:pt x="745" y="11011"/>
                    <a:pt x="771" y="11037"/>
                  </a:cubicBezTo>
                  <a:cubicBezTo>
                    <a:pt x="1836" y="12232"/>
                    <a:pt x="3245" y="12728"/>
                    <a:pt x="4585" y="12728"/>
                  </a:cubicBezTo>
                  <a:cubicBezTo>
                    <a:pt x="5440" y="12728"/>
                    <a:pt x="6266" y="12527"/>
                    <a:pt x="6962" y="12180"/>
                  </a:cubicBezTo>
                  <a:cubicBezTo>
                    <a:pt x="7657" y="11834"/>
                    <a:pt x="8221" y="11338"/>
                    <a:pt x="8545" y="10746"/>
                  </a:cubicBezTo>
                  <a:cubicBezTo>
                    <a:pt x="8984" y="9947"/>
                    <a:pt x="9115" y="9145"/>
                    <a:pt x="9115" y="8390"/>
                  </a:cubicBezTo>
                  <a:cubicBezTo>
                    <a:pt x="9115" y="7266"/>
                    <a:pt x="8826" y="6238"/>
                    <a:pt x="8826" y="5473"/>
                  </a:cubicBezTo>
                  <a:cubicBezTo>
                    <a:pt x="8826" y="5312"/>
                    <a:pt x="8840" y="5163"/>
                    <a:pt x="8870" y="5029"/>
                  </a:cubicBezTo>
                  <a:cubicBezTo>
                    <a:pt x="8992" y="4441"/>
                    <a:pt x="9121" y="3643"/>
                    <a:pt x="9121" y="2870"/>
                  </a:cubicBezTo>
                  <a:cubicBezTo>
                    <a:pt x="9121" y="2426"/>
                    <a:pt x="9077" y="1989"/>
                    <a:pt x="8966" y="1605"/>
                  </a:cubicBezTo>
                  <a:cubicBezTo>
                    <a:pt x="8856" y="1222"/>
                    <a:pt x="8675" y="890"/>
                    <a:pt x="8398" y="659"/>
                  </a:cubicBezTo>
                  <a:cubicBezTo>
                    <a:pt x="7786" y="151"/>
                    <a:pt x="7225" y="47"/>
                    <a:pt x="6878" y="43"/>
                  </a:cubicBezTo>
                  <a:cubicBezTo>
                    <a:pt x="6844" y="31"/>
                    <a:pt x="6822" y="27"/>
                    <a:pt x="6822" y="27"/>
                  </a:cubicBezTo>
                  <a:lnTo>
                    <a:pt x="6814" y="23"/>
                  </a:lnTo>
                  <a:cubicBezTo>
                    <a:pt x="6695" y="11"/>
                    <a:pt x="6571" y="1"/>
                    <a:pt x="6440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flipH="1">
              <a:off x="447443" y="4433099"/>
              <a:ext cx="327374" cy="352719"/>
            </a:xfrm>
            <a:custGeom>
              <a:avLst/>
              <a:gdLst/>
              <a:ahLst/>
              <a:cxnLst/>
              <a:rect l="l" t="t" r="r" b="b"/>
              <a:pathLst>
                <a:path w="18122" h="19525" extrusionOk="0">
                  <a:moveTo>
                    <a:pt x="6514" y="1872"/>
                  </a:moveTo>
                  <a:cubicBezTo>
                    <a:pt x="6568" y="1872"/>
                    <a:pt x="6622" y="1881"/>
                    <a:pt x="6676" y="1899"/>
                  </a:cubicBezTo>
                  <a:cubicBezTo>
                    <a:pt x="6811" y="1935"/>
                    <a:pt x="6937" y="2007"/>
                    <a:pt x="7045" y="2097"/>
                  </a:cubicBezTo>
                  <a:cubicBezTo>
                    <a:pt x="7144" y="2187"/>
                    <a:pt x="7198" y="2322"/>
                    <a:pt x="7207" y="2457"/>
                  </a:cubicBezTo>
                  <a:cubicBezTo>
                    <a:pt x="7207" y="2646"/>
                    <a:pt x="7090" y="2835"/>
                    <a:pt x="6883" y="2997"/>
                  </a:cubicBezTo>
                  <a:cubicBezTo>
                    <a:pt x="6685" y="3177"/>
                    <a:pt x="6496" y="3366"/>
                    <a:pt x="6316" y="3563"/>
                  </a:cubicBezTo>
                  <a:cubicBezTo>
                    <a:pt x="6091" y="3806"/>
                    <a:pt x="5840" y="4085"/>
                    <a:pt x="5642" y="4319"/>
                  </a:cubicBezTo>
                  <a:cubicBezTo>
                    <a:pt x="5552" y="4418"/>
                    <a:pt x="5453" y="4517"/>
                    <a:pt x="5345" y="4607"/>
                  </a:cubicBezTo>
                  <a:cubicBezTo>
                    <a:pt x="5273" y="4679"/>
                    <a:pt x="5174" y="4715"/>
                    <a:pt x="5075" y="4724"/>
                  </a:cubicBezTo>
                  <a:cubicBezTo>
                    <a:pt x="4994" y="4724"/>
                    <a:pt x="4922" y="4697"/>
                    <a:pt x="4859" y="4661"/>
                  </a:cubicBezTo>
                  <a:cubicBezTo>
                    <a:pt x="4796" y="4625"/>
                    <a:pt x="4742" y="4580"/>
                    <a:pt x="4679" y="4535"/>
                  </a:cubicBezTo>
                  <a:cubicBezTo>
                    <a:pt x="4580" y="4463"/>
                    <a:pt x="4499" y="4391"/>
                    <a:pt x="4418" y="4310"/>
                  </a:cubicBezTo>
                  <a:cubicBezTo>
                    <a:pt x="4328" y="4220"/>
                    <a:pt x="4274" y="4094"/>
                    <a:pt x="4265" y="3959"/>
                  </a:cubicBezTo>
                  <a:cubicBezTo>
                    <a:pt x="4265" y="3779"/>
                    <a:pt x="4373" y="3590"/>
                    <a:pt x="4571" y="3366"/>
                  </a:cubicBezTo>
                  <a:cubicBezTo>
                    <a:pt x="4823" y="3078"/>
                    <a:pt x="5102" y="2808"/>
                    <a:pt x="5408" y="2574"/>
                  </a:cubicBezTo>
                  <a:cubicBezTo>
                    <a:pt x="5561" y="2457"/>
                    <a:pt x="5723" y="2295"/>
                    <a:pt x="5903" y="2151"/>
                  </a:cubicBezTo>
                  <a:cubicBezTo>
                    <a:pt x="6082" y="2007"/>
                    <a:pt x="6271" y="1872"/>
                    <a:pt x="6514" y="1872"/>
                  </a:cubicBezTo>
                  <a:close/>
                  <a:moveTo>
                    <a:pt x="3401" y="5273"/>
                  </a:moveTo>
                  <a:cubicBezTo>
                    <a:pt x="3455" y="5273"/>
                    <a:pt x="3518" y="5282"/>
                    <a:pt x="3563" y="5318"/>
                  </a:cubicBezTo>
                  <a:cubicBezTo>
                    <a:pt x="3662" y="5381"/>
                    <a:pt x="3761" y="5453"/>
                    <a:pt x="3842" y="5525"/>
                  </a:cubicBezTo>
                  <a:cubicBezTo>
                    <a:pt x="3950" y="5615"/>
                    <a:pt x="4013" y="5732"/>
                    <a:pt x="4031" y="5867"/>
                  </a:cubicBezTo>
                  <a:cubicBezTo>
                    <a:pt x="4022" y="5975"/>
                    <a:pt x="3968" y="6083"/>
                    <a:pt x="3887" y="6146"/>
                  </a:cubicBezTo>
                  <a:lnTo>
                    <a:pt x="3878" y="6146"/>
                  </a:lnTo>
                  <a:cubicBezTo>
                    <a:pt x="3689" y="6326"/>
                    <a:pt x="3500" y="6533"/>
                    <a:pt x="3338" y="6749"/>
                  </a:cubicBezTo>
                  <a:cubicBezTo>
                    <a:pt x="3131" y="7009"/>
                    <a:pt x="2915" y="7297"/>
                    <a:pt x="2807" y="7450"/>
                  </a:cubicBezTo>
                  <a:cubicBezTo>
                    <a:pt x="2663" y="7684"/>
                    <a:pt x="2421" y="7828"/>
                    <a:pt x="2151" y="7846"/>
                  </a:cubicBezTo>
                  <a:cubicBezTo>
                    <a:pt x="2061" y="7846"/>
                    <a:pt x="1971" y="7828"/>
                    <a:pt x="1890" y="7783"/>
                  </a:cubicBezTo>
                  <a:cubicBezTo>
                    <a:pt x="1746" y="7702"/>
                    <a:pt x="1647" y="7540"/>
                    <a:pt x="1656" y="7369"/>
                  </a:cubicBezTo>
                  <a:cubicBezTo>
                    <a:pt x="1665" y="7162"/>
                    <a:pt x="1746" y="6964"/>
                    <a:pt x="1872" y="6803"/>
                  </a:cubicBezTo>
                  <a:cubicBezTo>
                    <a:pt x="2070" y="6542"/>
                    <a:pt x="2358" y="6110"/>
                    <a:pt x="2475" y="5957"/>
                  </a:cubicBezTo>
                  <a:cubicBezTo>
                    <a:pt x="2654" y="5723"/>
                    <a:pt x="2870" y="5525"/>
                    <a:pt x="3113" y="5363"/>
                  </a:cubicBezTo>
                  <a:cubicBezTo>
                    <a:pt x="3194" y="5309"/>
                    <a:pt x="3293" y="5273"/>
                    <a:pt x="3401" y="5273"/>
                  </a:cubicBezTo>
                  <a:close/>
                  <a:moveTo>
                    <a:pt x="9879" y="0"/>
                  </a:moveTo>
                  <a:cubicBezTo>
                    <a:pt x="6325" y="0"/>
                    <a:pt x="2780" y="2196"/>
                    <a:pt x="1035" y="5894"/>
                  </a:cubicBezTo>
                  <a:cubicBezTo>
                    <a:pt x="351" y="7306"/>
                    <a:pt x="0" y="8863"/>
                    <a:pt x="0" y="10437"/>
                  </a:cubicBezTo>
                  <a:cubicBezTo>
                    <a:pt x="0" y="13982"/>
                    <a:pt x="1827" y="17249"/>
                    <a:pt x="5003" y="18751"/>
                  </a:cubicBezTo>
                  <a:cubicBezTo>
                    <a:pt x="6064" y="19264"/>
                    <a:pt x="7225" y="19525"/>
                    <a:pt x="8404" y="19525"/>
                  </a:cubicBezTo>
                  <a:cubicBezTo>
                    <a:pt x="11859" y="19525"/>
                    <a:pt x="15197" y="17222"/>
                    <a:pt x="16969" y="13461"/>
                  </a:cubicBezTo>
                  <a:cubicBezTo>
                    <a:pt x="17716" y="11922"/>
                    <a:pt x="18103" y="10240"/>
                    <a:pt x="18121" y="8530"/>
                  </a:cubicBezTo>
                  <a:cubicBezTo>
                    <a:pt x="18121" y="5210"/>
                    <a:pt x="16537" y="2250"/>
                    <a:pt x="13496" y="810"/>
                  </a:cubicBezTo>
                  <a:cubicBezTo>
                    <a:pt x="12363" y="279"/>
                    <a:pt x="11130" y="0"/>
                    <a:pt x="9879" y="0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flipH="1">
              <a:off x="447443" y="4503968"/>
              <a:ext cx="293574" cy="282013"/>
            </a:xfrm>
            <a:custGeom>
              <a:avLst/>
              <a:gdLst/>
              <a:ahLst/>
              <a:cxnLst/>
              <a:rect l="l" t="t" r="r" b="b"/>
              <a:pathLst>
                <a:path w="16251" h="15611" extrusionOk="0">
                  <a:moveTo>
                    <a:pt x="15053" y="0"/>
                  </a:moveTo>
                  <a:cubicBezTo>
                    <a:pt x="15503" y="3770"/>
                    <a:pt x="14990" y="7648"/>
                    <a:pt x="11958" y="10059"/>
                  </a:cubicBezTo>
                  <a:cubicBezTo>
                    <a:pt x="9889" y="11697"/>
                    <a:pt x="7046" y="12570"/>
                    <a:pt x="4436" y="12831"/>
                  </a:cubicBezTo>
                  <a:cubicBezTo>
                    <a:pt x="4015" y="12875"/>
                    <a:pt x="3575" y="12902"/>
                    <a:pt x="3131" y="12902"/>
                  </a:cubicBezTo>
                  <a:cubicBezTo>
                    <a:pt x="2041" y="12902"/>
                    <a:pt x="928" y="12740"/>
                    <a:pt x="1" y="12273"/>
                  </a:cubicBezTo>
                  <a:lnTo>
                    <a:pt x="1" y="12273"/>
                  </a:lnTo>
                  <a:cubicBezTo>
                    <a:pt x="819" y="13362"/>
                    <a:pt x="1890" y="14243"/>
                    <a:pt x="3132" y="14828"/>
                  </a:cubicBezTo>
                  <a:cubicBezTo>
                    <a:pt x="4193" y="15341"/>
                    <a:pt x="5354" y="15602"/>
                    <a:pt x="6533" y="15611"/>
                  </a:cubicBezTo>
                  <a:cubicBezTo>
                    <a:pt x="9988" y="15611"/>
                    <a:pt x="13326" y="13299"/>
                    <a:pt x="15098" y="9547"/>
                  </a:cubicBezTo>
                  <a:cubicBezTo>
                    <a:pt x="15845" y="7999"/>
                    <a:pt x="16232" y="6317"/>
                    <a:pt x="16250" y="4607"/>
                  </a:cubicBezTo>
                  <a:cubicBezTo>
                    <a:pt x="16250" y="2934"/>
                    <a:pt x="15845" y="1350"/>
                    <a:pt x="15053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 flipH="1">
              <a:off x="276947" y="3951988"/>
              <a:ext cx="657656" cy="974264"/>
            </a:xfrm>
            <a:custGeom>
              <a:avLst/>
              <a:gdLst/>
              <a:ahLst/>
              <a:cxnLst/>
              <a:rect l="l" t="t" r="r" b="b"/>
              <a:pathLst>
                <a:path w="36405" h="53931" extrusionOk="0">
                  <a:moveTo>
                    <a:pt x="18724" y="26147"/>
                  </a:moveTo>
                  <a:cubicBezTo>
                    <a:pt x="20047" y="26147"/>
                    <a:pt x="21352" y="26435"/>
                    <a:pt x="22548" y="27001"/>
                  </a:cubicBezTo>
                  <a:cubicBezTo>
                    <a:pt x="25778" y="28531"/>
                    <a:pt x="27461" y="31698"/>
                    <a:pt x="27452" y="35162"/>
                  </a:cubicBezTo>
                  <a:cubicBezTo>
                    <a:pt x="27443" y="36944"/>
                    <a:pt x="27029" y="38698"/>
                    <a:pt x="26255" y="40309"/>
                  </a:cubicBezTo>
                  <a:cubicBezTo>
                    <a:pt x="24411" y="44195"/>
                    <a:pt x="20920" y="46643"/>
                    <a:pt x="17249" y="46652"/>
                  </a:cubicBezTo>
                  <a:cubicBezTo>
                    <a:pt x="15998" y="46643"/>
                    <a:pt x="14766" y="46364"/>
                    <a:pt x="13641" y="45824"/>
                  </a:cubicBezTo>
                  <a:cubicBezTo>
                    <a:pt x="10276" y="44240"/>
                    <a:pt x="8359" y="40776"/>
                    <a:pt x="8359" y="37069"/>
                  </a:cubicBezTo>
                  <a:cubicBezTo>
                    <a:pt x="8359" y="35423"/>
                    <a:pt x="8728" y="33803"/>
                    <a:pt x="9439" y="32319"/>
                  </a:cubicBezTo>
                  <a:cubicBezTo>
                    <a:pt x="11266" y="28459"/>
                    <a:pt x="14972" y="26147"/>
                    <a:pt x="18724" y="26147"/>
                  </a:cubicBezTo>
                  <a:close/>
                  <a:moveTo>
                    <a:pt x="28379" y="0"/>
                  </a:moveTo>
                  <a:cubicBezTo>
                    <a:pt x="26651" y="0"/>
                    <a:pt x="24780" y="387"/>
                    <a:pt x="22782" y="2096"/>
                  </a:cubicBezTo>
                  <a:cubicBezTo>
                    <a:pt x="20785" y="3806"/>
                    <a:pt x="18661" y="6865"/>
                    <a:pt x="16538" y="12201"/>
                  </a:cubicBezTo>
                  <a:cubicBezTo>
                    <a:pt x="14037" y="18463"/>
                    <a:pt x="11068" y="21882"/>
                    <a:pt x="8314" y="24788"/>
                  </a:cubicBezTo>
                  <a:cubicBezTo>
                    <a:pt x="5552" y="27685"/>
                    <a:pt x="3033" y="30060"/>
                    <a:pt x="1350" y="34289"/>
                  </a:cubicBezTo>
                  <a:cubicBezTo>
                    <a:pt x="469" y="36512"/>
                    <a:pt x="1" y="38662"/>
                    <a:pt x="1" y="40677"/>
                  </a:cubicBezTo>
                  <a:cubicBezTo>
                    <a:pt x="1" y="43521"/>
                    <a:pt x="927" y="46103"/>
                    <a:pt x="2970" y="48262"/>
                  </a:cubicBezTo>
                  <a:cubicBezTo>
                    <a:pt x="5012" y="50431"/>
                    <a:pt x="8179" y="52185"/>
                    <a:pt x="12669" y="53328"/>
                  </a:cubicBezTo>
                  <a:cubicBezTo>
                    <a:pt x="14226" y="53724"/>
                    <a:pt x="15827" y="53931"/>
                    <a:pt x="17429" y="53931"/>
                  </a:cubicBezTo>
                  <a:cubicBezTo>
                    <a:pt x="17440" y="53931"/>
                    <a:pt x="17452" y="53931"/>
                    <a:pt x="17464" y="53931"/>
                  </a:cubicBezTo>
                  <a:cubicBezTo>
                    <a:pt x="22130" y="53931"/>
                    <a:pt x="26624" y="52141"/>
                    <a:pt x="30007" y="48919"/>
                  </a:cubicBezTo>
                  <a:cubicBezTo>
                    <a:pt x="33246" y="45815"/>
                    <a:pt x="35262" y="41523"/>
                    <a:pt x="35262" y="36764"/>
                  </a:cubicBezTo>
                  <a:cubicBezTo>
                    <a:pt x="35262" y="36431"/>
                    <a:pt x="35253" y="36107"/>
                    <a:pt x="35235" y="35774"/>
                  </a:cubicBezTo>
                  <a:cubicBezTo>
                    <a:pt x="34848" y="29161"/>
                    <a:pt x="34146" y="26309"/>
                    <a:pt x="34146" y="23016"/>
                  </a:cubicBezTo>
                  <a:cubicBezTo>
                    <a:pt x="34146" y="20514"/>
                    <a:pt x="34560" y="17788"/>
                    <a:pt x="35829" y="13019"/>
                  </a:cubicBezTo>
                  <a:cubicBezTo>
                    <a:pt x="36188" y="11697"/>
                    <a:pt x="36386" y="10329"/>
                    <a:pt x="36404" y="8962"/>
                  </a:cubicBezTo>
                  <a:cubicBezTo>
                    <a:pt x="36404" y="5426"/>
                    <a:pt x="34893" y="3257"/>
                    <a:pt x="33336" y="1926"/>
                  </a:cubicBezTo>
                  <a:cubicBezTo>
                    <a:pt x="32355" y="1089"/>
                    <a:pt x="31213" y="468"/>
                    <a:pt x="29989" y="90"/>
                  </a:cubicBezTo>
                  <a:cubicBezTo>
                    <a:pt x="29449" y="36"/>
                    <a:pt x="28909" y="0"/>
                    <a:pt x="28379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33000">
                  <a:srgbClr val="44D63E"/>
                </a:gs>
                <a:gs pos="100000">
                  <a:schemeClr val="accent1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flipH="1">
              <a:off x="475894" y="4054219"/>
              <a:ext cx="156389" cy="200594"/>
            </a:xfrm>
            <a:custGeom>
              <a:avLst/>
              <a:gdLst/>
              <a:ahLst/>
              <a:cxnLst/>
              <a:rect l="l" t="t" r="r" b="b"/>
              <a:pathLst>
                <a:path w="8657" h="11104" extrusionOk="0">
                  <a:moveTo>
                    <a:pt x="6515" y="0"/>
                  </a:moveTo>
                  <a:cubicBezTo>
                    <a:pt x="5210" y="522"/>
                    <a:pt x="4158" y="1719"/>
                    <a:pt x="3366" y="2808"/>
                  </a:cubicBezTo>
                  <a:cubicBezTo>
                    <a:pt x="2376" y="4157"/>
                    <a:pt x="1495" y="5660"/>
                    <a:pt x="1009" y="7261"/>
                  </a:cubicBezTo>
                  <a:cubicBezTo>
                    <a:pt x="784" y="8017"/>
                    <a:pt x="1" y="11058"/>
                    <a:pt x="1468" y="11103"/>
                  </a:cubicBezTo>
                  <a:cubicBezTo>
                    <a:pt x="1483" y="11104"/>
                    <a:pt x="1498" y="11104"/>
                    <a:pt x="1513" y="11104"/>
                  </a:cubicBezTo>
                  <a:cubicBezTo>
                    <a:pt x="2622" y="11104"/>
                    <a:pt x="3718" y="10131"/>
                    <a:pt x="4446" y="9394"/>
                  </a:cubicBezTo>
                  <a:cubicBezTo>
                    <a:pt x="5561" y="8305"/>
                    <a:pt x="6479" y="7045"/>
                    <a:pt x="7181" y="5660"/>
                  </a:cubicBezTo>
                  <a:cubicBezTo>
                    <a:pt x="7901" y="4184"/>
                    <a:pt x="8656" y="1899"/>
                    <a:pt x="7334" y="495"/>
                  </a:cubicBezTo>
                  <a:cubicBezTo>
                    <a:pt x="7118" y="252"/>
                    <a:pt x="6830" y="81"/>
                    <a:pt x="6515" y="0"/>
                  </a:cubicBezTo>
                  <a:close/>
                </a:path>
              </a:pathLst>
            </a:custGeom>
            <a:solidFill>
              <a:srgbClr val="FFFFFF">
                <a:alpha val="46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flipH="1">
              <a:off x="213556" y="3958004"/>
              <a:ext cx="608249" cy="1006130"/>
            </a:xfrm>
            <a:custGeom>
              <a:avLst/>
              <a:gdLst/>
              <a:ahLst/>
              <a:cxnLst/>
              <a:rect l="l" t="t" r="r" b="b"/>
              <a:pathLst>
                <a:path w="33670" h="55695" extrusionOk="0">
                  <a:moveTo>
                    <a:pt x="25590" y="0"/>
                  </a:moveTo>
                  <a:cubicBezTo>
                    <a:pt x="26174" y="306"/>
                    <a:pt x="26732" y="675"/>
                    <a:pt x="27245" y="1089"/>
                  </a:cubicBezTo>
                  <a:cubicBezTo>
                    <a:pt x="28937" y="2465"/>
                    <a:pt x="30646" y="4823"/>
                    <a:pt x="30637" y="8629"/>
                  </a:cubicBezTo>
                  <a:cubicBezTo>
                    <a:pt x="30628" y="10041"/>
                    <a:pt x="30421" y="11445"/>
                    <a:pt x="30043" y="12812"/>
                  </a:cubicBezTo>
                  <a:cubicBezTo>
                    <a:pt x="28784" y="17563"/>
                    <a:pt x="28388" y="20235"/>
                    <a:pt x="28388" y="22683"/>
                  </a:cubicBezTo>
                  <a:cubicBezTo>
                    <a:pt x="28388" y="25895"/>
                    <a:pt x="29081" y="28774"/>
                    <a:pt x="29468" y="35405"/>
                  </a:cubicBezTo>
                  <a:cubicBezTo>
                    <a:pt x="29486" y="35747"/>
                    <a:pt x="29504" y="36089"/>
                    <a:pt x="29504" y="36422"/>
                  </a:cubicBezTo>
                  <a:cubicBezTo>
                    <a:pt x="29504" y="41325"/>
                    <a:pt x="27425" y="45743"/>
                    <a:pt x="24105" y="48928"/>
                  </a:cubicBezTo>
                  <a:cubicBezTo>
                    <a:pt x="20640" y="52232"/>
                    <a:pt x="16034" y="54075"/>
                    <a:pt x="11254" y="54075"/>
                  </a:cubicBezTo>
                  <a:cubicBezTo>
                    <a:pt x="11231" y="54075"/>
                    <a:pt x="11208" y="54075"/>
                    <a:pt x="11185" y="54075"/>
                  </a:cubicBezTo>
                  <a:cubicBezTo>
                    <a:pt x="9538" y="54075"/>
                    <a:pt x="7901" y="53868"/>
                    <a:pt x="6308" y="53463"/>
                  </a:cubicBezTo>
                  <a:cubicBezTo>
                    <a:pt x="3834" y="52833"/>
                    <a:pt x="1737" y="52014"/>
                    <a:pt x="1" y="51033"/>
                  </a:cubicBezTo>
                  <a:lnTo>
                    <a:pt x="1" y="51033"/>
                  </a:lnTo>
                  <a:cubicBezTo>
                    <a:pt x="4176" y="54299"/>
                    <a:pt x="9079" y="55694"/>
                    <a:pt x="13803" y="55694"/>
                  </a:cubicBezTo>
                  <a:cubicBezTo>
                    <a:pt x="17564" y="55694"/>
                    <a:pt x="21199" y="54812"/>
                    <a:pt x="24240" y="53292"/>
                  </a:cubicBezTo>
                  <a:cubicBezTo>
                    <a:pt x="27290" y="51771"/>
                    <a:pt x="29737" y="49612"/>
                    <a:pt x="31132" y="47075"/>
                  </a:cubicBezTo>
                  <a:cubicBezTo>
                    <a:pt x="33049" y="43575"/>
                    <a:pt x="33624" y="40075"/>
                    <a:pt x="33624" y="36745"/>
                  </a:cubicBezTo>
                  <a:cubicBezTo>
                    <a:pt x="33624" y="31779"/>
                    <a:pt x="32338" y="27217"/>
                    <a:pt x="32329" y="23672"/>
                  </a:cubicBezTo>
                  <a:cubicBezTo>
                    <a:pt x="32320" y="22970"/>
                    <a:pt x="32392" y="22269"/>
                    <a:pt x="32527" y="21585"/>
                  </a:cubicBezTo>
                  <a:cubicBezTo>
                    <a:pt x="33102" y="18976"/>
                    <a:pt x="33669" y="15431"/>
                    <a:pt x="33669" y="12021"/>
                  </a:cubicBezTo>
                  <a:cubicBezTo>
                    <a:pt x="33669" y="10059"/>
                    <a:pt x="33480" y="8152"/>
                    <a:pt x="32995" y="6496"/>
                  </a:cubicBezTo>
                  <a:cubicBezTo>
                    <a:pt x="32509" y="4841"/>
                    <a:pt x="31744" y="3446"/>
                    <a:pt x="30601" y="2492"/>
                  </a:cubicBezTo>
                  <a:cubicBezTo>
                    <a:pt x="28712" y="936"/>
                    <a:pt x="26966" y="270"/>
                    <a:pt x="2559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48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 flipH="1">
              <a:off x="707181" y="4533703"/>
              <a:ext cx="32535" cy="35949"/>
            </a:xfrm>
            <a:custGeom>
              <a:avLst/>
              <a:gdLst/>
              <a:ahLst/>
              <a:cxnLst/>
              <a:rect l="l" t="t" r="r" b="b"/>
              <a:pathLst>
                <a:path w="1801" h="1990" extrusionOk="0">
                  <a:moveTo>
                    <a:pt x="1458" y="1"/>
                  </a:moveTo>
                  <a:cubicBezTo>
                    <a:pt x="1404" y="10"/>
                    <a:pt x="1359" y="28"/>
                    <a:pt x="1314" y="55"/>
                  </a:cubicBezTo>
                  <a:cubicBezTo>
                    <a:pt x="1242" y="100"/>
                    <a:pt x="1170" y="154"/>
                    <a:pt x="1107" y="208"/>
                  </a:cubicBezTo>
                  <a:cubicBezTo>
                    <a:pt x="990" y="316"/>
                    <a:pt x="873" y="442"/>
                    <a:pt x="774" y="577"/>
                  </a:cubicBezTo>
                  <a:cubicBezTo>
                    <a:pt x="657" y="712"/>
                    <a:pt x="370" y="1144"/>
                    <a:pt x="172" y="1413"/>
                  </a:cubicBezTo>
                  <a:cubicBezTo>
                    <a:pt x="82" y="1530"/>
                    <a:pt x="28" y="1656"/>
                    <a:pt x="10" y="1800"/>
                  </a:cubicBezTo>
                  <a:cubicBezTo>
                    <a:pt x="1" y="1863"/>
                    <a:pt x="37" y="1926"/>
                    <a:pt x="91" y="1962"/>
                  </a:cubicBezTo>
                  <a:cubicBezTo>
                    <a:pt x="127" y="1980"/>
                    <a:pt x="172" y="1989"/>
                    <a:pt x="217" y="1989"/>
                  </a:cubicBezTo>
                  <a:cubicBezTo>
                    <a:pt x="388" y="1971"/>
                    <a:pt x="541" y="1872"/>
                    <a:pt x="630" y="1719"/>
                  </a:cubicBezTo>
                  <a:cubicBezTo>
                    <a:pt x="747" y="1557"/>
                    <a:pt x="954" y="1270"/>
                    <a:pt x="1179" y="1000"/>
                  </a:cubicBezTo>
                  <a:cubicBezTo>
                    <a:pt x="1350" y="766"/>
                    <a:pt x="1548" y="550"/>
                    <a:pt x="1764" y="352"/>
                  </a:cubicBezTo>
                  <a:cubicBezTo>
                    <a:pt x="1800" y="316"/>
                    <a:pt x="1800" y="307"/>
                    <a:pt x="1800" y="307"/>
                  </a:cubicBezTo>
                  <a:cubicBezTo>
                    <a:pt x="1800" y="307"/>
                    <a:pt x="1773" y="244"/>
                    <a:pt x="1710" y="181"/>
                  </a:cubicBezTo>
                  <a:cubicBezTo>
                    <a:pt x="1629" y="118"/>
                    <a:pt x="1548" y="55"/>
                    <a:pt x="1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 flipH="1">
              <a:off x="649969" y="4472264"/>
              <a:ext cx="42453" cy="40989"/>
            </a:xfrm>
            <a:custGeom>
              <a:avLst/>
              <a:gdLst/>
              <a:ahLst/>
              <a:cxnLst/>
              <a:rect l="l" t="t" r="r" b="b"/>
              <a:pathLst>
                <a:path w="2350" h="2269" extrusionOk="0">
                  <a:moveTo>
                    <a:pt x="1953" y="1"/>
                  </a:moveTo>
                  <a:cubicBezTo>
                    <a:pt x="1836" y="1"/>
                    <a:pt x="1683" y="82"/>
                    <a:pt x="1521" y="208"/>
                  </a:cubicBezTo>
                  <a:cubicBezTo>
                    <a:pt x="1360" y="343"/>
                    <a:pt x="1198" y="514"/>
                    <a:pt x="1018" y="640"/>
                  </a:cubicBezTo>
                  <a:cubicBezTo>
                    <a:pt x="730" y="865"/>
                    <a:pt x="460" y="1117"/>
                    <a:pt x="226" y="1395"/>
                  </a:cubicBezTo>
                  <a:cubicBezTo>
                    <a:pt x="46" y="1593"/>
                    <a:pt x="1" y="1728"/>
                    <a:pt x="1" y="1791"/>
                  </a:cubicBezTo>
                  <a:cubicBezTo>
                    <a:pt x="1" y="1854"/>
                    <a:pt x="28" y="1908"/>
                    <a:pt x="73" y="1953"/>
                  </a:cubicBezTo>
                  <a:cubicBezTo>
                    <a:pt x="136" y="2016"/>
                    <a:pt x="208" y="2079"/>
                    <a:pt x="289" y="2124"/>
                  </a:cubicBezTo>
                  <a:cubicBezTo>
                    <a:pt x="352" y="2178"/>
                    <a:pt x="406" y="2214"/>
                    <a:pt x="442" y="2241"/>
                  </a:cubicBezTo>
                  <a:cubicBezTo>
                    <a:pt x="460" y="2250"/>
                    <a:pt x="487" y="2259"/>
                    <a:pt x="505" y="2268"/>
                  </a:cubicBezTo>
                  <a:cubicBezTo>
                    <a:pt x="514" y="2259"/>
                    <a:pt x="541" y="2259"/>
                    <a:pt x="604" y="2214"/>
                  </a:cubicBezTo>
                  <a:cubicBezTo>
                    <a:pt x="694" y="2133"/>
                    <a:pt x="775" y="2052"/>
                    <a:pt x="856" y="1953"/>
                  </a:cubicBezTo>
                  <a:cubicBezTo>
                    <a:pt x="1063" y="1719"/>
                    <a:pt x="1306" y="1440"/>
                    <a:pt x="1539" y="1198"/>
                  </a:cubicBezTo>
                  <a:cubicBezTo>
                    <a:pt x="1728" y="991"/>
                    <a:pt x="1926" y="793"/>
                    <a:pt x="2133" y="604"/>
                  </a:cubicBezTo>
                  <a:cubicBezTo>
                    <a:pt x="2304" y="469"/>
                    <a:pt x="2349" y="352"/>
                    <a:pt x="2349" y="289"/>
                  </a:cubicBezTo>
                  <a:cubicBezTo>
                    <a:pt x="2349" y="235"/>
                    <a:pt x="2322" y="181"/>
                    <a:pt x="2277" y="145"/>
                  </a:cubicBezTo>
                  <a:cubicBezTo>
                    <a:pt x="2205" y="82"/>
                    <a:pt x="2124" y="37"/>
                    <a:pt x="2034" y="10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flipH="1">
              <a:off x="438681" y="4424319"/>
              <a:ext cx="344915" cy="370278"/>
            </a:xfrm>
            <a:custGeom>
              <a:avLst/>
              <a:gdLst/>
              <a:ahLst/>
              <a:cxnLst/>
              <a:rect l="l" t="t" r="r" b="b"/>
              <a:pathLst>
                <a:path w="19093" h="20497" extrusionOk="0">
                  <a:moveTo>
                    <a:pt x="10365" y="486"/>
                  </a:moveTo>
                  <a:cubicBezTo>
                    <a:pt x="11616" y="486"/>
                    <a:pt x="12849" y="765"/>
                    <a:pt x="13982" y="1296"/>
                  </a:cubicBezTo>
                  <a:cubicBezTo>
                    <a:pt x="17014" y="2736"/>
                    <a:pt x="18607" y="5696"/>
                    <a:pt x="18607" y="9016"/>
                  </a:cubicBezTo>
                  <a:cubicBezTo>
                    <a:pt x="18589" y="10726"/>
                    <a:pt x="18202" y="12408"/>
                    <a:pt x="17455" y="13947"/>
                  </a:cubicBezTo>
                  <a:cubicBezTo>
                    <a:pt x="15686" y="17691"/>
                    <a:pt x="12349" y="20011"/>
                    <a:pt x="8910" y="20011"/>
                  </a:cubicBezTo>
                  <a:cubicBezTo>
                    <a:pt x="8903" y="20011"/>
                    <a:pt x="8896" y="20011"/>
                    <a:pt x="8890" y="20011"/>
                  </a:cubicBezTo>
                  <a:cubicBezTo>
                    <a:pt x="7711" y="20011"/>
                    <a:pt x="6550" y="19750"/>
                    <a:pt x="5489" y="19237"/>
                  </a:cubicBezTo>
                  <a:cubicBezTo>
                    <a:pt x="2313" y="17735"/>
                    <a:pt x="486" y="14459"/>
                    <a:pt x="486" y="10923"/>
                  </a:cubicBezTo>
                  <a:cubicBezTo>
                    <a:pt x="486" y="9349"/>
                    <a:pt x="837" y="7792"/>
                    <a:pt x="1521" y="6380"/>
                  </a:cubicBezTo>
                  <a:cubicBezTo>
                    <a:pt x="3266" y="2682"/>
                    <a:pt x="6811" y="486"/>
                    <a:pt x="10365" y="486"/>
                  </a:cubicBezTo>
                  <a:close/>
                  <a:moveTo>
                    <a:pt x="10365" y="1"/>
                  </a:moveTo>
                  <a:cubicBezTo>
                    <a:pt x="6613" y="1"/>
                    <a:pt x="2907" y="2313"/>
                    <a:pt x="1080" y="6164"/>
                  </a:cubicBezTo>
                  <a:cubicBezTo>
                    <a:pt x="369" y="7657"/>
                    <a:pt x="0" y="9277"/>
                    <a:pt x="0" y="10923"/>
                  </a:cubicBezTo>
                  <a:cubicBezTo>
                    <a:pt x="0" y="14630"/>
                    <a:pt x="1917" y="18085"/>
                    <a:pt x="5273" y="19678"/>
                  </a:cubicBezTo>
                  <a:lnTo>
                    <a:pt x="5282" y="19678"/>
                  </a:lnTo>
                  <a:cubicBezTo>
                    <a:pt x="6407" y="20218"/>
                    <a:pt x="7639" y="20497"/>
                    <a:pt x="8890" y="20497"/>
                  </a:cubicBezTo>
                  <a:cubicBezTo>
                    <a:pt x="12561" y="20497"/>
                    <a:pt x="16052" y="18049"/>
                    <a:pt x="17896" y="14163"/>
                  </a:cubicBezTo>
                  <a:cubicBezTo>
                    <a:pt x="18670" y="12552"/>
                    <a:pt x="19084" y="10798"/>
                    <a:pt x="19093" y="9016"/>
                  </a:cubicBezTo>
                  <a:cubicBezTo>
                    <a:pt x="19093" y="5552"/>
                    <a:pt x="17419" y="2376"/>
                    <a:pt x="14189" y="855"/>
                  </a:cubicBezTo>
                  <a:cubicBezTo>
                    <a:pt x="12993" y="289"/>
                    <a:pt x="11688" y="1"/>
                    <a:pt x="10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flipH="1">
              <a:off x="276947" y="3951988"/>
              <a:ext cx="657656" cy="974264"/>
            </a:xfrm>
            <a:custGeom>
              <a:avLst/>
              <a:gdLst/>
              <a:ahLst/>
              <a:cxnLst/>
              <a:rect l="l" t="t" r="r" b="b"/>
              <a:pathLst>
                <a:path w="36405" h="53931" extrusionOk="0">
                  <a:moveTo>
                    <a:pt x="18724" y="26147"/>
                  </a:moveTo>
                  <a:cubicBezTo>
                    <a:pt x="20047" y="26147"/>
                    <a:pt x="21352" y="26435"/>
                    <a:pt x="22548" y="27001"/>
                  </a:cubicBezTo>
                  <a:cubicBezTo>
                    <a:pt x="25778" y="28531"/>
                    <a:pt x="27461" y="31698"/>
                    <a:pt x="27452" y="35162"/>
                  </a:cubicBezTo>
                  <a:cubicBezTo>
                    <a:pt x="27443" y="36944"/>
                    <a:pt x="27029" y="38698"/>
                    <a:pt x="26255" y="40309"/>
                  </a:cubicBezTo>
                  <a:cubicBezTo>
                    <a:pt x="24411" y="44195"/>
                    <a:pt x="20920" y="46643"/>
                    <a:pt x="17249" y="46652"/>
                  </a:cubicBezTo>
                  <a:cubicBezTo>
                    <a:pt x="15998" y="46643"/>
                    <a:pt x="14766" y="46364"/>
                    <a:pt x="13641" y="45824"/>
                  </a:cubicBezTo>
                  <a:cubicBezTo>
                    <a:pt x="10276" y="44240"/>
                    <a:pt x="8359" y="40776"/>
                    <a:pt x="8359" y="37069"/>
                  </a:cubicBezTo>
                  <a:cubicBezTo>
                    <a:pt x="8359" y="35423"/>
                    <a:pt x="8728" y="33803"/>
                    <a:pt x="9439" y="32319"/>
                  </a:cubicBezTo>
                  <a:cubicBezTo>
                    <a:pt x="11266" y="28459"/>
                    <a:pt x="14972" y="26147"/>
                    <a:pt x="18724" y="26147"/>
                  </a:cubicBezTo>
                  <a:close/>
                  <a:moveTo>
                    <a:pt x="28379" y="0"/>
                  </a:moveTo>
                  <a:cubicBezTo>
                    <a:pt x="26651" y="0"/>
                    <a:pt x="24780" y="387"/>
                    <a:pt x="22782" y="2096"/>
                  </a:cubicBezTo>
                  <a:cubicBezTo>
                    <a:pt x="20785" y="3806"/>
                    <a:pt x="18661" y="6865"/>
                    <a:pt x="16538" y="12201"/>
                  </a:cubicBezTo>
                  <a:cubicBezTo>
                    <a:pt x="14037" y="18463"/>
                    <a:pt x="11068" y="21882"/>
                    <a:pt x="8314" y="24788"/>
                  </a:cubicBezTo>
                  <a:cubicBezTo>
                    <a:pt x="5552" y="27685"/>
                    <a:pt x="3033" y="30060"/>
                    <a:pt x="1350" y="34289"/>
                  </a:cubicBezTo>
                  <a:cubicBezTo>
                    <a:pt x="469" y="36512"/>
                    <a:pt x="1" y="38662"/>
                    <a:pt x="1" y="40677"/>
                  </a:cubicBezTo>
                  <a:cubicBezTo>
                    <a:pt x="1" y="43521"/>
                    <a:pt x="927" y="46103"/>
                    <a:pt x="2970" y="48262"/>
                  </a:cubicBezTo>
                  <a:cubicBezTo>
                    <a:pt x="5012" y="50431"/>
                    <a:pt x="8179" y="52185"/>
                    <a:pt x="12669" y="53328"/>
                  </a:cubicBezTo>
                  <a:cubicBezTo>
                    <a:pt x="14226" y="53724"/>
                    <a:pt x="15827" y="53931"/>
                    <a:pt x="17429" y="53931"/>
                  </a:cubicBezTo>
                  <a:cubicBezTo>
                    <a:pt x="17440" y="53931"/>
                    <a:pt x="17452" y="53931"/>
                    <a:pt x="17464" y="53931"/>
                  </a:cubicBezTo>
                  <a:cubicBezTo>
                    <a:pt x="22130" y="53931"/>
                    <a:pt x="26624" y="52141"/>
                    <a:pt x="30007" y="48919"/>
                  </a:cubicBezTo>
                  <a:cubicBezTo>
                    <a:pt x="33246" y="45815"/>
                    <a:pt x="35262" y="41523"/>
                    <a:pt x="35262" y="36764"/>
                  </a:cubicBezTo>
                  <a:cubicBezTo>
                    <a:pt x="35262" y="36431"/>
                    <a:pt x="35253" y="36107"/>
                    <a:pt x="35235" y="35774"/>
                  </a:cubicBezTo>
                  <a:cubicBezTo>
                    <a:pt x="34848" y="29161"/>
                    <a:pt x="34146" y="26309"/>
                    <a:pt x="34146" y="23016"/>
                  </a:cubicBezTo>
                  <a:cubicBezTo>
                    <a:pt x="34146" y="20514"/>
                    <a:pt x="34560" y="17788"/>
                    <a:pt x="35829" y="13019"/>
                  </a:cubicBezTo>
                  <a:cubicBezTo>
                    <a:pt x="36188" y="11697"/>
                    <a:pt x="36386" y="10329"/>
                    <a:pt x="36404" y="8962"/>
                  </a:cubicBezTo>
                  <a:cubicBezTo>
                    <a:pt x="36404" y="5426"/>
                    <a:pt x="34893" y="3257"/>
                    <a:pt x="33336" y="1926"/>
                  </a:cubicBezTo>
                  <a:cubicBezTo>
                    <a:pt x="32355" y="1089"/>
                    <a:pt x="31213" y="468"/>
                    <a:pt x="29989" y="90"/>
                  </a:cubicBezTo>
                  <a:cubicBezTo>
                    <a:pt x="29449" y="36"/>
                    <a:pt x="28909" y="0"/>
                    <a:pt x="28379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71160"/>
                  </a:schemeClr>
                </a:gs>
                <a:gs pos="14000">
                  <a:schemeClr val="accent2">
                    <a:alpha val="71160"/>
                  </a:schemeClr>
                </a:gs>
                <a:gs pos="100000">
                  <a:schemeClr val="lt1">
                    <a:alpha val="71160"/>
                  </a:scheme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flipH="1">
              <a:off x="276947" y="3951970"/>
              <a:ext cx="657656" cy="974282"/>
            </a:xfrm>
            <a:custGeom>
              <a:avLst/>
              <a:gdLst/>
              <a:ahLst/>
              <a:cxnLst/>
              <a:rect l="l" t="t" r="r" b="b"/>
              <a:pathLst>
                <a:path w="36405" h="53932" extrusionOk="0">
                  <a:moveTo>
                    <a:pt x="28278" y="0"/>
                  </a:moveTo>
                  <a:cubicBezTo>
                    <a:pt x="27574" y="0"/>
                    <a:pt x="26880" y="90"/>
                    <a:pt x="26201" y="262"/>
                  </a:cubicBezTo>
                  <a:cubicBezTo>
                    <a:pt x="26399" y="280"/>
                    <a:pt x="26597" y="307"/>
                    <a:pt x="26795" y="352"/>
                  </a:cubicBezTo>
                  <a:cubicBezTo>
                    <a:pt x="28855" y="865"/>
                    <a:pt x="30187" y="2709"/>
                    <a:pt x="30826" y="4653"/>
                  </a:cubicBezTo>
                  <a:cubicBezTo>
                    <a:pt x="31681" y="7262"/>
                    <a:pt x="31717" y="10321"/>
                    <a:pt x="30826" y="12921"/>
                  </a:cubicBezTo>
                  <a:cubicBezTo>
                    <a:pt x="30295" y="14478"/>
                    <a:pt x="29476" y="15873"/>
                    <a:pt x="28532" y="17204"/>
                  </a:cubicBezTo>
                  <a:cubicBezTo>
                    <a:pt x="27452" y="18743"/>
                    <a:pt x="26147" y="20272"/>
                    <a:pt x="25634" y="22108"/>
                  </a:cubicBezTo>
                  <a:cubicBezTo>
                    <a:pt x="24906" y="24771"/>
                    <a:pt x="25616" y="27452"/>
                    <a:pt x="26048" y="30097"/>
                  </a:cubicBezTo>
                  <a:cubicBezTo>
                    <a:pt x="26984" y="31618"/>
                    <a:pt x="27470" y="33373"/>
                    <a:pt x="27452" y="35154"/>
                  </a:cubicBezTo>
                  <a:cubicBezTo>
                    <a:pt x="27434" y="36945"/>
                    <a:pt x="27029" y="38699"/>
                    <a:pt x="26255" y="40301"/>
                  </a:cubicBezTo>
                  <a:cubicBezTo>
                    <a:pt x="24411" y="44196"/>
                    <a:pt x="20920" y="46644"/>
                    <a:pt x="17249" y="46644"/>
                  </a:cubicBezTo>
                  <a:cubicBezTo>
                    <a:pt x="15998" y="46644"/>
                    <a:pt x="14766" y="46356"/>
                    <a:pt x="13632" y="45816"/>
                  </a:cubicBezTo>
                  <a:cubicBezTo>
                    <a:pt x="12327" y="45204"/>
                    <a:pt x="11194" y="44277"/>
                    <a:pt x="10330" y="43117"/>
                  </a:cubicBezTo>
                  <a:cubicBezTo>
                    <a:pt x="9052" y="42253"/>
                    <a:pt x="7874" y="41254"/>
                    <a:pt x="6875" y="40049"/>
                  </a:cubicBezTo>
                  <a:cubicBezTo>
                    <a:pt x="4652" y="37394"/>
                    <a:pt x="3393" y="34056"/>
                    <a:pt x="3294" y="30592"/>
                  </a:cubicBezTo>
                  <a:cubicBezTo>
                    <a:pt x="2520" y="31753"/>
                    <a:pt x="1863" y="32995"/>
                    <a:pt x="1350" y="34290"/>
                  </a:cubicBezTo>
                  <a:cubicBezTo>
                    <a:pt x="469" y="36513"/>
                    <a:pt x="1" y="38663"/>
                    <a:pt x="1" y="40678"/>
                  </a:cubicBezTo>
                  <a:cubicBezTo>
                    <a:pt x="1" y="43522"/>
                    <a:pt x="927" y="46104"/>
                    <a:pt x="2970" y="48263"/>
                  </a:cubicBezTo>
                  <a:cubicBezTo>
                    <a:pt x="5012" y="50432"/>
                    <a:pt x="8179" y="52186"/>
                    <a:pt x="12669" y="53329"/>
                  </a:cubicBezTo>
                  <a:cubicBezTo>
                    <a:pt x="14226" y="53725"/>
                    <a:pt x="15827" y="53932"/>
                    <a:pt x="17429" y="53932"/>
                  </a:cubicBezTo>
                  <a:cubicBezTo>
                    <a:pt x="17440" y="53932"/>
                    <a:pt x="17452" y="53932"/>
                    <a:pt x="17464" y="53932"/>
                  </a:cubicBezTo>
                  <a:cubicBezTo>
                    <a:pt x="22139" y="53932"/>
                    <a:pt x="26633" y="52142"/>
                    <a:pt x="30007" y="48911"/>
                  </a:cubicBezTo>
                  <a:cubicBezTo>
                    <a:pt x="33246" y="45807"/>
                    <a:pt x="35262" y="41524"/>
                    <a:pt x="35262" y="36765"/>
                  </a:cubicBezTo>
                  <a:cubicBezTo>
                    <a:pt x="35262" y="36432"/>
                    <a:pt x="35253" y="36099"/>
                    <a:pt x="35235" y="35775"/>
                  </a:cubicBezTo>
                  <a:cubicBezTo>
                    <a:pt x="34848" y="29162"/>
                    <a:pt x="34155" y="26310"/>
                    <a:pt x="34146" y="23017"/>
                  </a:cubicBezTo>
                  <a:cubicBezTo>
                    <a:pt x="34146" y="20515"/>
                    <a:pt x="34560" y="17789"/>
                    <a:pt x="35829" y="13020"/>
                  </a:cubicBezTo>
                  <a:cubicBezTo>
                    <a:pt x="36197" y="11698"/>
                    <a:pt x="36386" y="10330"/>
                    <a:pt x="36404" y="8963"/>
                  </a:cubicBezTo>
                  <a:cubicBezTo>
                    <a:pt x="36404" y="5427"/>
                    <a:pt x="34893" y="3258"/>
                    <a:pt x="33336" y="1927"/>
                  </a:cubicBezTo>
                  <a:cubicBezTo>
                    <a:pt x="32355" y="1090"/>
                    <a:pt x="31213" y="469"/>
                    <a:pt x="29989" y="91"/>
                  </a:cubicBezTo>
                  <a:cubicBezTo>
                    <a:pt x="29449" y="37"/>
                    <a:pt x="28909" y="1"/>
                    <a:pt x="28379" y="1"/>
                  </a:cubicBezTo>
                  <a:cubicBezTo>
                    <a:pt x="28345" y="1"/>
                    <a:pt x="28311" y="0"/>
                    <a:pt x="28278" y="0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flipH="1">
              <a:off x="707181" y="4533703"/>
              <a:ext cx="32535" cy="35949"/>
            </a:xfrm>
            <a:custGeom>
              <a:avLst/>
              <a:gdLst/>
              <a:ahLst/>
              <a:cxnLst/>
              <a:rect l="l" t="t" r="r" b="b"/>
              <a:pathLst>
                <a:path w="1801" h="1990" extrusionOk="0">
                  <a:moveTo>
                    <a:pt x="1458" y="1"/>
                  </a:moveTo>
                  <a:cubicBezTo>
                    <a:pt x="1404" y="10"/>
                    <a:pt x="1359" y="28"/>
                    <a:pt x="1314" y="55"/>
                  </a:cubicBezTo>
                  <a:cubicBezTo>
                    <a:pt x="1242" y="100"/>
                    <a:pt x="1170" y="154"/>
                    <a:pt x="1107" y="208"/>
                  </a:cubicBezTo>
                  <a:cubicBezTo>
                    <a:pt x="990" y="316"/>
                    <a:pt x="873" y="442"/>
                    <a:pt x="774" y="577"/>
                  </a:cubicBezTo>
                  <a:cubicBezTo>
                    <a:pt x="657" y="712"/>
                    <a:pt x="370" y="1144"/>
                    <a:pt x="172" y="1413"/>
                  </a:cubicBezTo>
                  <a:cubicBezTo>
                    <a:pt x="82" y="1530"/>
                    <a:pt x="28" y="1656"/>
                    <a:pt x="10" y="1800"/>
                  </a:cubicBezTo>
                  <a:cubicBezTo>
                    <a:pt x="1" y="1863"/>
                    <a:pt x="37" y="1926"/>
                    <a:pt x="91" y="1962"/>
                  </a:cubicBezTo>
                  <a:cubicBezTo>
                    <a:pt x="127" y="1980"/>
                    <a:pt x="172" y="1989"/>
                    <a:pt x="217" y="1989"/>
                  </a:cubicBezTo>
                  <a:cubicBezTo>
                    <a:pt x="388" y="1971"/>
                    <a:pt x="541" y="1872"/>
                    <a:pt x="630" y="1719"/>
                  </a:cubicBezTo>
                  <a:cubicBezTo>
                    <a:pt x="747" y="1557"/>
                    <a:pt x="954" y="1270"/>
                    <a:pt x="1179" y="1000"/>
                  </a:cubicBezTo>
                  <a:cubicBezTo>
                    <a:pt x="1350" y="766"/>
                    <a:pt x="1548" y="550"/>
                    <a:pt x="1764" y="352"/>
                  </a:cubicBezTo>
                  <a:cubicBezTo>
                    <a:pt x="1800" y="316"/>
                    <a:pt x="1800" y="307"/>
                    <a:pt x="1800" y="307"/>
                  </a:cubicBezTo>
                  <a:cubicBezTo>
                    <a:pt x="1800" y="307"/>
                    <a:pt x="1773" y="244"/>
                    <a:pt x="1710" y="181"/>
                  </a:cubicBezTo>
                  <a:cubicBezTo>
                    <a:pt x="1629" y="118"/>
                    <a:pt x="1548" y="55"/>
                    <a:pt x="14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flipH="1">
              <a:off x="702141" y="4528338"/>
              <a:ext cx="42941" cy="46680"/>
            </a:xfrm>
            <a:custGeom>
              <a:avLst/>
              <a:gdLst/>
              <a:ahLst/>
              <a:cxnLst/>
              <a:rect l="l" t="t" r="r" b="b"/>
              <a:pathLst>
                <a:path w="2377" h="2584" extrusionOk="0">
                  <a:moveTo>
                    <a:pt x="1755" y="298"/>
                  </a:moveTo>
                  <a:cubicBezTo>
                    <a:pt x="1836" y="352"/>
                    <a:pt x="1917" y="415"/>
                    <a:pt x="1998" y="478"/>
                  </a:cubicBezTo>
                  <a:cubicBezTo>
                    <a:pt x="2061" y="541"/>
                    <a:pt x="2088" y="604"/>
                    <a:pt x="2079" y="604"/>
                  </a:cubicBezTo>
                  <a:cubicBezTo>
                    <a:pt x="2079" y="613"/>
                    <a:pt x="2079" y="613"/>
                    <a:pt x="2043" y="649"/>
                  </a:cubicBezTo>
                  <a:lnTo>
                    <a:pt x="2052" y="649"/>
                  </a:lnTo>
                  <a:cubicBezTo>
                    <a:pt x="1836" y="847"/>
                    <a:pt x="1647" y="1063"/>
                    <a:pt x="1467" y="1297"/>
                  </a:cubicBezTo>
                  <a:cubicBezTo>
                    <a:pt x="1251" y="1567"/>
                    <a:pt x="1035" y="1863"/>
                    <a:pt x="927" y="2016"/>
                  </a:cubicBezTo>
                  <a:cubicBezTo>
                    <a:pt x="838" y="2169"/>
                    <a:pt x="676" y="2268"/>
                    <a:pt x="505" y="2286"/>
                  </a:cubicBezTo>
                  <a:cubicBezTo>
                    <a:pt x="460" y="2286"/>
                    <a:pt x="424" y="2277"/>
                    <a:pt x="388" y="2259"/>
                  </a:cubicBezTo>
                  <a:cubicBezTo>
                    <a:pt x="325" y="2232"/>
                    <a:pt x="298" y="2169"/>
                    <a:pt x="307" y="2106"/>
                  </a:cubicBezTo>
                  <a:cubicBezTo>
                    <a:pt x="316" y="1962"/>
                    <a:pt x="370" y="1827"/>
                    <a:pt x="460" y="1719"/>
                  </a:cubicBezTo>
                  <a:cubicBezTo>
                    <a:pt x="658" y="1450"/>
                    <a:pt x="954" y="1009"/>
                    <a:pt x="1062" y="874"/>
                  </a:cubicBezTo>
                  <a:cubicBezTo>
                    <a:pt x="1161" y="739"/>
                    <a:pt x="1278" y="622"/>
                    <a:pt x="1404" y="505"/>
                  </a:cubicBezTo>
                  <a:cubicBezTo>
                    <a:pt x="1467" y="451"/>
                    <a:pt x="1539" y="397"/>
                    <a:pt x="1611" y="352"/>
                  </a:cubicBezTo>
                  <a:cubicBezTo>
                    <a:pt x="1647" y="325"/>
                    <a:pt x="1692" y="307"/>
                    <a:pt x="1746" y="298"/>
                  </a:cubicBezTo>
                  <a:close/>
                  <a:moveTo>
                    <a:pt x="1755" y="1"/>
                  </a:moveTo>
                  <a:cubicBezTo>
                    <a:pt x="1647" y="10"/>
                    <a:pt x="1548" y="37"/>
                    <a:pt x="1467" y="91"/>
                  </a:cubicBezTo>
                  <a:cubicBezTo>
                    <a:pt x="1224" y="253"/>
                    <a:pt x="1008" y="460"/>
                    <a:pt x="829" y="694"/>
                  </a:cubicBezTo>
                  <a:cubicBezTo>
                    <a:pt x="721" y="847"/>
                    <a:pt x="424" y="1270"/>
                    <a:pt x="226" y="1540"/>
                  </a:cubicBezTo>
                  <a:cubicBezTo>
                    <a:pt x="100" y="1701"/>
                    <a:pt x="19" y="1899"/>
                    <a:pt x="10" y="2097"/>
                  </a:cubicBezTo>
                  <a:cubicBezTo>
                    <a:pt x="1" y="2277"/>
                    <a:pt x="100" y="2439"/>
                    <a:pt x="244" y="2520"/>
                  </a:cubicBezTo>
                  <a:cubicBezTo>
                    <a:pt x="325" y="2556"/>
                    <a:pt x="415" y="2583"/>
                    <a:pt x="505" y="2583"/>
                  </a:cubicBezTo>
                  <a:cubicBezTo>
                    <a:pt x="775" y="2565"/>
                    <a:pt x="1017" y="2412"/>
                    <a:pt x="1161" y="2187"/>
                  </a:cubicBezTo>
                  <a:cubicBezTo>
                    <a:pt x="1278" y="2025"/>
                    <a:pt x="1485" y="1746"/>
                    <a:pt x="1692" y="1477"/>
                  </a:cubicBezTo>
                  <a:cubicBezTo>
                    <a:pt x="1854" y="1261"/>
                    <a:pt x="2043" y="1063"/>
                    <a:pt x="2232" y="874"/>
                  </a:cubicBezTo>
                  <a:cubicBezTo>
                    <a:pt x="2322" y="811"/>
                    <a:pt x="2376" y="712"/>
                    <a:pt x="2376" y="604"/>
                  </a:cubicBezTo>
                  <a:cubicBezTo>
                    <a:pt x="2367" y="478"/>
                    <a:pt x="2304" y="352"/>
                    <a:pt x="2196" y="271"/>
                  </a:cubicBezTo>
                  <a:cubicBezTo>
                    <a:pt x="2115" y="190"/>
                    <a:pt x="2016" y="118"/>
                    <a:pt x="1917" y="55"/>
                  </a:cubicBezTo>
                  <a:cubicBezTo>
                    <a:pt x="1872" y="19"/>
                    <a:pt x="1809" y="1"/>
                    <a:pt x="1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644766" y="4466899"/>
              <a:ext cx="53003" cy="51558"/>
            </a:xfrm>
            <a:custGeom>
              <a:avLst/>
              <a:gdLst/>
              <a:ahLst/>
              <a:cxnLst/>
              <a:rect l="l" t="t" r="r" b="b"/>
              <a:pathLst>
                <a:path w="2934" h="2854" extrusionOk="0">
                  <a:moveTo>
                    <a:pt x="2249" y="289"/>
                  </a:moveTo>
                  <a:lnTo>
                    <a:pt x="2330" y="307"/>
                  </a:lnTo>
                  <a:cubicBezTo>
                    <a:pt x="2420" y="325"/>
                    <a:pt x="2501" y="370"/>
                    <a:pt x="2573" y="433"/>
                  </a:cubicBezTo>
                  <a:cubicBezTo>
                    <a:pt x="2618" y="469"/>
                    <a:pt x="2645" y="523"/>
                    <a:pt x="2645" y="586"/>
                  </a:cubicBezTo>
                  <a:cubicBezTo>
                    <a:pt x="2645" y="649"/>
                    <a:pt x="2600" y="766"/>
                    <a:pt x="2429" y="901"/>
                  </a:cubicBezTo>
                  <a:cubicBezTo>
                    <a:pt x="2222" y="1090"/>
                    <a:pt x="2024" y="1279"/>
                    <a:pt x="1835" y="1486"/>
                  </a:cubicBezTo>
                  <a:cubicBezTo>
                    <a:pt x="1602" y="1737"/>
                    <a:pt x="1359" y="2016"/>
                    <a:pt x="1152" y="2250"/>
                  </a:cubicBezTo>
                  <a:cubicBezTo>
                    <a:pt x="1071" y="2340"/>
                    <a:pt x="990" y="2430"/>
                    <a:pt x="900" y="2502"/>
                  </a:cubicBezTo>
                  <a:cubicBezTo>
                    <a:pt x="837" y="2547"/>
                    <a:pt x="810" y="2556"/>
                    <a:pt x="801" y="2556"/>
                  </a:cubicBezTo>
                  <a:cubicBezTo>
                    <a:pt x="783" y="2556"/>
                    <a:pt x="756" y="2547"/>
                    <a:pt x="738" y="2529"/>
                  </a:cubicBezTo>
                  <a:cubicBezTo>
                    <a:pt x="702" y="2511"/>
                    <a:pt x="648" y="2466"/>
                    <a:pt x="585" y="2421"/>
                  </a:cubicBezTo>
                  <a:cubicBezTo>
                    <a:pt x="504" y="2367"/>
                    <a:pt x="432" y="2304"/>
                    <a:pt x="369" y="2241"/>
                  </a:cubicBezTo>
                  <a:cubicBezTo>
                    <a:pt x="324" y="2196"/>
                    <a:pt x="297" y="2142"/>
                    <a:pt x="297" y="2088"/>
                  </a:cubicBezTo>
                  <a:cubicBezTo>
                    <a:pt x="297" y="2016"/>
                    <a:pt x="342" y="1881"/>
                    <a:pt x="522" y="1692"/>
                  </a:cubicBezTo>
                  <a:cubicBezTo>
                    <a:pt x="756" y="1414"/>
                    <a:pt x="1026" y="1162"/>
                    <a:pt x="1314" y="937"/>
                  </a:cubicBezTo>
                  <a:cubicBezTo>
                    <a:pt x="1494" y="802"/>
                    <a:pt x="1656" y="640"/>
                    <a:pt x="1817" y="505"/>
                  </a:cubicBezTo>
                  <a:cubicBezTo>
                    <a:pt x="1988" y="379"/>
                    <a:pt x="2132" y="289"/>
                    <a:pt x="2249" y="289"/>
                  </a:cubicBezTo>
                  <a:close/>
                  <a:moveTo>
                    <a:pt x="2240" y="1"/>
                  </a:moveTo>
                  <a:cubicBezTo>
                    <a:pt x="2006" y="1"/>
                    <a:pt x="1808" y="136"/>
                    <a:pt x="1629" y="280"/>
                  </a:cubicBezTo>
                  <a:cubicBezTo>
                    <a:pt x="1449" y="424"/>
                    <a:pt x="1287" y="586"/>
                    <a:pt x="1134" y="703"/>
                  </a:cubicBezTo>
                  <a:cubicBezTo>
                    <a:pt x="837" y="937"/>
                    <a:pt x="549" y="1207"/>
                    <a:pt x="297" y="1495"/>
                  </a:cubicBezTo>
                  <a:cubicBezTo>
                    <a:pt x="99" y="1719"/>
                    <a:pt x="0" y="1899"/>
                    <a:pt x="0" y="2088"/>
                  </a:cubicBezTo>
                  <a:cubicBezTo>
                    <a:pt x="0" y="2223"/>
                    <a:pt x="54" y="2349"/>
                    <a:pt x="144" y="2439"/>
                  </a:cubicBezTo>
                  <a:cubicBezTo>
                    <a:pt x="225" y="2520"/>
                    <a:pt x="315" y="2592"/>
                    <a:pt x="405" y="2655"/>
                  </a:cubicBezTo>
                  <a:lnTo>
                    <a:pt x="414" y="2664"/>
                  </a:lnTo>
                  <a:cubicBezTo>
                    <a:pt x="477" y="2709"/>
                    <a:pt x="531" y="2754"/>
                    <a:pt x="594" y="2781"/>
                  </a:cubicBezTo>
                  <a:cubicBezTo>
                    <a:pt x="657" y="2826"/>
                    <a:pt x="729" y="2844"/>
                    <a:pt x="801" y="2853"/>
                  </a:cubicBezTo>
                  <a:cubicBezTo>
                    <a:pt x="909" y="2844"/>
                    <a:pt x="999" y="2808"/>
                    <a:pt x="1080" y="2736"/>
                  </a:cubicBezTo>
                  <a:cubicBezTo>
                    <a:pt x="1179" y="2646"/>
                    <a:pt x="1278" y="2547"/>
                    <a:pt x="1368" y="2439"/>
                  </a:cubicBezTo>
                  <a:cubicBezTo>
                    <a:pt x="1575" y="2214"/>
                    <a:pt x="1817" y="1935"/>
                    <a:pt x="2042" y="1692"/>
                  </a:cubicBezTo>
                  <a:cubicBezTo>
                    <a:pt x="2222" y="1495"/>
                    <a:pt x="2411" y="1306"/>
                    <a:pt x="2618" y="1126"/>
                  </a:cubicBezTo>
                  <a:cubicBezTo>
                    <a:pt x="2816" y="955"/>
                    <a:pt x="2933" y="775"/>
                    <a:pt x="2933" y="586"/>
                  </a:cubicBezTo>
                  <a:cubicBezTo>
                    <a:pt x="2933" y="451"/>
                    <a:pt x="2870" y="316"/>
                    <a:pt x="2771" y="226"/>
                  </a:cubicBezTo>
                  <a:cubicBezTo>
                    <a:pt x="2672" y="127"/>
                    <a:pt x="2546" y="64"/>
                    <a:pt x="2411" y="28"/>
                  </a:cubicBezTo>
                  <a:cubicBezTo>
                    <a:pt x="2357" y="10"/>
                    <a:pt x="2294" y="1"/>
                    <a:pt x="2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649969" y="4472264"/>
              <a:ext cx="42453" cy="40989"/>
            </a:xfrm>
            <a:custGeom>
              <a:avLst/>
              <a:gdLst/>
              <a:ahLst/>
              <a:cxnLst/>
              <a:rect l="l" t="t" r="r" b="b"/>
              <a:pathLst>
                <a:path w="2350" h="2269" extrusionOk="0">
                  <a:moveTo>
                    <a:pt x="1953" y="1"/>
                  </a:moveTo>
                  <a:cubicBezTo>
                    <a:pt x="1836" y="1"/>
                    <a:pt x="1683" y="82"/>
                    <a:pt x="1521" y="208"/>
                  </a:cubicBezTo>
                  <a:cubicBezTo>
                    <a:pt x="1360" y="343"/>
                    <a:pt x="1198" y="514"/>
                    <a:pt x="1018" y="640"/>
                  </a:cubicBezTo>
                  <a:cubicBezTo>
                    <a:pt x="730" y="865"/>
                    <a:pt x="460" y="1117"/>
                    <a:pt x="226" y="1395"/>
                  </a:cubicBezTo>
                  <a:cubicBezTo>
                    <a:pt x="46" y="1593"/>
                    <a:pt x="1" y="1728"/>
                    <a:pt x="1" y="1791"/>
                  </a:cubicBezTo>
                  <a:cubicBezTo>
                    <a:pt x="1" y="1854"/>
                    <a:pt x="28" y="1908"/>
                    <a:pt x="73" y="1953"/>
                  </a:cubicBezTo>
                  <a:cubicBezTo>
                    <a:pt x="136" y="2016"/>
                    <a:pt x="208" y="2079"/>
                    <a:pt x="289" y="2124"/>
                  </a:cubicBezTo>
                  <a:cubicBezTo>
                    <a:pt x="352" y="2178"/>
                    <a:pt x="406" y="2214"/>
                    <a:pt x="442" y="2241"/>
                  </a:cubicBezTo>
                  <a:cubicBezTo>
                    <a:pt x="460" y="2250"/>
                    <a:pt x="487" y="2259"/>
                    <a:pt x="505" y="2268"/>
                  </a:cubicBezTo>
                  <a:cubicBezTo>
                    <a:pt x="514" y="2259"/>
                    <a:pt x="541" y="2259"/>
                    <a:pt x="604" y="2214"/>
                  </a:cubicBezTo>
                  <a:cubicBezTo>
                    <a:pt x="694" y="2133"/>
                    <a:pt x="775" y="2052"/>
                    <a:pt x="856" y="1953"/>
                  </a:cubicBezTo>
                  <a:cubicBezTo>
                    <a:pt x="1063" y="1719"/>
                    <a:pt x="1306" y="1440"/>
                    <a:pt x="1539" y="1198"/>
                  </a:cubicBezTo>
                  <a:cubicBezTo>
                    <a:pt x="1728" y="991"/>
                    <a:pt x="1926" y="793"/>
                    <a:pt x="2133" y="604"/>
                  </a:cubicBezTo>
                  <a:cubicBezTo>
                    <a:pt x="2304" y="469"/>
                    <a:pt x="2349" y="352"/>
                    <a:pt x="2349" y="289"/>
                  </a:cubicBezTo>
                  <a:cubicBezTo>
                    <a:pt x="2349" y="235"/>
                    <a:pt x="2322" y="181"/>
                    <a:pt x="2277" y="145"/>
                  </a:cubicBezTo>
                  <a:cubicBezTo>
                    <a:pt x="2205" y="82"/>
                    <a:pt x="2124" y="37"/>
                    <a:pt x="2034" y="10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>
              <a:off x="204777" y="3943209"/>
              <a:ext cx="738931" cy="1029850"/>
            </a:xfrm>
            <a:custGeom>
              <a:avLst/>
              <a:gdLst/>
              <a:ahLst/>
              <a:cxnLst/>
              <a:rect l="l" t="t" r="r" b="b"/>
              <a:pathLst>
                <a:path w="40904" h="57008" extrusionOk="0">
                  <a:moveTo>
                    <a:pt x="28874" y="477"/>
                  </a:moveTo>
                  <a:cubicBezTo>
                    <a:pt x="29413" y="486"/>
                    <a:pt x="29953" y="513"/>
                    <a:pt x="30484" y="576"/>
                  </a:cubicBezTo>
                  <a:cubicBezTo>
                    <a:pt x="31717" y="945"/>
                    <a:pt x="32859" y="1566"/>
                    <a:pt x="33831" y="2403"/>
                  </a:cubicBezTo>
                  <a:cubicBezTo>
                    <a:pt x="35397" y="3734"/>
                    <a:pt x="36899" y="5903"/>
                    <a:pt x="36899" y="9439"/>
                  </a:cubicBezTo>
                  <a:cubicBezTo>
                    <a:pt x="36890" y="10815"/>
                    <a:pt x="36692" y="12183"/>
                    <a:pt x="36324" y="13505"/>
                  </a:cubicBezTo>
                  <a:cubicBezTo>
                    <a:pt x="35064" y="18265"/>
                    <a:pt x="34650" y="20991"/>
                    <a:pt x="34650" y="23502"/>
                  </a:cubicBezTo>
                  <a:cubicBezTo>
                    <a:pt x="34650" y="26786"/>
                    <a:pt x="35352" y="29638"/>
                    <a:pt x="35730" y="36251"/>
                  </a:cubicBezTo>
                  <a:cubicBezTo>
                    <a:pt x="35757" y="36584"/>
                    <a:pt x="35766" y="36917"/>
                    <a:pt x="35766" y="37241"/>
                  </a:cubicBezTo>
                  <a:cubicBezTo>
                    <a:pt x="35766" y="42000"/>
                    <a:pt x="33750" y="46292"/>
                    <a:pt x="30511" y="49396"/>
                  </a:cubicBezTo>
                  <a:cubicBezTo>
                    <a:pt x="27136" y="52610"/>
                    <a:pt x="22656" y="54408"/>
                    <a:pt x="17993" y="54408"/>
                  </a:cubicBezTo>
                  <a:cubicBezTo>
                    <a:pt x="17970" y="54408"/>
                    <a:pt x="17947" y="54408"/>
                    <a:pt x="17924" y="54408"/>
                  </a:cubicBezTo>
                  <a:cubicBezTo>
                    <a:pt x="16322" y="54408"/>
                    <a:pt x="14721" y="54210"/>
                    <a:pt x="13173" y="53805"/>
                  </a:cubicBezTo>
                  <a:cubicBezTo>
                    <a:pt x="8674" y="52671"/>
                    <a:pt x="5507" y="50908"/>
                    <a:pt x="3465" y="48748"/>
                  </a:cubicBezTo>
                  <a:cubicBezTo>
                    <a:pt x="1431" y="46580"/>
                    <a:pt x="505" y="44007"/>
                    <a:pt x="505" y="41163"/>
                  </a:cubicBezTo>
                  <a:cubicBezTo>
                    <a:pt x="505" y="39139"/>
                    <a:pt x="973" y="36989"/>
                    <a:pt x="1854" y="34766"/>
                  </a:cubicBezTo>
                  <a:cubicBezTo>
                    <a:pt x="3537" y="30537"/>
                    <a:pt x="6056" y="28171"/>
                    <a:pt x="8809" y="25265"/>
                  </a:cubicBezTo>
                  <a:cubicBezTo>
                    <a:pt x="11572" y="22359"/>
                    <a:pt x="14550" y="18940"/>
                    <a:pt x="17033" y="12687"/>
                  </a:cubicBezTo>
                  <a:cubicBezTo>
                    <a:pt x="19165" y="7342"/>
                    <a:pt x="21280" y="4292"/>
                    <a:pt x="23277" y="2582"/>
                  </a:cubicBezTo>
                  <a:cubicBezTo>
                    <a:pt x="25275" y="864"/>
                    <a:pt x="27155" y="477"/>
                    <a:pt x="28874" y="477"/>
                  </a:cubicBezTo>
                  <a:close/>
                  <a:moveTo>
                    <a:pt x="32338" y="819"/>
                  </a:moveTo>
                  <a:cubicBezTo>
                    <a:pt x="33714" y="1080"/>
                    <a:pt x="35460" y="1755"/>
                    <a:pt x="37340" y="3311"/>
                  </a:cubicBezTo>
                  <a:cubicBezTo>
                    <a:pt x="38492" y="4256"/>
                    <a:pt x="39257" y="5651"/>
                    <a:pt x="39743" y="7306"/>
                  </a:cubicBezTo>
                  <a:cubicBezTo>
                    <a:pt x="40228" y="8962"/>
                    <a:pt x="40417" y="10878"/>
                    <a:pt x="40417" y="12840"/>
                  </a:cubicBezTo>
                  <a:cubicBezTo>
                    <a:pt x="40417" y="16241"/>
                    <a:pt x="39841" y="19795"/>
                    <a:pt x="39275" y="22404"/>
                  </a:cubicBezTo>
                  <a:cubicBezTo>
                    <a:pt x="39131" y="23088"/>
                    <a:pt x="39068" y="23789"/>
                    <a:pt x="39077" y="24491"/>
                  </a:cubicBezTo>
                  <a:cubicBezTo>
                    <a:pt x="39077" y="28036"/>
                    <a:pt x="40372" y="32598"/>
                    <a:pt x="40363" y="37564"/>
                  </a:cubicBezTo>
                  <a:lnTo>
                    <a:pt x="40372" y="37564"/>
                  </a:lnTo>
                  <a:cubicBezTo>
                    <a:pt x="40372" y="40894"/>
                    <a:pt x="39797" y="44394"/>
                    <a:pt x="37871" y="47894"/>
                  </a:cubicBezTo>
                  <a:cubicBezTo>
                    <a:pt x="36476" y="50431"/>
                    <a:pt x="34029" y="52590"/>
                    <a:pt x="30988" y="54111"/>
                  </a:cubicBezTo>
                  <a:cubicBezTo>
                    <a:pt x="27938" y="55631"/>
                    <a:pt x="24303" y="56513"/>
                    <a:pt x="20551" y="56513"/>
                  </a:cubicBezTo>
                  <a:cubicBezTo>
                    <a:pt x="15827" y="56513"/>
                    <a:pt x="10915" y="55118"/>
                    <a:pt x="6749" y="51852"/>
                  </a:cubicBezTo>
                  <a:lnTo>
                    <a:pt x="6749" y="51852"/>
                  </a:lnTo>
                  <a:cubicBezTo>
                    <a:pt x="8485" y="52833"/>
                    <a:pt x="10573" y="53652"/>
                    <a:pt x="13047" y="54273"/>
                  </a:cubicBezTo>
                  <a:cubicBezTo>
                    <a:pt x="14640" y="54687"/>
                    <a:pt x="16286" y="54894"/>
                    <a:pt x="17933" y="54894"/>
                  </a:cubicBezTo>
                  <a:cubicBezTo>
                    <a:pt x="17944" y="54894"/>
                    <a:pt x="17956" y="54894"/>
                    <a:pt x="17968" y="54894"/>
                  </a:cubicBezTo>
                  <a:cubicBezTo>
                    <a:pt x="22760" y="54894"/>
                    <a:pt x="27371" y="53050"/>
                    <a:pt x="30844" y="49747"/>
                  </a:cubicBezTo>
                  <a:cubicBezTo>
                    <a:pt x="34173" y="46553"/>
                    <a:pt x="36243" y="42135"/>
                    <a:pt x="36243" y="37241"/>
                  </a:cubicBezTo>
                  <a:cubicBezTo>
                    <a:pt x="36243" y="36899"/>
                    <a:pt x="36234" y="36566"/>
                    <a:pt x="36216" y="36224"/>
                  </a:cubicBezTo>
                  <a:cubicBezTo>
                    <a:pt x="35829" y="29593"/>
                    <a:pt x="35127" y="26705"/>
                    <a:pt x="35127" y="23502"/>
                  </a:cubicBezTo>
                  <a:cubicBezTo>
                    <a:pt x="35127" y="21054"/>
                    <a:pt x="35532" y="18382"/>
                    <a:pt x="36791" y="13631"/>
                  </a:cubicBezTo>
                  <a:cubicBezTo>
                    <a:pt x="37169" y="12264"/>
                    <a:pt x="37367" y="10860"/>
                    <a:pt x="37385" y="9439"/>
                  </a:cubicBezTo>
                  <a:cubicBezTo>
                    <a:pt x="37385" y="5642"/>
                    <a:pt x="35685" y="3275"/>
                    <a:pt x="33984" y="1908"/>
                  </a:cubicBezTo>
                  <a:cubicBezTo>
                    <a:pt x="33471" y="1494"/>
                    <a:pt x="32922" y="1125"/>
                    <a:pt x="32338" y="819"/>
                  </a:cubicBezTo>
                  <a:close/>
                  <a:moveTo>
                    <a:pt x="28883" y="0"/>
                  </a:moveTo>
                  <a:cubicBezTo>
                    <a:pt x="27083" y="0"/>
                    <a:pt x="25059" y="423"/>
                    <a:pt x="22971" y="2214"/>
                  </a:cubicBezTo>
                  <a:cubicBezTo>
                    <a:pt x="20875" y="4004"/>
                    <a:pt x="18734" y="7126"/>
                    <a:pt x="16583" y="12507"/>
                  </a:cubicBezTo>
                  <a:cubicBezTo>
                    <a:pt x="14109" y="18706"/>
                    <a:pt x="11203" y="22044"/>
                    <a:pt x="8458" y="24932"/>
                  </a:cubicBezTo>
                  <a:cubicBezTo>
                    <a:pt x="5714" y="27820"/>
                    <a:pt x="3123" y="30268"/>
                    <a:pt x="1405" y="34595"/>
                  </a:cubicBezTo>
                  <a:cubicBezTo>
                    <a:pt x="505" y="36863"/>
                    <a:pt x="19" y="39076"/>
                    <a:pt x="19" y="41163"/>
                  </a:cubicBezTo>
                  <a:cubicBezTo>
                    <a:pt x="1" y="42972"/>
                    <a:pt x="406" y="44753"/>
                    <a:pt x="1207" y="46364"/>
                  </a:cubicBezTo>
                  <a:cubicBezTo>
                    <a:pt x="1189" y="46427"/>
                    <a:pt x="1207" y="46481"/>
                    <a:pt x="1234" y="46526"/>
                  </a:cubicBezTo>
                  <a:cubicBezTo>
                    <a:pt x="1324" y="46670"/>
                    <a:pt x="1422" y="46805"/>
                    <a:pt x="1512" y="46940"/>
                  </a:cubicBezTo>
                  <a:cubicBezTo>
                    <a:pt x="1962" y="47714"/>
                    <a:pt x="2502" y="48433"/>
                    <a:pt x="3114" y="49090"/>
                  </a:cubicBezTo>
                  <a:cubicBezTo>
                    <a:pt x="3231" y="49207"/>
                    <a:pt x="3339" y="49324"/>
                    <a:pt x="3465" y="49441"/>
                  </a:cubicBezTo>
                  <a:cubicBezTo>
                    <a:pt x="8243" y="54795"/>
                    <a:pt x="14550" y="57008"/>
                    <a:pt x="20551" y="57008"/>
                  </a:cubicBezTo>
                  <a:cubicBezTo>
                    <a:pt x="24384" y="57008"/>
                    <a:pt x="28091" y="56108"/>
                    <a:pt x="31204" y="54552"/>
                  </a:cubicBezTo>
                  <a:cubicBezTo>
                    <a:pt x="34326" y="52995"/>
                    <a:pt x="36845" y="50782"/>
                    <a:pt x="38303" y="48136"/>
                  </a:cubicBezTo>
                  <a:cubicBezTo>
                    <a:pt x="40273" y="44546"/>
                    <a:pt x="40858" y="40957"/>
                    <a:pt x="40858" y="37573"/>
                  </a:cubicBezTo>
                  <a:cubicBezTo>
                    <a:pt x="40858" y="32526"/>
                    <a:pt x="39563" y="27928"/>
                    <a:pt x="39563" y="24500"/>
                  </a:cubicBezTo>
                  <a:cubicBezTo>
                    <a:pt x="39554" y="23834"/>
                    <a:pt x="39617" y="23169"/>
                    <a:pt x="39752" y="22512"/>
                  </a:cubicBezTo>
                  <a:cubicBezTo>
                    <a:pt x="40327" y="19876"/>
                    <a:pt x="40903" y="16304"/>
                    <a:pt x="40903" y="12840"/>
                  </a:cubicBezTo>
                  <a:cubicBezTo>
                    <a:pt x="40903" y="10851"/>
                    <a:pt x="40714" y="8899"/>
                    <a:pt x="40210" y="7180"/>
                  </a:cubicBezTo>
                  <a:cubicBezTo>
                    <a:pt x="39716" y="5462"/>
                    <a:pt x="38906" y="3968"/>
                    <a:pt x="37655" y="2942"/>
                  </a:cubicBezTo>
                  <a:cubicBezTo>
                    <a:pt x="34911" y="675"/>
                    <a:pt x="32410" y="189"/>
                    <a:pt x="30853" y="180"/>
                  </a:cubicBezTo>
                  <a:cubicBezTo>
                    <a:pt x="30691" y="126"/>
                    <a:pt x="30592" y="99"/>
                    <a:pt x="30592" y="99"/>
                  </a:cubicBezTo>
                  <a:lnTo>
                    <a:pt x="30556" y="99"/>
                  </a:lnTo>
                  <a:cubicBezTo>
                    <a:pt x="29998" y="36"/>
                    <a:pt x="29440" y="0"/>
                    <a:pt x="28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flipH="1">
              <a:off x="213556" y="3958042"/>
              <a:ext cx="608249" cy="1006130"/>
            </a:xfrm>
            <a:custGeom>
              <a:avLst/>
              <a:gdLst/>
              <a:ahLst/>
              <a:cxnLst/>
              <a:rect l="l" t="t" r="r" b="b"/>
              <a:pathLst>
                <a:path w="33670" h="55695" extrusionOk="0">
                  <a:moveTo>
                    <a:pt x="25590" y="0"/>
                  </a:moveTo>
                  <a:cubicBezTo>
                    <a:pt x="26174" y="306"/>
                    <a:pt x="26732" y="675"/>
                    <a:pt x="27245" y="1089"/>
                  </a:cubicBezTo>
                  <a:cubicBezTo>
                    <a:pt x="28937" y="2465"/>
                    <a:pt x="30646" y="4823"/>
                    <a:pt x="30637" y="8629"/>
                  </a:cubicBezTo>
                  <a:cubicBezTo>
                    <a:pt x="30628" y="10041"/>
                    <a:pt x="30421" y="11445"/>
                    <a:pt x="30043" y="12812"/>
                  </a:cubicBezTo>
                  <a:cubicBezTo>
                    <a:pt x="28784" y="17563"/>
                    <a:pt x="28388" y="20235"/>
                    <a:pt x="28388" y="22683"/>
                  </a:cubicBezTo>
                  <a:cubicBezTo>
                    <a:pt x="28388" y="25895"/>
                    <a:pt x="29081" y="28774"/>
                    <a:pt x="29468" y="35405"/>
                  </a:cubicBezTo>
                  <a:cubicBezTo>
                    <a:pt x="29486" y="35747"/>
                    <a:pt x="29504" y="36089"/>
                    <a:pt x="29504" y="36422"/>
                  </a:cubicBezTo>
                  <a:cubicBezTo>
                    <a:pt x="29504" y="41325"/>
                    <a:pt x="27425" y="45743"/>
                    <a:pt x="24105" y="48928"/>
                  </a:cubicBezTo>
                  <a:cubicBezTo>
                    <a:pt x="20640" y="52232"/>
                    <a:pt x="16034" y="54075"/>
                    <a:pt x="11254" y="54075"/>
                  </a:cubicBezTo>
                  <a:cubicBezTo>
                    <a:pt x="11231" y="54075"/>
                    <a:pt x="11208" y="54075"/>
                    <a:pt x="11185" y="54075"/>
                  </a:cubicBezTo>
                  <a:cubicBezTo>
                    <a:pt x="9538" y="54075"/>
                    <a:pt x="7901" y="53868"/>
                    <a:pt x="6308" y="53463"/>
                  </a:cubicBezTo>
                  <a:cubicBezTo>
                    <a:pt x="3834" y="52833"/>
                    <a:pt x="1737" y="52014"/>
                    <a:pt x="1" y="51033"/>
                  </a:cubicBezTo>
                  <a:lnTo>
                    <a:pt x="1" y="51033"/>
                  </a:lnTo>
                  <a:cubicBezTo>
                    <a:pt x="4176" y="54299"/>
                    <a:pt x="9079" y="55694"/>
                    <a:pt x="13803" y="55694"/>
                  </a:cubicBezTo>
                  <a:cubicBezTo>
                    <a:pt x="17564" y="55694"/>
                    <a:pt x="21199" y="54812"/>
                    <a:pt x="24240" y="53292"/>
                  </a:cubicBezTo>
                  <a:cubicBezTo>
                    <a:pt x="27290" y="51771"/>
                    <a:pt x="29737" y="49612"/>
                    <a:pt x="31132" y="47075"/>
                  </a:cubicBezTo>
                  <a:cubicBezTo>
                    <a:pt x="33049" y="43575"/>
                    <a:pt x="33624" y="40075"/>
                    <a:pt x="33624" y="36745"/>
                  </a:cubicBezTo>
                  <a:cubicBezTo>
                    <a:pt x="33624" y="31779"/>
                    <a:pt x="32338" y="27217"/>
                    <a:pt x="32329" y="23672"/>
                  </a:cubicBezTo>
                  <a:cubicBezTo>
                    <a:pt x="32320" y="22970"/>
                    <a:pt x="32392" y="22269"/>
                    <a:pt x="32527" y="21585"/>
                  </a:cubicBezTo>
                  <a:cubicBezTo>
                    <a:pt x="33102" y="18976"/>
                    <a:pt x="33669" y="15431"/>
                    <a:pt x="33669" y="12021"/>
                  </a:cubicBezTo>
                  <a:cubicBezTo>
                    <a:pt x="33669" y="10059"/>
                    <a:pt x="33480" y="8152"/>
                    <a:pt x="32995" y="6496"/>
                  </a:cubicBezTo>
                  <a:cubicBezTo>
                    <a:pt x="32509" y="4841"/>
                    <a:pt x="31744" y="3446"/>
                    <a:pt x="30601" y="2492"/>
                  </a:cubicBezTo>
                  <a:cubicBezTo>
                    <a:pt x="28712" y="936"/>
                    <a:pt x="26966" y="270"/>
                    <a:pt x="25590" y="0"/>
                  </a:cubicBezTo>
                  <a:close/>
                </a:path>
              </a:pathLst>
            </a:custGeom>
            <a:gradFill>
              <a:gsLst>
                <a:gs pos="0">
                  <a:srgbClr val="434343">
                    <a:alpha val="56470"/>
                    <a:alpha val="15809"/>
                  </a:srgbClr>
                </a:gs>
                <a:gs pos="48000">
                  <a:srgbClr val="434343">
                    <a:alpha val="9803"/>
                    <a:alpha val="15809"/>
                  </a:srgbClr>
                </a:gs>
                <a:gs pos="100000">
                  <a:srgbClr val="434343">
                    <a:alpha val="56470"/>
                    <a:alpha val="158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8215640" y="4306349"/>
            <a:ext cx="691366" cy="649102"/>
            <a:chOff x="8104776" y="4201661"/>
            <a:chExt cx="821783" cy="771455"/>
          </a:xfrm>
        </p:grpSpPr>
        <p:sp>
          <p:nvSpPr>
            <p:cNvPr id="59" name="Google Shape;59;p2"/>
            <p:cNvSpPr/>
            <p:nvPr/>
          </p:nvSpPr>
          <p:spPr>
            <a:xfrm rot="5588883">
              <a:off x="8150886" y="4195939"/>
              <a:ext cx="729562" cy="782900"/>
            </a:xfrm>
            <a:custGeom>
              <a:avLst/>
              <a:gdLst/>
              <a:ahLst/>
              <a:cxnLst/>
              <a:rect l="l" t="t" r="r" b="b"/>
              <a:pathLst>
                <a:path w="5991" h="6429" extrusionOk="0">
                  <a:moveTo>
                    <a:pt x="5763" y="0"/>
                  </a:moveTo>
                  <a:cubicBezTo>
                    <a:pt x="5761" y="0"/>
                    <a:pt x="5760" y="1"/>
                    <a:pt x="5758" y="1"/>
                  </a:cubicBezTo>
                  <a:cubicBezTo>
                    <a:pt x="5754" y="1"/>
                    <a:pt x="5168" y="55"/>
                    <a:pt x="4473" y="294"/>
                  </a:cubicBezTo>
                  <a:cubicBezTo>
                    <a:pt x="3776" y="533"/>
                    <a:pt x="2969" y="957"/>
                    <a:pt x="2529" y="1708"/>
                  </a:cubicBezTo>
                  <a:cubicBezTo>
                    <a:pt x="2280" y="2131"/>
                    <a:pt x="2190" y="2505"/>
                    <a:pt x="2190" y="2824"/>
                  </a:cubicBezTo>
                  <a:cubicBezTo>
                    <a:pt x="2190" y="3226"/>
                    <a:pt x="2334" y="3535"/>
                    <a:pt x="2475" y="3744"/>
                  </a:cubicBezTo>
                  <a:cubicBezTo>
                    <a:pt x="2571" y="3886"/>
                    <a:pt x="2668" y="3981"/>
                    <a:pt x="2720" y="4029"/>
                  </a:cubicBezTo>
                  <a:cubicBezTo>
                    <a:pt x="2637" y="4153"/>
                    <a:pt x="2551" y="4278"/>
                    <a:pt x="2469" y="4400"/>
                  </a:cubicBezTo>
                  <a:cubicBezTo>
                    <a:pt x="2220" y="4770"/>
                    <a:pt x="2019" y="5073"/>
                    <a:pt x="1858" y="5320"/>
                  </a:cubicBezTo>
                  <a:cubicBezTo>
                    <a:pt x="1908" y="5135"/>
                    <a:pt x="1959" y="4794"/>
                    <a:pt x="1834" y="4362"/>
                  </a:cubicBezTo>
                  <a:cubicBezTo>
                    <a:pt x="1788" y="4208"/>
                    <a:pt x="1722" y="4039"/>
                    <a:pt x="1623" y="3864"/>
                  </a:cubicBezTo>
                  <a:cubicBezTo>
                    <a:pt x="1364" y="3398"/>
                    <a:pt x="1005" y="3117"/>
                    <a:pt x="710" y="2953"/>
                  </a:cubicBezTo>
                  <a:cubicBezTo>
                    <a:pt x="414" y="2786"/>
                    <a:pt x="184" y="2740"/>
                    <a:pt x="182" y="2736"/>
                  </a:cubicBezTo>
                  <a:cubicBezTo>
                    <a:pt x="178" y="2735"/>
                    <a:pt x="175" y="2735"/>
                    <a:pt x="171" y="2735"/>
                  </a:cubicBezTo>
                  <a:cubicBezTo>
                    <a:pt x="160" y="2735"/>
                    <a:pt x="149" y="2738"/>
                    <a:pt x="139" y="2744"/>
                  </a:cubicBezTo>
                  <a:cubicBezTo>
                    <a:pt x="127" y="2752"/>
                    <a:pt x="119" y="2766"/>
                    <a:pt x="117" y="2782"/>
                  </a:cubicBezTo>
                  <a:cubicBezTo>
                    <a:pt x="117" y="2786"/>
                    <a:pt x="1" y="3545"/>
                    <a:pt x="204" y="4242"/>
                  </a:cubicBezTo>
                  <a:cubicBezTo>
                    <a:pt x="304" y="4589"/>
                    <a:pt x="473" y="4920"/>
                    <a:pt x="730" y="5159"/>
                  </a:cubicBezTo>
                  <a:cubicBezTo>
                    <a:pt x="962" y="5375"/>
                    <a:pt x="1267" y="5511"/>
                    <a:pt x="1647" y="5511"/>
                  </a:cubicBezTo>
                  <a:cubicBezTo>
                    <a:pt x="1677" y="5511"/>
                    <a:pt x="1708" y="5511"/>
                    <a:pt x="1740" y="5509"/>
                  </a:cubicBezTo>
                  <a:lnTo>
                    <a:pt x="1740" y="5509"/>
                  </a:lnTo>
                  <a:cubicBezTo>
                    <a:pt x="1549" y="5802"/>
                    <a:pt x="1427" y="5999"/>
                    <a:pt x="1344" y="6135"/>
                  </a:cubicBezTo>
                  <a:cubicBezTo>
                    <a:pt x="1186" y="6396"/>
                    <a:pt x="1192" y="6418"/>
                    <a:pt x="1204" y="6426"/>
                  </a:cubicBezTo>
                  <a:cubicBezTo>
                    <a:pt x="1205" y="6427"/>
                    <a:pt x="1207" y="6428"/>
                    <a:pt x="1209" y="6428"/>
                  </a:cubicBezTo>
                  <a:cubicBezTo>
                    <a:pt x="1224" y="6428"/>
                    <a:pt x="1260" y="6395"/>
                    <a:pt x="1412" y="6179"/>
                  </a:cubicBezTo>
                  <a:cubicBezTo>
                    <a:pt x="1543" y="5995"/>
                    <a:pt x="1756" y="5675"/>
                    <a:pt x="2119" y="5133"/>
                  </a:cubicBezTo>
                  <a:lnTo>
                    <a:pt x="2119" y="5133"/>
                  </a:lnTo>
                  <a:lnTo>
                    <a:pt x="2117" y="5153"/>
                  </a:lnTo>
                  <a:cubicBezTo>
                    <a:pt x="2117" y="5234"/>
                    <a:pt x="2159" y="5322"/>
                    <a:pt x="2232" y="5412"/>
                  </a:cubicBezTo>
                  <a:cubicBezTo>
                    <a:pt x="2340" y="5551"/>
                    <a:pt x="2517" y="5702"/>
                    <a:pt x="2752" y="5816"/>
                  </a:cubicBezTo>
                  <a:cubicBezTo>
                    <a:pt x="2989" y="5932"/>
                    <a:pt x="3282" y="6015"/>
                    <a:pt x="3621" y="6015"/>
                  </a:cubicBezTo>
                  <a:cubicBezTo>
                    <a:pt x="3698" y="6015"/>
                    <a:pt x="3776" y="6009"/>
                    <a:pt x="3858" y="6003"/>
                  </a:cubicBezTo>
                  <a:cubicBezTo>
                    <a:pt x="4907" y="5884"/>
                    <a:pt x="5270" y="5290"/>
                    <a:pt x="5276" y="5282"/>
                  </a:cubicBezTo>
                  <a:cubicBezTo>
                    <a:pt x="5286" y="5264"/>
                    <a:pt x="5286" y="5244"/>
                    <a:pt x="5276" y="5226"/>
                  </a:cubicBezTo>
                  <a:cubicBezTo>
                    <a:pt x="5272" y="5222"/>
                    <a:pt x="5168" y="5039"/>
                    <a:pt x="4919" y="4852"/>
                  </a:cubicBezTo>
                  <a:cubicBezTo>
                    <a:pt x="4670" y="4667"/>
                    <a:pt x="4278" y="4477"/>
                    <a:pt x="3708" y="4461"/>
                  </a:cubicBezTo>
                  <a:lnTo>
                    <a:pt x="3635" y="4461"/>
                  </a:lnTo>
                  <a:cubicBezTo>
                    <a:pt x="3093" y="4461"/>
                    <a:pt x="2718" y="4621"/>
                    <a:pt x="2477" y="4782"/>
                  </a:cubicBezTo>
                  <a:cubicBezTo>
                    <a:pt x="2332" y="4878"/>
                    <a:pt x="2240" y="4973"/>
                    <a:pt x="2186" y="5035"/>
                  </a:cubicBezTo>
                  <a:cubicBezTo>
                    <a:pt x="2298" y="4868"/>
                    <a:pt x="2423" y="4679"/>
                    <a:pt x="2567" y="4469"/>
                  </a:cubicBezTo>
                  <a:cubicBezTo>
                    <a:pt x="2649" y="4340"/>
                    <a:pt x="2736" y="4218"/>
                    <a:pt x="2818" y="4093"/>
                  </a:cubicBezTo>
                  <a:cubicBezTo>
                    <a:pt x="3083" y="4208"/>
                    <a:pt x="3342" y="4270"/>
                    <a:pt x="3595" y="4270"/>
                  </a:cubicBezTo>
                  <a:cubicBezTo>
                    <a:pt x="3951" y="4270"/>
                    <a:pt x="4288" y="4149"/>
                    <a:pt x="4609" y="3896"/>
                  </a:cubicBezTo>
                  <a:cubicBezTo>
                    <a:pt x="4931" y="3645"/>
                    <a:pt x="5238" y="3266"/>
                    <a:pt x="5533" y="2748"/>
                  </a:cubicBezTo>
                  <a:cubicBezTo>
                    <a:pt x="5888" y="2127"/>
                    <a:pt x="5991" y="1537"/>
                    <a:pt x="5991" y="1067"/>
                  </a:cubicBezTo>
                  <a:cubicBezTo>
                    <a:pt x="5991" y="446"/>
                    <a:pt x="5814" y="39"/>
                    <a:pt x="5812" y="33"/>
                  </a:cubicBezTo>
                  <a:cubicBezTo>
                    <a:pt x="5803" y="12"/>
                    <a:pt x="5783" y="0"/>
                    <a:pt x="5763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5588913">
              <a:off x="8317864" y="4183942"/>
              <a:ext cx="198801" cy="309316"/>
            </a:xfrm>
            <a:custGeom>
              <a:avLst/>
              <a:gdLst/>
              <a:ahLst/>
              <a:cxnLst/>
              <a:rect l="l" t="t" r="r" b="b"/>
              <a:pathLst>
                <a:path w="7316" h="11383" extrusionOk="0">
                  <a:moveTo>
                    <a:pt x="3554" y="2942"/>
                  </a:moveTo>
                  <a:cubicBezTo>
                    <a:pt x="3626" y="2942"/>
                    <a:pt x="3653" y="3554"/>
                    <a:pt x="3626" y="4139"/>
                  </a:cubicBezTo>
                  <a:cubicBezTo>
                    <a:pt x="3593" y="4664"/>
                    <a:pt x="3546" y="4725"/>
                    <a:pt x="3483" y="4725"/>
                  </a:cubicBezTo>
                  <a:cubicBezTo>
                    <a:pt x="3477" y="4725"/>
                    <a:pt x="3471" y="4725"/>
                    <a:pt x="3464" y="4724"/>
                  </a:cubicBezTo>
                  <a:cubicBezTo>
                    <a:pt x="3392" y="4724"/>
                    <a:pt x="3338" y="4715"/>
                    <a:pt x="3365" y="4130"/>
                  </a:cubicBezTo>
                  <a:lnTo>
                    <a:pt x="3365" y="4121"/>
                  </a:lnTo>
                  <a:cubicBezTo>
                    <a:pt x="3392" y="3536"/>
                    <a:pt x="3455" y="2942"/>
                    <a:pt x="3554" y="2942"/>
                  </a:cubicBezTo>
                  <a:close/>
                  <a:moveTo>
                    <a:pt x="768" y="3753"/>
                  </a:moveTo>
                  <a:cubicBezTo>
                    <a:pt x="886" y="3753"/>
                    <a:pt x="1452" y="4061"/>
                    <a:pt x="1980" y="4391"/>
                  </a:cubicBezTo>
                  <a:cubicBezTo>
                    <a:pt x="2547" y="4760"/>
                    <a:pt x="2529" y="4814"/>
                    <a:pt x="2493" y="4877"/>
                  </a:cubicBezTo>
                  <a:cubicBezTo>
                    <a:pt x="2480" y="4895"/>
                    <a:pt x="2467" y="4913"/>
                    <a:pt x="2431" y="4913"/>
                  </a:cubicBezTo>
                  <a:cubicBezTo>
                    <a:pt x="2363" y="4913"/>
                    <a:pt x="2214" y="4849"/>
                    <a:pt x="1836" y="4607"/>
                  </a:cubicBezTo>
                  <a:cubicBezTo>
                    <a:pt x="1269" y="4247"/>
                    <a:pt x="702" y="3860"/>
                    <a:pt x="747" y="3761"/>
                  </a:cubicBezTo>
                  <a:cubicBezTo>
                    <a:pt x="750" y="3756"/>
                    <a:pt x="757" y="3753"/>
                    <a:pt x="768" y="3753"/>
                  </a:cubicBezTo>
                  <a:close/>
                  <a:moveTo>
                    <a:pt x="5478" y="4688"/>
                  </a:moveTo>
                  <a:cubicBezTo>
                    <a:pt x="5479" y="4688"/>
                    <a:pt x="5479" y="4688"/>
                    <a:pt x="5480" y="4688"/>
                  </a:cubicBezTo>
                  <a:cubicBezTo>
                    <a:pt x="5552" y="4688"/>
                    <a:pt x="5444" y="5579"/>
                    <a:pt x="5291" y="6415"/>
                  </a:cubicBezTo>
                  <a:cubicBezTo>
                    <a:pt x="5155" y="7158"/>
                    <a:pt x="5090" y="7256"/>
                    <a:pt x="5033" y="7256"/>
                  </a:cubicBezTo>
                  <a:cubicBezTo>
                    <a:pt x="5026" y="7256"/>
                    <a:pt x="5019" y="7254"/>
                    <a:pt x="5012" y="7252"/>
                  </a:cubicBezTo>
                  <a:cubicBezTo>
                    <a:pt x="4940" y="7243"/>
                    <a:pt x="4886" y="7216"/>
                    <a:pt x="5039" y="6370"/>
                  </a:cubicBezTo>
                  <a:cubicBezTo>
                    <a:pt x="5191" y="5538"/>
                    <a:pt x="5379" y="4688"/>
                    <a:pt x="5478" y="4688"/>
                  </a:cubicBezTo>
                  <a:close/>
                  <a:moveTo>
                    <a:pt x="2162" y="6660"/>
                  </a:moveTo>
                  <a:cubicBezTo>
                    <a:pt x="2282" y="6660"/>
                    <a:pt x="2873" y="6978"/>
                    <a:pt x="3419" y="7333"/>
                  </a:cubicBezTo>
                  <a:cubicBezTo>
                    <a:pt x="4022" y="7711"/>
                    <a:pt x="3995" y="7774"/>
                    <a:pt x="3959" y="7828"/>
                  </a:cubicBezTo>
                  <a:cubicBezTo>
                    <a:pt x="3947" y="7846"/>
                    <a:pt x="3934" y="7864"/>
                    <a:pt x="3898" y="7864"/>
                  </a:cubicBezTo>
                  <a:cubicBezTo>
                    <a:pt x="3829" y="7864"/>
                    <a:pt x="3676" y="7799"/>
                    <a:pt x="3284" y="7549"/>
                  </a:cubicBezTo>
                  <a:cubicBezTo>
                    <a:pt x="2691" y="7162"/>
                    <a:pt x="2097" y="6757"/>
                    <a:pt x="2142" y="6667"/>
                  </a:cubicBezTo>
                  <a:cubicBezTo>
                    <a:pt x="2145" y="6662"/>
                    <a:pt x="2151" y="6660"/>
                    <a:pt x="2162" y="6660"/>
                  </a:cubicBezTo>
                  <a:close/>
                  <a:moveTo>
                    <a:pt x="860" y="1564"/>
                  </a:moveTo>
                  <a:cubicBezTo>
                    <a:pt x="928" y="1564"/>
                    <a:pt x="1535" y="2275"/>
                    <a:pt x="2286" y="3410"/>
                  </a:cubicBezTo>
                  <a:cubicBezTo>
                    <a:pt x="3050" y="4571"/>
                    <a:pt x="4013" y="6164"/>
                    <a:pt x="4895" y="7765"/>
                  </a:cubicBezTo>
                  <a:cubicBezTo>
                    <a:pt x="6640" y="10968"/>
                    <a:pt x="6568" y="11103"/>
                    <a:pt x="6478" y="11157"/>
                  </a:cubicBezTo>
                  <a:lnTo>
                    <a:pt x="6478" y="11148"/>
                  </a:lnTo>
                  <a:cubicBezTo>
                    <a:pt x="6466" y="11154"/>
                    <a:pt x="6455" y="11158"/>
                    <a:pt x="6441" y="11158"/>
                  </a:cubicBezTo>
                  <a:cubicBezTo>
                    <a:pt x="6326" y="11158"/>
                    <a:pt x="6093" y="10821"/>
                    <a:pt x="4535" y="7963"/>
                  </a:cubicBezTo>
                  <a:cubicBezTo>
                    <a:pt x="3653" y="6370"/>
                    <a:pt x="2745" y="4778"/>
                    <a:pt x="2034" y="3590"/>
                  </a:cubicBezTo>
                  <a:cubicBezTo>
                    <a:pt x="1332" y="2403"/>
                    <a:pt x="801" y="1638"/>
                    <a:pt x="855" y="1566"/>
                  </a:cubicBezTo>
                  <a:cubicBezTo>
                    <a:pt x="856" y="1565"/>
                    <a:pt x="858" y="1564"/>
                    <a:pt x="860" y="1564"/>
                  </a:cubicBezTo>
                  <a:close/>
                  <a:moveTo>
                    <a:pt x="117" y="0"/>
                  </a:moveTo>
                  <a:cubicBezTo>
                    <a:pt x="108" y="81"/>
                    <a:pt x="99" y="171"/>
                    <a:pt x="90" y="288"/>
                  </a:cubicBezTo>
                  <a:cubicBezTo>
                    <a:pt x="54" y="657"/>
                    <a:pt x="18" y="1161"/>
                    <a:pt x="9" y="1773"/>
                  </a:cubicBezTo>
                  <a:cubicBezTo>
                    <a:pt x="0" y="2987"/>
                    <a:pt x="90" y="4571"/>
                    <a:pt x="531" y="6065"/>
                  </a:cubicBezTo>
                  <a:cubicBezTo>
                    <a:pt x="963" y="7558"/>
                    <a:pt x="1683" y="8962"/>
                    <a:pt x="2745" y="9942"/>
                  </a:cubicBezTo>
                  <a:cubicBezTo>
                    <a:pt x="3699" y="10830"/>
                    <a:pt x="4918" y="11382"/>
                    <a:pt x="6497" y="11382"/>
                  </a:cubicBezTo>
                  <a:cubicBezTo>
                    <a:pt x="6615" y="11382"/>
                    <a:pt x="6734" y="11379"/>
                    <a:pt x="6856" y="11373"/>
                  </a:cubicBezTo>
                  <a:cubicBezTo>
                    <a:pt x="6874" y="11328"/>
                    <a:pt x="6892" y="11265"/>
                    <a:pt x="6919" y="11193"/>
                  </a:cubicBezTo>
                  <a:cubicBezTo>
                    <a:pt x="7018" y="10887"/>
                    <a:pt x="7099" y="10572"/>
                    <a:pt x="7144" y="10257"/>
                  </a:cubicBezTo>
                  <a:cubicBezTo>
                    <a:pt x="7315" y="9124"/>
                    <a:pt x="7225" y="7963"/>
                    <a:pt x="6892" y="6874"/>
                  </a:cubicBezTo>
                  <a:cubicBezTo>
                    <a:pt x="6667" y="6128"/>
                    <a:pt x="6370" y="5408"/>
                    <a:pt x="5993" y="4733"/>
                  </a:cubicBezTo>
                  <a:cubicBezTo>
                    <a:pt x="5102" y="3140"/>
                    <a:pt x="3797" y="1818"/>
                    <a:pt x="2205" y="909"/>
                  </a:cubicBezTo>
                  <a:cubicBezTo>
                    <a:pt x="1548" y="522"/>
                    <a:pt x="846" y="216"/>
                    <a:pt x="11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5588913">
              <a:off x="8086313" y="4576394"/>
              <a:ext cx="357223" cy="162851"/>
            </a:xfrm>
            <a:custGeom>
              <a:avLst/>
              <a:gdLst/>
              <a:ahLst/>
              <a:cxnLst/>
              <a:rect l="l" t="t" r="r" b="b"/>
              <a:pathLst>
                <a:path w="13146" h="5993" extrusionOk="0">
                  <a:moveTo>
                    <a:pt x="6468" y="593"/>
                  </a:moveTo>
                  <a:cubicBezTo>
                    <a:pt x="6482" y="593"/>
                    <a:pt x="6492" y="597"/>
                    <a:pt x="6497" y="603"/>
                  </a:cubicBezTo>
                  <a:cubicBezTo>
                    <a:pt x="6542" y="657"/>
                    <a:pt x="5777" y="1188"/>
                    <a:pt x="5012" y="1656"/>
                  </a:cubicBezTo>
                  <a:cubicBezTo>
                    <a:pt x="4485" y="1978"/>
                    <a:pt x="4300" y="2061"/>
                    <a:pt x="4224" y="2061"/>
                  </a:cubicBezTo>
                  <a:cubicBezTo>
                    <a:pt x="4190" y="2061"/>
                    <a:pt x="4178" y="2044"/>
                    <a:pt x="4167" y="2025"/>
                  </a:cubicBezTo>
                  <a:cubicBezTo>
                    <a:pt x="4131" y="1971"/>
                    <a:pt x="4113" y="1917"/>
                    <a:pt x="4877" y="1440"/>
                  </a:cubicBezTo>
                  <a:cubicBezTo>
                    <a:pt x="5581" y="1009"/>
                    <a:pt x="6308" y="593"/>
                    <a:pt x="6468" y="593"/>
                  </a:cubicBezTo>
                  <a:close/>
                  <a:moveTo>
                    <a:pt x="8803" y="1303"/>
                  </a:moveTo>
                  <a:cubicBezTo>
                    <a:pt x="8818" y="1303"/>
                    <a:pt x="8829" y="1306"/>
                    <a:pt x="8836" y="1314"/>
                  </a:cubicBezTo>
                  <a:cubicBezTo>
                    <a:pt x="8881" y="1368"/>
                    <a:pt x="8494" y="1746"/>
                    <a:pt x="8098" y="2061"/>
                  </a:cubicBezTo>
                  <a:cubicBezTo>
                    <a:pt x="7836" y="2264"/>
                    <a:pt x="7725" y="2321"/>
                    <a:pt x="7667" y="2321"/>
                  </a:cubicBezTo>
                  <a:cubicBezTo>
                    <a:pt x="7635" y="2321"/>
                    <a:pt x="7619" y="2304"/>
                    <a:pt x="7604" y="2285"/>
                  </a:cubicBezTo>
                  <a:cubicBezTo>
                    <a:pt x="7559" y="2231"/>
                    <a:pt x="7541" y="2177"/>
                    <a:pt x="7936" y="1863"/>
                  </a:cubicBezTo>
                  <a:cubicBezTo>
                    <a:pt x="8300" y="1572"/>
                    <a:pt x="8678" y="1303"/>
                    <a:pt x="8803" y="1303"/>
                  </a:cubicBezTo>
                  <a:close/>
                  <a:moveTo>
                    <a:pt x="1741" y="2411"/>
                  </a:moveTo>
                  <a:cubicBezTo>
                    <a:pt x="2247" y="2411"/>
                    <a:pt x="3023" y="2429"/>
                    <a:pt x="4211" y="2474"/>
                  </a:cubicBezTo>
                  <a:cubicBezTo>
                    <a:pt x="7541" y="2600"/>
                    <a:pt x="10933" y="2771"/>
                    <a:pt x="10969" y="2933"/>
                  </a:cubicBezTo>
                  <a:cubicBezTo>
                    <a:pt x="10982" y="2981"/>
                    <a:pt x="10495" y="3003"/>
                    <a:pt x="9699" y="3003"/>
                  </a:cubicBezTo>
                  <a:cubicBezTo>
                    <a:pt x="9444" y="3003"/>
                    <a:pt x="9157" y="3001"/>
                    <a:pt x="8845" y="2996"/>
                  </a:cubicBezTo>
                  <a:cubicBezTo>
                    <a:pt x="7568" y="2987"/>
                    <a:pt x="5867" y="2942"/>
                    <a:pt x="4202" y="2879"/>
                  </a:cubicBezTo>
                  <a:cubicBezTo>
                    <a:pt x="864" y="2753"/>
                    <a:pt x="783" y="2654"/>
                    <a:pt x="792" y="2546"/>
                  </a:cubicBezTo>
                  <a:cubicBezTo>
                    <a:pt x="792" y="2471"/>
                    <a:pt x="830" y="2411"/>
                    <a:pt x="1741" y="2411"/>
                  </a:cubicBezTo>
                  <a:close/>
                  <a:moveTo>
                    <a:pt x="7213" y="3741"/>
                  </a:moveTo>
                  <a:cubicBezTo>
                    <a:pt x="7275" y="3741"/>
                    <a:pt x="7395" y="3798"/>
                    <a:pt x="7676" y="4004"/>
                  </a:cubicBezTo>
                  <a:cubicBezTo>
                    <a:pt x="8125" y="4328"/>
                    <a:pt x="8566" y="4670"/>
                    <a:pt x="8512" y="4760"/>
                  </a:cubicBezTo>
                  <a:cubicBezTo>
                    <a:pt x="8509" y="4764"/>
                    <a:pt x="8502" y="4766"/>
                    <a:pt x="8492" y="4766"/>
                  </a:cubicBezTo>
                  <a:cubicBezTo>
                    <a:pt x="8386" y="4766"/>
                    <a:pt x="7936" y="4500"/>
                    <a:pt x="7532" y="4211"/>
                  </a:cubicBezTo>
                  <a:cubicBezTo>
                    <a:pt x="7082" y="3896"/>
                    <a:pt x="7109" y="3833"/>
                    <a:pt x="7145" y="3779"/>
                  </a:cubicBezTo>
                  <a:cubicBezTo>
                    <a:pt x="7161" y="3759"/>
                    <a:pt x="7177" y="3741"/>
                    <a:pt x="7213" y="3741"/>
                  </a:cubicBezTo>
                  <a:close/>
                  <a:moveTo>
                    <a:pt x="4348" y="3618"/>
                  </a:moveTo>
                  <a:cubicBezTo>
                    <a:pt x="4423" y="3618"/>
                    <a:pt x="4606" y="3708"/>
                    <a:pt x="5129" y="4067"/>
                  </a:cubicBezTo>
                  <a:cubicBezTo>
                    <a:pt x="5867" y="4580"/>
                    <a:pt x="6614" y="5120"/>
                    <a:pt x="6560" y="5210"/>
                  </a:cubicBezTo>
                  <a:cubicBezTo>
                    <a:pt x="6558" y="5213"/>
                    <a:pt x="6553" y="5215"/>
                    <a:pt x="6546" y="5215"/>
                  </a:cubicBezTo>
                  <a:cubicBezTo>
                    <a:pt x="6430" y="5215"/>
                    <a:pt x="5680" y="4756"/>
                    <a:pt x="4985" y="4274"/>
                  </a:cubicBezTo>
                  <a:cubicBezTo>
                    <a:pt x="4238" y="3770"/>
                    <a:pt x="4256" y="3707"/>
                    <a:pt x="4292" y="3653"/>
                  </a:cubicBezTo>
                  <a:cubicBezTo>
                    <a:pt x="4303" y="3634"/>
                    <a:pt x="4316" y="3618"/>
                    <a:pt x="4348" y="3618"/>
                  </a:cubicBezTo>
                  <a:close/>
                  <a:moveTo>
                    <a:pt x="6308" y="0"/>
                  </a:moveTo>
                  <a:cubicBezTo>
                    <a:pt x="4059" y="0"/>
                    <a:pt x="2493" y="639"/>
                    <a:pt x="1485" y="1296"/>
                  </a:cubicBezTo>
                  <a:cubicBezTo>
                    <a:pt x="909" y="1647"/>
                    <a:pt x="406" y="2105"/>
                    <a:pt x="1" y="2636"/>
                  </a:cubicBezTo>
                  <a:cubicBezTo>
                    <a:pt x="1" y="2807"/>
                    <a:pt x="127" y="3131"/>
                    <a:pt x="406" y="3491"/>
                  </a:cubicBezTo>
                  <a:cubicBezTo>
                    <a:pt x="765" y="3932"/>
                    <a:pt x="1179" y="4310"/>
                    <a:pt x="1656" y="4625"/>
                  </a:cubicBezTo>
                  <a:cubicBezTo>
                    <a:pt x="2990" y="5517"/>
                    <a:pt x="4549" y="5993"/>
                    <a:pt x="6147" y="5993"/>
                  </a:cubicBezTo>
                  <a:cubicBezTo>
                    <a:pt x="6177" y="5993"/>
                    <a:pt x="6206" y="5993"/>
                    <a:pt x="6236" y="5992"/>
                  </a:cubicBezTo>
                  <a:cubicBezTo>
                    <a:pt x="6578" y="5992"/>
                    <a:pt x="6911" y="5974"/>
                    <a:pt x="7253" y="5938"/>
                  </a:cubicBezTo>
                  <a:cubicBezTo>
                    <a:pt x="11149" y="5498"/>
                    <a:pt x="12786" y="3563"/>
                    <a:pt x="13146" y="3059"/>
                  </a:cubicBezTo>
                  <a:cubicBezTo>
                    <a:pt x="13092" y="2978"/>
                    <a:pt x="13011" y="2861"/>
                    <a:pt x="12894" y="2726"/>
                  </a:cubicBezTo>
                  <a:cubicBezTo>
                    <a:pt x="12561" y="2321"/>
                    <a:pt x="12183" y="1971"/>
                    <a:pt x="11769" y="1656"/>
                  </a:cubicBezTo>
                  <a:cubicBezTo>
                    <a:pt x="10717" y="873"/>
                    <a:pt x="9070" y="63"/>
                    <a:pt x="662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5588913">
              <a:off x="8421082" y="4480536"/>
              <a:ext cx="435945" cy="492683"/>
            </a:xfrm>
            <a:custGeom>
              <a:avLst/>
              <a:gdLst/>
              <a:ahLst/>
              <a:cxnLst/>
              <a:rect l="l" t="t" r="r" b="b"/>
              <a:pathLst>
                <a:path w="16043" h="18131" extrusionOk="0">
                  <a:moveTo>
                    <a:pt x="8323" y="3042"/>
                  </a:moveTo>
                  <a:cubicBezTo>
                    <a:pt x="8386" y="3042"/>
                    <a:pt x="8395" y="3411"/>
                    <a:pt x="8440" y="3951"/>
                  </a:cubicBezTo>
                  <a:cubicBezTo>
                    <a:pt x="8494" y="4491"/>
                    <a:pt x="8566" y="5210"/>
                    <a:pt x="8665" y="5912"/>
                  </a:cubicBezTo>
                  <a:cubicBezTo>
                    <a:pt x="8881" y="7307"/>
                    <a:pt x="8827" y="7361"/>
                    <a:pt x="8692" y="7388"/>
                  </a:cubicBezTo>
                  <a:lnTo>
                    <a:pt x="8701" y="7388"/>
                  </a:lnTo>
                  <a:cubicBezTo>
                    <a:pt x="8689" y="7391"/>
                    <a:pt x="8675" y="7393"/>
                    <a:pt x="8662" y="7393"/>
                  </a:cubicBezTo>
                  <a:cubicBezTo>
                    <a:pt x="8557" y="7393"/>
                    <a:pt x="8414" y="7240"/>
                    <a:pt x="8215" y="5975"/>
                  </a:cubicBezTo>
                  <a:cubicBezTo>
                    <a:pt x="8107" y="5309"/>
                    <a:pt x="8071" y="4643"/>
                    <a:pt x="8098" y="3969"/>
                  </a:cubicBezTo>
                  <a:cubicBezTo>
                    <a:pt x="8125" y="3402"/>
                    <a:pt x="8224" y="3042"/>
                    <a:pt x="8323" y="3042"/>
                  </a:cubicBezTo>
                  <a:close/>
                  <a:moveTo>
                    <a:pt x="13531" y="6847"/>
                  </a:moveTo>
                  <a:cubicBezTo>
                    <a:pt x="13583" y="6847"/>
                    <a:pt x="13617" y="6855"/>
                    <a:pt x="13632" y="6875"/>
                  </a:cubicBezTo>
                  <a:cubicBezTo>
                    <a:pt x="13641" y="6893"/>
                    <a:pt x="13578" y="6965"/>
                    <a:pt x="13434" y="7055"/>
                  </a:cubicBezTo>
                  <a:lnTo>
                    <a:pt x="13443" y="7055"/>
                  </a:lnTo>
                  <a:cubicBezTo>
                    <a:pt x="13254" y="7154"/>
                    <a:pt x="13047" y="7244"/>
                    <a:pt x="12831" y="7298"/>
                  </a:cubicBezTo>
                  <a:cubicBezTo>
                    <a:pt x="12210" y="7478"/>
                    <a:pt x="11571" y="7604"/>
                    <a:pt x="10923" y="7676"/>
                  </a:cubicBezTo>
                  <a:cubicBezTo>
                    <a:pt x="10465" y="7726"/>
                    <a:pt x="10154" y="7746"/>
                    <a:pt x="9942" y="7746"/>
                  </a:cubicBezTo>
                  <a:cubicBezTo>
                    <a:pt x="9512" y="7746"/>
                    <a:pt x="9490" y="7664"/>
                    <a:pt x="9484" y="7586"/>
                  </a:cubicBezTo>
                  <a:cubicBezTo>
                    <a:pt x="9475" y="7460"/>
                    <a:pt x="9502" y="7370"/>
                    <a:pt x="10869" y="7217"/>
                  </a:cubicBezTo>
                  <a:cubicBezTo>
                    <a:pt x="11553" y="7136"/>
                    <a:pt x="12237" y="7046"/>
                    <a:pt x="12750" y="6965"/>
                  </a:cubicBezTo>
                  <a:cubicBezTo>
                    <a:pt x="13123" y="6906"/>
                    <a:pt x="13391" y="6847"/>
                    <a:pt x="13531" y="6847"/>
                  </a:cubicBezTo>
                  <a:close/>
                  <a:moveTo>
                    <a:pt x="4744" y="6029"/>
                  </a:moveTo>
                  <a:cubicBezTo>
                    <a:pt x="4798" y="6029"/>
                    <a:pt x="4851" y="6360"/>
                    <a:pt x="4922" y="6857"/>
                  </a:cubicBezTo>
                  <a:cubicBezTo>
                    <a:pt x="4931" y="6911"/>
                    <a:pt x="4940" y="6965"/>
                    <a:pt x="4949" y="7028"/>
                  </a:cubicBezTo>
                  <a:cubicBezTo>
                    <a:pt x="5057" y="7748"/>
                    <a:pt x="5219" y="8467"/>
                    <a:pt x="5417" y="9169"/>
                  </a:cubicBezTo>
                  <a:cubicBezTo>
                    <a:pt x="5426" y="9214"/>
                    <a:pt x="5444" y="9250"/>
                    <a:pt x="5453" y="9295"/>
                  </a:cubicBezTo>
                  <a:cubicBezTo>
                    <a:pt x="5651" y="9961"/>
                    <a:pt x="5795" y="10312"/>
                    <a:pt x="5831" y="10501"/>
                  </a:cubicBezTo>
                  <a:cubicBezTo>
                    <a:pt x="5858" y="10681"/>
                    <a:pt x="5831" y="10735"/>
                    <a:pt x="5777" y="10762"/>
                  </a:cubicBezTo>
                  <a:cubicBezTo>
                    <a:pt x="5759" y="10771"/>
                    <a:pt x="5740" y="10779"/>
                    <a:pt x="5719" y="10779"/>
                  </a:cubicBezTo>
                  <a:cubicBezTo>
                    <a:pt x="5677" y="10779"/>
                    <a:pt x="5623" y="10749"/>
                    <a:pt x="5534" y="10636"/>
                  </a:cubicBezTo>
                  <a:cubicBezTo>
                    <a:pt x="5408" y="10456"/>
                    <a:pt x="5210" y="10078"/>
                    <a:pt x="4976" y="9295"/>
                  </a:cubicBezTo>
                  <a:cubicBezTo>
                    <a:pt x="4760" y="8575"/>
                    <a:pt x="4634" y="7829"/>
                    <a:pt x="4598" y="7073"/>
                  </a:cubicBezTo>
                  <a:cubicBezTo>
                    <a:pt x="4580" y="6452"/>
                    <a:pt x="4652" y="6038"/>
                    <a:pt x="4742" y="6029"/>
                  </a:cubicBezTo>
                  <a:cubicBezTo>
                    <a:pt x="4743" y="6029"/>
                    <a:pt x="4744" y="6029"/>
                    <a:pt x="4744" y="6029"/>
                  </a:cubicBezTo>
                  <a:close/>
                  <a:moveTo>
                    <a:pt x="12124" y="10867"/>
                  </a:moveTo>
                  <a:cubicBezTo>
                    <a:pt x="12169" y="10867"/>
                    <a:pt x="12198" y="10876"/>
                    <a:pt x="12210" y="10897"/>
                  </a:cubicBezTo>
                  <a:cubicBezTo>
                    <a:pt x="12228" y="10942"/>
                    <a:pt x="11877" y="11185"/>
                    <a:pt x="11274" y="11392"/>
                  </a:cubicBezTo>
                  <a:lnTo>
                    <a:pt x="11283" y="11392"/>
                  </a:lnTo>
                  <a:cubicBezTo>
                    <a:pt x="10564" y="11616"/>
                    <a:pt x="9817" y="11760"/>
                    <a:pt x="9070" y="11814"/>
                  </a:cubicBezTo>
                  <a:cubicBezTo>
                    <a:pt x="8640" y="11848"/>
                    <a:pt x="8321" y="11862"/>
                    <a:pt x="8084" y="11862"/>
                  </a:cubicBezTo>
                  <a:cubicBezTo>
                    <a:pt x="7430" y="11862"/>
                    <a:pt x="7405" y="11756"/>
                    <a:pt x="7405" y="11670"/>
                  </a:cubicBezTo>
                  <a:cubicBezTo>
                    <a:pt x="7405" y="11536"/>
                    <a:pt x="7441" y="11482"/>
                    <a:pt x="9025" y="11356"/>
                  </a:cubicBezTo>
                  <a:cubicBezTo>
                    <a:pt x="9367" y="11329"/>
                    <a:pt x="9709" y="11293"/>
                    <a:pt x="10033" y="11248"/>
                  </a:cubicBezTo>
                  <a:cubicBezTo>
                    <a:pt x="10420" y="11194"/>
                    <a:pt x="10771" y="11131"/>
                    <a:pt x="11085" y="11077"/>
                  </a:cubicBezTo>
                  <a:lnTo>
                    <a:pt x="11184" y="11059"/>
                  </a:lnTo>
                  <a:cubicBezTo>
                    <a:pt x="11643" y="10968"/>
                    <a:pt x="11973" y="10867"/>
                    <a:pt x="12124" y="10867"/>
                  </a:cubicBezTo>
                  <a:close/>
                  <a:moveTo>
                    <a:pt x="2156" y="9915"/>
                  </a:moveTo>
                  <a:cubicBezTo>
                    <a:pt x="2219" y="9915"/>
                    <a:pt x="2335" y="10279"/>
                    <a:pt x="2520" y="10789"/>
                  </a:cubicBezTo>
                  <a:cubicBezTo>
                    <a:pt x="2709" y="11311"/>
                    <a:pt x="2988" y="12003"/>
                    <a:pt x="3303" y="12651"/>
                  </a:cubicBezTo>
                  <a:cubicBezTo>
                    <a:pt x="3618" y="13308"/>
                    <a:pt x="3798" y="13632"/>
                    <a:pt x="3861" y="13812"/>
                  </a:cubicBezTo>
                  <a:cubicBezTo>
                    <a:pt x="3932" y="14001"/>
                    <a:pt x="3878" y="14037"/>
                    <a:pt x="3834" y="14073"/>
                  </a:cubicBezTo>
                  <a:cubicBezTo>
                    <a:pt x="3811" y="14088"/>
                    <a:pt x="3788" y="14101"/>
                    <a:pt x="3760" y="14101"/>
                  </a:cubicBezTo>
                  <a:cubicBezTo>
                    <a:pt x="3720" y="14101"/>
                    <a:pt x="3669" y="14075"/>
                    <a:pt x="3591" y="13992"/>
                  </a:cubicBezTo>
                  <a:cubicBezTo>
                    <a:pt x="3447" y="13848"/>
                    <a:pt x="3213" y="13533"/>
                    <a:pt x="2889" y="12849"/>
                  </a:cubicBezTo>
                  <a:cubicBezTo>
                    <a:pt x="2583" y="12228"/>
                    <a:pt x="2349" y="11571"/>
                    <a:pt x="2187" y="10897"/>
                  </a:cubicBezTo>
                  <a:cubicBezTo>
                    <a:pt x="2070" y="10330"/>
                    <a:pt x="2061" y="9943"/>
                    <a:pt x="2151" y="9916"/>
                  </a:cubicBezTo>
                  <a:cubicBezTo>
                    <a:pt x="2152" y="9916"/>
                    <a:pt x="2154" y="9915"/>
                    <a:pt x="2156" y="9915"/>
                  </a:cubicBezTo>
                  <a:close/>
                  <a:moveTo>
                    <a:pt x="9455" y="14418"/>
                  </a:moveTo>
                  <a:cubicBezTo>
                    <a:pt x="9544" y="14418"/>
                    <a:pt x="9598" y="14430"/>
                    <a:pt x="9610" y="14460"/>
                  </a:cubicBezTo>
                  <a:cubicBezTo>
                    <a:pt x="9628" y="14514"/>
                    <a:pt x="9241" y="14703"/>
                    <a:pt x="8620" y="14856"/>
                  </a:cubicBezTo>
                  <a:lnTo>
                    <a:pt x="8629" y="14856"/>
                  </a:lnTo>
                  <a:cubicBezTo>
                    <a:pt x="7916" y="15027"/>
                    <a:pt x="7187" y="15117"/>
                    <a:pt x="6449" y="15117"/>
                  </a:cubicBezTo>
                  <a:cubicBezTo>
                    <a:pt x="6414" y="15117"/>
                    <a:pt x="6379" y="15117"/>
                    <a:pt x="6344" y="15116"/>
                  </a:cubicBezTo>
                  <a:cubicBezTo>
                    <a:pt x="5516" y="15116"/>
                    <a:pt x="5102" y="15036"/>
                    <a:pt x="4886" y="14973"/>
                  </a:cubicBezTo>
                  <a:cubicBezTo>
                    <a:pt x="4670" y="14910"/>
                    <a:pt x="4670" y="14847"/>
                    <a:pt x="4679" y="14784"/>
                  </a:cubicBezTo>
                  <a:cubicBezTo>
                    <a:pt x="4688" y="14721"/>
                    <a:pt x="4706" y="14676"/>
                    <a:pt x="4922" y="14649"/>
                  </a:cubicBezTo>
                  <a:cubicBezTo>
                    <a:pt x="4989" y="14643"/>
                    <a:pt x="5074" y="14641"/>
                    <a:pt x="5184" y="14641"/>
                  </a:cubicBezTo>
                  <a:cubicBezTo>
                    <a:pt x="5427" y="14641"/>
                    <a:pt x="5791" y="14651"/>
                    <a:pt x="6344" y="14658"/>
                  </a:cubicBezTo>
                  <a:lnTo>
                    <a:pt x="6659" y="14658"/>
                  </a:lnTo>
                  <a:cubicBezTo>
                    <a:pt x="7253" y="14649"/>
                    <a:pt x="7828" y="14604"/>
                    <a:pt x="8314" y="14541"/>
                  </a:cubicBezTo>
                  <a:cubicBezTo>
                    <a:pt x="8395" y="14532"/>
                    <a:pt x="8485" y="14523"/>
                    <a:pt x="8557" y="14514"/>
                  </a:cubicBezTo>
                  <a:cubicBezTo>
                    <a:pt x="8959" y="14466"/>
                    <a:pt x="9277" y="14418"/>
                    <a:pt x="9455" y="14418"/>
                  </a:cubicBezTo>
                  <a:close/>
                  <a:moveTo>
                    <a:pt x="15350" y="1"/>
                  </a:moveTo>
                  <a:lnTo>
                    <a:pt x="15080" y="28"/>
                  </a:lnTo>
                  <a:cubicBezTo>
                    <a:pt x="14792" y="73"/>
                    <a:pt x="14369" y="136"/>
                    <a:pt x="13857" y="226"/>
                  </a:cubicBezTo>
                  <a:cubicBezTo>
                    <a:pt x="12507" y="478"/>
                    <a:pt x="11184" y="829"/>
                    <a:pt x="9889" y="1269"/>
                  </a:cubicBezTo>
                  <a:cubicBezTo>
                    <a:pt x="6821" y="2322"/>
                    <a:pt x="3312" y="4185"/>
                    <a:pt x="1449" y="7379"/>
                  </a:cubicBezTo>
                  <a:cubicBezTo>
                    <a:pt x="378" y="9214"/>
                    <a:pt x="1" y="10807"/>
                    <a:pt x="1" y="12147"/>
                  </a:cubicBezTo>
                  <a:cubicBezTo>
                    <a:pt x="1" y="13488"/>
                    <a:pt x="387" y="14793"/>
                    <a:pt x="1125" y="15908"/>
                  </a:cubicBezTo>
                  <a:cubicBezTo>
                    <a:pt x="1422" y="16367"/>
                    <a:pt x="1764" y="16781"/>
                    <a:pt x="2160" y="17150"/>
                  </a:cubicBezTo>
                  <a:cubicBezTo>
                    <a:pt x="4616" y="13533"/>
                    <a:pt x="7055" y="10060"/>
                    <a:pt x="9016" y="7352"/>
                  </a:cubicBezTo>
                  <a:cubicBezTo>
                    <a:pt x="10186" y="5741"/>
                    <a:pt x="11175" y="4401"/>
                    <a:pt x="11895" y="3474"/>
                  </a:cubicBezTo>
                  <a:cubicBezTo>
                    <a:pt x="12615" y="2538"/>
                    <a:pt x="13047" y="2007"/>
                    <a:pt x="13110" y="2007"/>
                  </a:cubicBezTo>
                  <a:cubicBezTo>
                    <a:pt x="13146" y="2007"/>
                    <a:pt x="12786" y="2574"/>
                    <a:pt x="12129" y="3528"/>
                  </a:cubicBezTo>
                  <a:lnTo>
                    <a:pt x="9376" y="7505"/>
                  </a:lnTo>
                  <a:cubicBezTo>
                    <a:pt x="7468" y="10267"/>
                    <a:pt x="5039" y="13794"/>
                    <a:pt x="2592" y="17411"/>
                  </a:cubicBezTo>
                  <a:cubicBezTo>
                    <a:pt x="3708" y="17888"/>
                    <a:pt x="4778" y="18131"/>
                    <a:pt x="5804" y="18131"/>
                  </a:cubicBezTo>
                  <a:cubicBezTo>
                    <a:pt x="7280" y="18131"/>
                    <a:pt x="8674" y="17636"/>
                    <a:pt x="10051" y="16565"/>
                  </a:cubicBezTo>
                  <a:cubicBezTo>
                    <a:pt x="11418" y="15494"/>
                    <a:pt x="12759" y="13839"/>
                    <a:pt x="14064" y="11554"/>
                  </a:cubicBezTo>
                  <a:cubicBezTo>
                    <a:pt x="15611" y="8854"/>
                    <a:pt x="16043" y="6308"/>
                    <a:pt x="16043" y="4275"/>
                  </a:cubicBezTo>
                  <a:cubicBezTo>
                    <a:pt x="16043" y="2079"/>
                    <a:pt x="15530" y="496"/>
                    <a:pt x="1535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5588913">
              <a:off x="8324506" y="4177588"/>
              <a:ext cx="183150" cy="305729"/>
            </a:xfrm>
            <a:custGeom>
              <a:avLst/>
              <a:gdLst/>
              <a:ahLst/>
              <a:cxnLst/>
              <a:rect l="l" t="t" r="r" b="b"/>
              <a:pathLst>
                <a:path w="6740" h="11251" extrusionOk="0">
                  <a:moveTo>
                    <a:pt x="773" y="3629"/>
                  </a:moveTo>
                  <a:cubicBezTo>
                    <a:pt x="884" y="3629"/>
                    <a:pt x="1455" y="3932"/>
                    <a:pt x="1989" y="4274"/>
                  </a:cubicBezTo>
                  <a:cubicBezTo>
                    <a:pt x="2556" y="4634"/>
                    <a:pt x="2538" y="4697"/>
                    <a:pt x="2502" y="4751"/>
                  </a:cubicBezTo>
                  <a:cubicBezTo>
                    <a:pt x="2489" y="4773"/>
                    <a:pt x="2476" y="4791"/>
                    <a:pt x="2439" y="4791"/>
                  </a:cubicBezTo>
                  <a:cubicBezTo>
                    <a:pt x="2371" y="4791"/>
                    <a:pt x="2221" y="4725"/>
                    <a:pt x="1845" y="4490"/>
                  </a:cubicBezTo>
                  <a:cubicBezTo>
                    <a:pt x="1278" y="4121"/>
                    <a:pt x="711" y="3734"/>
                    <a:pt x="756" y="3635"/>
                  </a:cubicBezTo>
                  <a:cubicBezTo>
                    <a:pt x="759" y="3631"/>
                    <a:pt x="765" y="3629"/>
                    <a:pt x="773" y="3629"/>
                  </a:cubicBezTo>
                  <a:close/>
                  <a:moveTo>
                    <a:pt x="2169" y="6543"/>
                  </a:moveTo>
                  <a:cubicBezTo>
                    <a:pt x="2283" y="6543"/>
                    <a:pt x="2882" y="6860"/>
                    <a:pt x="3428" y="7207"/>
                  </a:cubicBezTo>
                  <a:cubicBezTo>
                    <a:pt x="4031" y="7594"/>
                    <a:pt x="4004" y="7648"/>
                    <a:pt x="3968" y="7702"/>
                  </a:cubicBezTo>
                  <a:cubicBezTo>
                    <a:pt x="3956" y="7723"/>
                    <a:pt x="3943" y="7742"/>
                    <a:pt x="3907" y="7742"/>
                  </a:cubicBezTo>
                  <a:cubicBezTo>
                    <a:pt x="3838" y="7742"/>
                    <a:pt x="3685" y="7673"/>
                    <a:pt x="3293" y="7423"/>
                  </a:cubicBezTo>
                  <a:cubicBezTo>
                    <a:pt x="2700" y="7045"/>
                    <a:pt x="2106" y="6640"/>
                    <a:pt x="2151" y="6550"/>
                  </a:cubicBezTo>
                  <a:cubicBezTo>
                    <a:pt x="2153" y="6545"/>
                    <a:pt x="2159" y="6543"/>
                    <a:pt x="2169" y="6543"/>
                  </a:cubicBezTo>
                  <a:close/>
                  <a:moveTo>
                    <a:pt x="108" y="0"/>
                  </a:moveTo>
                  <a:cubicBezTo>
                    <a:pt x="108" y="54"/>
                    <a:pt x="99" y="99"/>
                    <a:pt x="90" y="162"/>
                  </a:cubicBezTo>
                  <a:cubicBezTo>
                    <a:pt x="54" y="522"/>
                    <a:pt x="18" y="1035"/>
                    <a:pt x="18" y="1638"/>
                  </a:cubicBezTo>
                  <a:cubicBezTo>
                    <a:pt x="0" y="2852"/>
                    <a:pt x="99" y="4445"/>
                    <a:pt x="531" y="5939"/>
                  </a:cubicBezTo>
                  <a:cubicBezTo>
                    <a:pt x="963" y="7423"/>
                    <a:pt x="1692" y="8836"/>
                    <a:pt x="2745" y="9816"/>
                  </a:cubicBezTo>
                  <a:cubicBezTo>
                    <a:pt x="3707" y="10710"/>
                    <a:pt x="4931" y="11251"/>
                    <a:pt x="6513" y="11251"/>
                  </a:cubicBezTo>
                  <a:cubicBezTo>
                    <a:pt x="6587" y="11251"/>
                    <a:pt x="6663" y="11249"/>
                    <a:pt x="6739" y="11247"/>
                  </a:cubicBezTo>
                  <a:cubicBezTo>
                    <a:pt x="6640" y="11049"/>
                    <a:pt x="6541" y="10860"/>
                    <a:pt x="6442" y="10662"/>
                  </a:cubicBezTo>
                  <a:lnTo>
                    <a:pt x="6442" y="10662"/>
                  </a:lnTo>
                  <a:cubicBezTo>
                    <a:pt x="6559" y="10968"/>
                    <a:pt x="6523" y="11004"/>
                    <a:pt x="6487" y="11031"/>
                  </a:cubicBezTo>
                  <a:cubicBezTo>
                    <a:pt x="6475" y="11037"/>
                    <a:pt x="6464" y="11041"/>
                    <a:pt x="6451" y="11041"/>
                  </a:cubicBezTo>
                  <a:cubicBezTo>
                    <a:pt x="6335" y="11041"/>
                    <a:pt x="6103" y="10704"/>
                    <a:pt x="4544" y="7837"/>
                  </a:cubicBezTo>
                  <a:cubicBezTo>
                    <a:pt x="3662" y="6244"/>
                    <a:pt x="2754" y="4661"/>
                    <a:pt x="2043" y="3473"/>
                  </a:cubicBezTo>
                  <a:cubicBezTo>
                    <a:pt x="1332" y="2286"/>
                    <a:pt x="810" y="1521"/>
                    <a:pt x="864" y="1449"/>
                  </a:cubicBezTo>
                  <a:cubicBezTo>
                    <a:pt x="865" y="1448"/>
                    <a:pt x="867" y="1447"/>
                    <a:pt x="869" y="1447"/>
                  </a:cubicBezTo>
                  <a:cubicBezTo>
                    <a:pt x="937" y="1447"/>
                    <a:pt x="1544" y="2158"/>
                    <a:pt x="2295" y="3284"/>
                  </a:cubicBezTo>
                  <a:cubicBezTo>
                    <a:pt x="2906" y="4211"/>
                    <a:pt x="3644" y="5408"/>
                    <a:pt x="4355" y="6667"/>
                  </a:cubicBezTo>
                  <a:cubicBezTo>
                    <a:pt x="3095" y="4346"/>
                    <a:pt x="1737" y="2079"/>
                    <a:pt x="10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8000">
                  <a:schemeClr val="accent2"/>
                </a:gs>
                <a:gs pos="100000">
                  <a:srgbClr val="14951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5588913">
              <a:off x="8057878" y="4603080"/>
              <a:ext cx="348691" cy="96846"/>
            </a:xfrm>
            <a:custGeom>
              <a:avLst/>
              <a:gdLst/>
              <a:ahLst/>
              <a:cxnLst/>
              <a:rect l="l" t="t" r="r" b="b"/>
              <a:pathLst>
                <a:path w="12832" h="3564" extrusionOk="0">
                  <a:moveTo>
                    <a:pt x="7215" y="1312"/>
                  </a:moveTo>
                  <a:cubicBezTo>
                    <a:pt x="7276" y="1312"/>
                    <a:pt x="7398" y="1369"/>
                    <a:pt x="7685" y="1575"/>
                  </a:cubicBezTo>
                  <a:cubicBezTo>
                    <a:pt x="8125" y="1899"/>
                    <a:pt x="8566" y="2241"/>
                    <a:pt x="8512" y="2331"/>
                  </a:cubicBezTo>
                  <a:cubicBezTo>
                    <a:pt x="8509" y="2335"/>
                    <a:pt x="8503" y="2337"/>
                    <a:pt x="8494" y="2337"/>
                  </a:cubicBezTo>
                  <a:cubicBezTo>
                    <a:pt x="8395" y="2337"/>
                    <a:pt x="7945" y="2071"/>
                    <a:pt x="7541" y="1782"/>
                  </a:cubicBezTo>
                  <a:lnTo>
                    <a:pt x="7532" y="1782"/>
                  </a:lnTo>
                  <a:cubicBezTo>
                    <a:pt x="7082" y="1467"/>
                    <a:pt x="7109" y="1404"/>
                    <a:pt x="7154" y="1350"/>
                  </a:cubicBezTo>
                  <a:cubicBezTo>
                    <a:pt x="7167" y="1330"/>
                    <a:pt x="7181" y="1312"/>
                    <a:pt x="7215" y="1312"/>
                  </a:cubicBezTo>
                  <a:close/>
                  <a:moveTo>
                    <a:pt x="4357" y="1189"/>
                  </a:moveTo>
                  <a:cubicBezTo>
                    <a:pt x="4431" y="1189"/>
                    <a:pt x="4612" y="1279"/>
                    <a:pt x="5129" y="1638"/>
                  </a:cubicBezTo>
                  <a:cubicBezTo>
                    <a:pt x="5876" y="2151"/>
                    <a:pt x="6614" y="2691"/>
                    <a:pt x="6569" y="2781"/>
                  </a:cubicBezTo>
                  <a:cubicBezTo>
                    <a:pt x="6567" y="2784"/>
                    <a:pt x="6562" y="2786"/>
                    <a:pt x="6555" y="2786"/>
                  </a:cubicBezTo>
                  <a:cubicBezTo>
                    <a:pt x="6439" y="2786"/>
                    <a:pt x="5689" y="2327"/>
                    <a:pt x="4994" y="1845"/>
                  </a:cubicBezTo>
                  <a:lnTo>
                    <a:pt x="4985" y="1845"/>
                  </a:lnTo>
                  <a:cubicBezTo>
                    <a:pt x="4247" y="1341"/>
                    <a:pt x="4256" y="1278"/>
                    <a:pt x="4301" y="1224"/>
                  </a:cubicBezTo>
                  <a:cubicBezTo>
                    <a:pt x="4312" y="1205"/>
                    <a:pt x="4325" y="1189"/>
                    <a:pt x="4357" y="1189"/>
                  </a:cubicBezTo>
                  <a:close/>
                  <a:moveTo>
                    <a:pt x="154" y="0"/>
                  </a:moveTo>
                  <a:cubicBezTo>
                    <a:pt x="82" y="90"/>
                    <a:pt x="28" y="153"/>
                    <a:pt x="1" y="198"/>
                  </a:cubicBezTo>
                  <a:cubicBezTo>
                    <a:pt x="1" y="369"/>
                    <a:pt x="127" y="693"/>
                    <a:pt x="406" y="1053"/>
                  </a:cubicBezTo>
                  <a:cubicBezTo>
                    <a:pt x="765" y="1494"/>
                    <a:pt x="1188" y="1881"/>
                    <a:pt x="1665" y="2196"/>
                  </a:cubicBezTo>
                  <a:cubicBezTo>
                    <a:pt x="2990" y="3088"/>
                    <a:pt x="4558" y="3564"/>
                    <a:pt x="6156" y="3564"/>
                  </a:cubicBezTo>
                  <a:cubicBezTo>
                    <a:pt x="6186" y="3564"/>
                    <a:pt x="6215" y="3564"/>
                    <a:pt x="6245" y="3563"/>
                  </a:cubicBezTo>
                  <a:cubicBezTo>
                    <a:pt x="6578" y="3563"/>
                    <a:pt x="6920" y="3545"/>
                    <a:pt x="7253" y="3509"/>
                  </a:cubicBezTo>
                  <a:cubicBezTo>
                    <a:pt x="10456" y="3149"/>
                    <a:pt x="12129" y="1773"/>
                    <a:pt x="12831" y="1017"/>
                  </a:cubicBezTo>
                  <a:cubicBezTo>
                    <a:pt x="9844" y="756"/>
                    <a:pt x="6830" y="693"/>
                    <a:pt x="3834" y="441"/>
                  </a:cubicBezTo>
                  <a:cubicBezTo>
                    <a:pt x="873" y="315"/>
                    <a:pt x="792" y="225"/>
                    <a:pt x="801" y="117"/>
                  </a:cubicBezTo>
                  <a:cubicBezTo>
                    <a:pt x="792" y="108"/>
                    <a:pt x="792" y="99"/>
                    <a:pt x="801" y="99"/>
                  </a:cubicBezTo>
                  <a:cubicBezTo>
                    <a:pt x="586" y="63"/>
                    <a:pt x="370" y="36"/>
                    <a:pt x="15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5588913">
              <a:off x="8454352" y="4515682"/>
              <a:ext cx="365538" cy="492683"/>
            </a:xfrm>
            <a:custGeom>
              <a:avLst/>
              <a:gdLst/>
              <a:ahLst/>
              <a:cxnLst/>
              <a:rect l="l" t="t" r="r" b="b"/>
              <a:pathLst>
                <a:path w="13452" h="18131" extrusionOk="0">
                  <a:moveTo>
                    <a:pt x="10931" y="6847"/>
                  </a:moveTo>
                  <a:cubicBezTo>
                    <a:pt x="10983" y="6847"/>
                    <a:pt x="11017" y="6855"/>
                    <a:pt x="11032" y="6875"/>
                  </a:cubicBezTo>
                  <a:cubicBezTo>
                    <a:pt x="11050" y="6893"/>
                    <a:pt x="10987" y="6965"/>
                    <a:pt x="10843" y="7055"/>
                  </a:cubicBezTo>
                  <a:cubicBezTo>
                    <a:pt x="10654" y="7154"/>
                    <a:pt x="10447" y="7244"/>
                    <a:pt x="10231" y="7298"/>
                  </a:cubicBezTo>
                  <a:cubicBezTo>
                    <a:pt x="9610" y="7478"/>
                    <a:pt x="8971" y="7604"/>
                    <a:pt x="8323" y="7676"/>
                  </a:cubicBezTo>
                  <a:cubicBezTo>
                    <a:pt x="7865" y="7726"/>
                    <a:pt x="7554" y="7746"/>
                    <a:pt x="7342" y="7746"/>
                  </a:cubicBezTo>
                  <a:cubicBezTo>
                    <a:pt x="6912" y="7746"/>
                    <a:pt x="6890" y="7664"/>
                    <a:pt x="6884" y="7586"/>
                  </a:cubicBezTo>
                  <a:cubicBezTo>
                    <a:pt x="6875" y="7460"/>
                    <a:pt x="6902" y="7370"/>
                    <a:pt x="8269" y="7217"/>
                  </a:cubicBezTo>
                  <a:cubicBezTo>
                    <a:pt x="8953" y="7136"/>
                    <a:pt x="9637" y="7046"/>
                    <a:pt x="10150" y="6965"/>
                  </a:cubicBezTo>
                  <a:cubicBezTo>
                    <a:pt x="10523" y="6906"/>
                    <a:pt x="10791" y="6847"/>
                    <a:pt x="10931" y="6847"/>
                  </a:cubicBezTo>
                  <a:close/>
                  <a:moveTo>
                    <a:pt x="9523" y="10867"/>
                  </a:moveTo>
                  <a:cubicBezTo>
                    <a:pt x="9568" y="10867"/>
                    <a:pt x="9598" y="10876"/>
                    <a:pt x="9610" y="10897"/>
                  </a:cubicBezTo>
                  <a:cubicBezTo>
                    <a:pt x="9637" y="10942"/>
                    <a:pt x="9286" y="11185"/>
                    <a:pt x="8683" y="11392"/>
                  </a:cubicBezTo>
                  <a:cubicBezTo>
                    <a:pt x="7964" y="11616"/>
                    <a:pt x="7217" y="11760"/>
                    <a:pt x="6461" y="11814"/>
                  </a:cubicBezTo>
                  <a:cubicBezTo>
                    <a:pt x="6033" y="11848"/>
                    <a:pt x="5716" y="11862"/>
                    <a:pt x="5480" y="11862"/>
                  </a:cubicBezTo>
                  <a:cubicBezTo>
                    <a:pt x="4830" y="11862"/>
                    <a:pt x="4805" y="11756"/>
                    <a:pt x="4805" y="11670"/>
                  </a:cubicBezTo>
                  <a:cubicBezTo>
                    <a:pt x="4805" y="11536"/>
                    <a:pt x="4841" y="11482"/>
                    <a:pt x="6425" y="11356"/>
                  </a:cubicBezTo>
                  <a:cubicBezTo>
                    <a:pt x="6767" y="11329"/>
                    <a:pt x="7109" y="11293"/>
                    <a:pt x="7433" y="11248"/>
                  </a:cubicBezTo>
                  <a:cubicBezTo>
                    <a:pt x="7811" y="11194"/>
                    <a:pt x="8171" y="11131"/>
                    <a:pt x="8485" y="11077"/>
                  </a:cubicBezTo>
                  <a:lnTo>
                    <a:pt x="8584" y="11059"/>
                  </a:lnTo>
                  <a:cubicBezTo>
                    <a:pt x="9036" y="10968"/>
                    <a:pt x="9369" y="10867"/>
                    <a:pt x="9523" y="10867"/>
                  </a:cubicBezTo>
                  <a:close/>
                  <a:moveTo>
                    <a:pt x="6855" y="14418"/>
                  </a:moveTo>
                  <a:cubicBezTo>
                    <a:pt x="6944" y="14418"/>
                    <a:pt x="6998" y="14430"/>
                    <a:pt x="7010" y="14460"/>
                  </a:cubicBezTo>
                  <a:cubicBezTo>
                    <a:pt x="7037" y="14514"/>
                    <a:pt x="6650" y="14703"/>
                    <a:pt x="6029" y="14856"/>
                  </a:cubicBezTo>
                  <a:cubicBezTo>
                    <a:pt x="5316" y="15027"/>
                    <a:pt x="4587" y="15117"/>
                    <a:pt x="3849" y="15117"/>
                  </a:cubicBezTo>
                  <a:cubicBezTo>
                    <a:pt x="3814" y="15117"/>
                    <a:pt x="3779" y="15117"/>
                    <a:pt x="3744" y="15116"/>
                  </a:cubicBezTo>
                  <a:cubicBezTo>
                    <a:pt x="2916" y="15116"/>
                    <a:pt x="2493" y="15036"/>
                    <a:pt x="2286" y="14973"/>
                  </a:cubicBezTo>
                  <a:cubicBezTo>
                    <a:pt x="2070" y="14910"/>
                    <a:pt x="2070" y="14847"/>
                    <a:pt x="2079" y="14784"/>
                  </a:cubicBezTo>
                  <a:cubicBezTo>
                    <a:pt x="2088" y="14721"/>
                    <a:pt x="2106" y="14676"/>
                    <a:pt x="2322" y="14649"/>
                  </a:cubicBezTo>
                  <a:cubicBezTo>
                    <a:pt x="2389" y="14643"/>
                    <a:pt x="2474" y="14641"/>
                    <a:pt x="2584" y="14641"/>
                  </a:cubicBezTo>
                  <a:cubicBezTo>
                    <a:pt x="2827" y="14641"/>
                    <a:pt x="3191" y="14651"/>
                    <a:pt x="3744" y="14658"/>
                  </a:cubicBezTo>
                  <a:lnTo>
                    <a:pt x="4050" y="14658"/>
                  </a:lnTo>
                  <a:cubicBezTo>
                    <a:pt x="4653" y="14649"/>
                    <a:pt x="5228" y="14604"/>
                    <a:pt x="5714" y="14541"/>
                  </a:cubicBezTo>
                  <a:cubicBezTo>
                    <a:pt x="5795" y="14532"/>
                    <a:pt x="5885" y="14523"/>
                    <a:pt x="5957" y="14514"/>
                  </a:cubicBezTo>
                  <a:cubicBezTo>
                    <a:pt x="6359" y="14466"/>
                    <a:pt x="6677" y="14418"/>
                    <a:pt x="6855" y="14418"/>
                  </a:cubicBezTo>
                  <a:close/>
                  <a:moveTo>
                    <a:pt x="12759" y="1"/>
                  </a:moveTo>
                  <a:lnTo>
                    <a:pt x="12516" y="28"/>
                  </a:lnTo>
                  <a:cubicBezTo>
                    <a:pt x="11464" y="1314"/>
                    <a:pt x="10384" y="2583"/>
                    <a:pt x="9304" y="3852"/>
                  </a:cubicBezTo>
                  <a:lnTo>
                    <a:pt x="6785" y="7505"/>
                  </a:lnTo>
                  <a:cubicBezTo>
                    <a:pt x="4868" y="10258"/>
                    <a:pt x="2448" y="13785"/>
                    <a:pt x="1" y="17411"/>
                  </a:cubicBezTo>
                  <a:cubicBezTo>
                    <a:pt x="1117" y="17879"/>
                    <a:pt x="2178" y="18131"/>
                    <a:pt x="3204" y="18131"/>
                  </a:cubicBezTo>
                  <a:cubicBezTo>
                    <a:pt x="4680" y="18131"/>
                    <a:pt x="6083" y="17627"/>
                    <a:pt x="7451" y="16556"/>
                  </a:cubicBezTo>
                  <a:cubicBezTo>
                    <a:pt x="8827" y="15485"/>
                    <a:pt x="10159" y="13839"/>
                    <a:pt x="11473" y="11545"/>
                  </a:cubicBezTo>
                  <a:cubicBezTo>
                    <a:pt x="13011" y="8845"/>
                    <a:pt x="13452" y="6299"/>
                    <a:pt x="13452" y="4275"/>
                  </a:cubicBezTo>
                  <a:cubicBezTo>
                    <a:pt x="13452" y="2079"/>
                    <a:pt x="12939" y="496"/>
                    <a:pt x="1275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5588913">
              <a:off x="8072087" y="4563921"/>
              <a:ext cx="385592" cy="189264"/>
            </a:xfrm>
            <a:custGeom>
              <a:avLst/>
              <a:gdLst/>
              <a:ahLst/>
              <a:cxnLst/>
              <a:rect l="l" t="t" r="r" b="b"/>
              <a:pathLst>
                <a:path w="14190" h="6965" extrusionOk="0">
                  <a:moveTo>
                    <a:pt x="7109" y="486"/>
                  </a:moveTo>
                  <a:cubicBezTo>
                    <a:pt x="9556" y="549"/>
                    <a:pt x="11203" y="1350"/>
                    <a:pt x="12255" y="2133"/>
                  </a:cubicBezTo>
                  <a:cubicBezTo>
                    <a:pt x="12669" y="2448"/>
                    <a:pt x="13047" y="2807"/>
                    <a:pt x="13380" y="3203"/>
                  </a:cubicBezTo>
                  <a:cubicBezTo>
                    <a:pt x="13488" y="3347"/>
                    <a:pt x="13578" y="3464"/>
                    <a:pt x="13632" y="3545"/>
                  </a:cubicBezTo>
                  <a:cubicBezTo>
                    <a:pt x="13272" y="4040"/>
                    <a:pt x="11635" y="5975"/>
                    <a:pt x="7739" y="6415"/>
                  </a:cubicBezTo>
                  <a:lnTo>
                    <a:pt x="7739" y="6424"/>
                  </a:lnTo>
                  <a:cubicBezTo>
                    <a:pt x="7406" y="6460"/>
                    <a:pt x="7064" y="6478"/>
                    <a:pt x="6731" y="6478"/>
                  </a:cubicBezTo>
                  <a:cubicBezTo>
                    <a:pt x="6701" y="6479"/>
                    <a:pt x="6672" y="6479"/>
                    <a:pt x="6642" y="6479"/>
                  </a:cubicBezTo>
                  <a:cubicBezTo>
                    <a:pt x="5044" y="6479"/>
                    <a:pt x="3476" y="6003"/>
                    <a:pt x="2151" y="5111"/>
                  </a:cubicBezTo>
                  <a:cubicBezTo>
                    <a:pt x="1674" y="4796"/>
                    <a:pt x="1251" y="4409"/>
                    <a:pt x="892" y="3968"/>
                  </a:cubicBezTo>
                  <a:cubicBezTo>
                    <a:pt x="613" y="3608"/>
                    <a:pt x="487" y="3284"/>
                    <a:pt x="487" y="3113"/>
                  </a:cubicBezTo>
                  <a:cubicBezTo>
                    <a:pt x="892" y="2582"/>
                    <a:pt x="1395" y="2133"/>
                    <a:pt x="1971" y="1773"/>
                  </a:cubicBezTo>
                  <a:cubicBezTo>
                    <a:pt x="2979" y="1125"/>
                    <a:pt x="4545" y="486"/>
                    <a:pt x="6794" y="486"/>
                  </a:cubicBezTo>
                  <a:close/>
                  <a:moveTo>
                    <a:pt x="6803" y="0"/>
                  </a:moveTo>
                  <a:cubicBezTo>
                    <a:pt x="4374" y="0"/>
                    <a:pt x="2682" y="720"/>
                    <a:pt x="1602" y="1440"/>
                  </a:cubicBezTo>
                  <a:cubicBezTo>
                    <a:pt x="523" y="2160"/>
                    <a:pt x="55" y="2888"/>
                    <a:pt x="37" y="2897"/>
                  </a:cubicBezTo>
                  <a:cubicBezTo>
                    <a:pt x="19" y="2933"/>
                    <a:pt x="10" y="2969"/>
                    <a:pt x="1" y="3005"/>
                  </a:cubicBezTo>
                  <a:lnTo>
                    <a:pt x="1" y="3104"/>
                  </a:lnTo>
                  <a:cubicBezTo>
                    <a:pt x="1" y="3464"/>
                    <a:pt x="190" y="3851"/>
                    <a:pt x="514" y="4265"/>
                  </a:cubicBezTo>
                  <a:cubicBezTo>
                    <a:pt x="991" y="4886"/>
                    <a:pt x="1782" y="5561"/>
                    <a:pt x="2844" y="6082"/>
                  </a:cubicBezTo>
                  <a:cubicBezTo>
                    <a:pt x="4032" y="6659"/>
                    <a:pt x="5343" y="6964"/>
                    <a:pt x="6673" y="6964"/>
                  </a:cubicBezTo>
                  <a:cubicBezTo>
                    <a:pt x="6692" y="6964"/>
                    <a:pt x="6712" y="6964"/>
                    <a:pt x="6731" y="6964"/>
                  </a:cubicBezTo>
                  <a:cubicBezTo>
                    <a:pt x="7091" y="6964"/>
                    <a:pt x="7442" y="6946"/>
                    <a:pt x="7802" y="6910"/>
                  </a:cubicBezTo>
                  <a:cubicBezTo>
                    <a:pt x="12489" y="6379"/>
                    <a:pt x="14118" y="3716"/>
                    <a:pt x="14145" y="3680"/>
                  </a:cubicBezTo>
                  <a:cubicBezTo>
                    <a:pt x="14190" y="3599"/>
                    <a:pt x="14190" y="3509"/>
                    <a:pt x="14145" y="3428"/>
                  </a:cubicBezTo>
                  <a:cubicBezTo>
                    <a:pt x="14127" y="3410"/>
                    <a:pt x="13659" y="2591"/>
                    <a:pt x="12543" y="1755"/>
                  </a:cubicBezTo>
                  <a:cubicBezTo>
                    <a:pt x="11437" y="918"/>
                    <a:pt x="9682" y="63"/>
                    <a:pt x="7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5588913">
              <a:off x="8219072" y="4266845"/>
              <a:ext cx="585318" cy="782434"/>
            </a:xfrm>
            <a:custGeom>
              <a:avLst/>
              <a:gdLst/>
              <a:ahLst/>
              <a:cxnLst/>
              <a:rect l="l" t="t" r="r" b="b"/>
              <a:pathLst>
                <a:path w="21540" h="28794" extrusionOk="0">
                  <a:moveTo>
                    <a:pt x="20370" y="506"/>
                  </a:moveTo>
                  <a:cubicBezTo>
                    <a:pt x="20550" y="1010"/>
                    <a:pt x="21063" y="2593"/>
                    <a:pt x="21063" y="4780"/>
                  </a:cubicBezTo>
                  <a:cubicBezTo>
                    <a:pt x="21063" y="6813"/>
                    <a:pt x="20622" y="9359"/>
                    <a:pt x="19084" y="12059"/>
                  </a:cubicBezTo>
                  <a:lnTo>
                    <a:pt x="19084" y="12068"/>
                  </a:lnTo>
                  <a:cubicBezTo>
                    <a:pt x="17779" y="14353"/>
                    <a:pt x="16438" y="15999"/>
                    <a:pt x="15071" y="17079"/>
                  </a:cubicBezTo>
                  <a:cubicBezTo>
                    <a:pt x="13694" y="18150"/>
                    <a:pt x="12291" y="18645"/>
                    <a:pt x="10824" y="18645"/>
                  </a:cubicBezTo>
                  <a:cubicBezTo>
                    <a:pt x="9798" y="18645"/>
                    <a:pt x="8728" y="18402"/>
                    <a:pt x="7612" y="17925"/>
                  </a:cubicBezTo>
                  <a:cubicBezTo>
                    <a:pt x="10059" y="14308"/>
                    <a:pt x="12488" y="10781"/>
                    <a:pt x="14396" y="8019"/>
                  </a:cubicBezTo>
                  <a:lnTo>
                    <a:pt x="17149" y="4042"/>
                  </a:lnTo>
                  <a:cubicBezTo>
                    <a:pt x="17806" y="3079"/>
                    <a:pt x="18166" y="2521"/>
                    <a:pt x="18130" y="2521"/>
                  </a:cubicBezTo>
                  <a:cubicBezTo>
                    <a:pt x="18129" y="2521"/>
                    <a:pt x="18129" y="2521"/>
                    <a:pt x="18128" y="2521"/>
                  </a:cubicBezTo>
                  <a:cubicBezTo>
                    <a:pt x="18060" y="2521"/>
                    <a:pt x="17629" y="3051"/>
                    <a:pt x="16915" y="3979"/>
                  </a:cubicBezTo>
                  <a:cubicBezTo>
                    <a:pt x="16195" y="4924"/>
                    <a:pt x="15206" y="6255"/>
                    <a:pt x="14036" y="7866"/>
                  </a:cubicBezTo>
                  <a:cubicBezTo>
                    <a:pt x="12075" y="10565"/>
                    <a:pt x="9636" y="14047"/>
                    <a:pt x="7180" y="17664"/>
                  </a:cubicBezTo>
                  <a:cubicBezTo>
                    <a:pt x="6784" y="17286"/>
                    <a:pt x="6433" y="16872"/>
                    <a:pt x="6145" y="16422"/>
                  </a:cubicBezTo>
                  <a:cubicBezTo>
                    <a:pt x="5407" y="15307"/>
                    <a:pt x="5012" y="13993"/>
                    <a:pt x="5021" y="12661"/>
                  </a:cubicBezTo>
                  <a:cubicBezTo>
                    <a:pt x="5021" y="11321"/>
                    <a:pt x="5398" y="9737"/>
                    <a:pt x="6469" y="7893"/>
                  </a:cubicBezTo>
                  <a:cubicBezTo>
                    <a:pt x="8332" y="4699"/>
                    <a:pt x="11841" y="2836"/>
                    <a:pt x="14900" y="1783"/>
                  </a:cubicBezTo>
                  <a:cubicBezTo>
                    <a:pt x="16204" y="1343"/>
                    <a:pt x="17527" y="992"/>
                    <a:pt x="18877" y="740"/>
                  </a:cubicBezTo>
                  <a:cubicBezTo>
                    <a:pt x="19389" y="641"/>
                    <a:pt x="19812" y="578"/>
                    <a:pt x="20100" y="542"/>
                  </a:cubicBezTo>
                  <a:lnTo>
                    <a:pt x="20370" y="506"/>
                  </a:lnTo>
                  <a:close/>
                  <a:moveTo>
                    <a:pt x="20519" y="1"/>
                  </a:moveTo>
                  <a:cubicBezTo>
                    <a:pt x="20512" y="1"/>
                    <a:pt x="20504" y="1"/>
                    <a:pt x="20496" y="2"/>
                  </a:cubicBezTo>
                  <a:lnTo>
                    <a:pt x="20505" y="2"/>
                  </a:lnTo>
                  <a:cubicBezTo>
                    <a:pt x="18544" y="236"/>
                    <a:pt x="16609" y="677"/>
                    <a:pt x="14747" y="1316"/>
                  </a:cubicBezTo>
                  <a:cubicBezTo>
                    <a:pt x="11634" y="2395"/>
                    <a:pt x="8008" y="4294"/>
                    <a:pt x="6046" y="7650"/>
                  </a:cubicBezTo>
                  <a:cubicBezTo>
                    <a:pt x="4931" y="9548"/>
                    <a:pt x="4526" y="11231"/>
                    <a:pt x="4535" y="12652"/>
                  </a:cubicBezTo>
                  <a:cubicBezTo>
                    <a:pt x="4526" y="14128"/>
                    <a:pt x="4967" y="15559"/>
                    <a:pt x="5803" y="16773"/>
                  </a:cubicBezTo>
                  <a:cubicBezTo>
                    <a:pt x="6109" y="17250"/>
                    <a:pt x="6487" y="17673"/>
                    <a:pt x="6901" y="18060"/>
                  </a:cubicBezTo>
                  <a:cubicBezTo>
                    <a:pt x="6523" y="18609"/>
                    <a:pt x="6154" y="19166"/>
                    <a:pt x="5776" y="19724"/>
                  </a:cubicBezTo>
                  <a:cubicBezTo>
                    <a:pt x="2861" y="24052"/>
                    <a:pt x="1431" y="26310"/>
                    <a:pt x="711" y="27480"/>
                  </a:cubicBezTo>
                  <a:cubicBezTo>
                    <a:pt x="0" y="28659"/>
                    <a:pt x="27" y="28749"/>
                    <a:pt x="90" y="28785"/>
                  </a:cubicBezTo>
                  <a:cubicBezTo>
                    <a:pt x="98" y="28790"/>
                    <a:pt x="106" y="28794"/>
                    <a:pt x="117" y="28794"/>
                  </a:cubicBezTo>
                  <a:cubicBezTo>
                    <a:pt x="183" y="28794"/>
                    <a:pt x="344" y="28645"/>
                    <a:pt x="1017" y="27678"/>
                  </a:cubicBezTo>
                  <a:cubicBezTo>
                    <a:pt x="1809" y="26553"/>
                    <a:pt x="3284" y="24331"/>
                    <a:pt x="6190" y="20012"/>
                  </a:cubicBezTo>
                  <a:cubicBezTo>
                    <a:pt x="6568" y="19445"/>
                    <a:pt x="6946" y="18888"/>
                    <a:pt x="7324" y="18330"/>
                  </a:cubicBezTo>
                  <a:cubicBezTo>
                    <a:pt x="8521" y="18852"/>
                    <a:pt x="9681" y="19130"/>
                    <a:pt x="10815" y="19130"/>
                  </a:cubicBezTo>
                  <a:cubicBezTo>
                    <a:pt x="12398" y="19130"/>
                    <a:pt x="13919" y="18582"/>
                    <a:pt x="15359" y="17457"/>
                  </a:cubicBezTo>
                  <a:cubicBezTo>
                    <a:pt x="16798" y="16332"/>
                    <a:pt x="18166" y="14632"/>
                    <a:pt x="19497" y="12301"/>
                  </a:cubicBezTo>
                  <a:cubicBezTo>
                    <a:pt x="21090" y="9521"/>
                    <a:pt x="21540" y="6885"/>
                    <a:pt x="21540" y="4780"/>
                  </a:cubicBezTo>
                  <a:cubicBezTo>
                    <a:pt x="21540" y="2008"/>
                    <a:pt x="20757" y="173"/>
                    <a:pt x="20748" y="146"/>
                  </a:cubicBezTo>
                  <a:cubicBezTo>
                    <a:pt x="20706" y="54"/>
                    <a:pt x="20618" y="1"/>
                    <a:pt x="20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5588913">
              <a:off x="8295010" y="4170554"/>
              <a:ext cx="246219" cy="337631"/>
            </a:xfrm>
            <a:custGeom>
              <a:avLst/>
              <a:gdLst/>
              <a:ahLst/>
              <a:cxnLst/>
              <a:rect l="l" t="t" r="r" b="b"/>
              <a:pathLst>
                <a:path w="9061" h="12425" extrusionOk="0">
                  <a:moveTo>
                    <a:pt x="963" y="545"/>
                  </a:moveTo>
                  <a:cubicBezTo>
                    <a:pt x="1692" y="770"/>
                    <a:pt x="2394" y="1076"/>
                    <a:pt x="3051" y="1463"/>
                  </a:cubicBezTo>
                  <a:cubicBezTo>
                    <a:pt x="4634" y="2363"/>
                    <a:pt x="5948" y="3685"/>
                    <a:pt x="6830" y="5287"/>
                  </a:cubicBezTo>
                  <a:cubicBezTo>
                    <a:pt x="7216" y="5962"/>
                    <a:pt x="7513" y="6673"/>
                    <a:pt x="7729" y="7419"/>
                  </a:cubicBezTo>
                  <a:cubicBezTo>
                    <a:pt x="8062" y="8517"/>
                    <a:pt x="8152" y="9669"/>
                    <a:pt x="7981" y="10802"/>
                  </a:cubicBezTo>
                  <a:cubicBezTo>
                    <a:pt x="7936" y="11117"/>
                    <a:pt x="7864" y="11432"/>
                    <a:pt x="7756" y="11729"/>
                  </a:cubicBezTo>
                  <a:cubicBezTo>
                    <a:pt x="7738" y="11810"/>
                    <a:pt x="7711" y="11864"/>
                    <a:pt x="7693" y="11918"/>
                  </a:cubicBezTo>
                  <a:cubicBezTo>
                    <a:pt x="7572" y="11924"/>
                    <a:pt x="7453" y="11927"/>
                    <a:pt x="7335" y="11927"/>
                  </a:cubicBezTo>
                  <a:cubicBezTo>
                    <a:pt x="5763" y="11927"/>
                    <a:pt x="4536" y="11375"/>
                    <a:pt x="3582" y="10487"/>
                  </a:cubicBezTo>
                  <a:lnTo>
                    <a:pt x="3582" y="10496"/>
                  </a:lnTo>
                  <a:cubicBezTo>
                    <a:pt x="2529" y="9516"/>
                    <a:pt x="1800" y="8112"/>
                    <a:pt x="1368" y="6619"/>
                  </a:cubicBezTo>
                  <a:cubicBezTo>
                    <a:pt x="936" y="5116"/>
                    <a:pt x="837" y="3532"/>
                    <a:pt x="855" y="2318"/>
                  </a:cubicBezTo>
                  <a:cubicBezTo>
                    <a:pt x="864" y="1715"/>
                    <a:pt x="900" y="1202"/>
                    <a:pt x="927" y="842"/>
                  </a:cubicBezTo>
                  <a:cubicBezTo>
                    <a:pt x="936" y="725"/>
                    <a:pt x="945" y="626"/>
                    <a:pt x="963" y="545"/>
                  </a:cubicBezTo>
                  <a:close/>
                  <a:moveTo>
                    <a:pt x="759" y="1"/>
                  </a:moveTo>
                  <a:cubicBezTo>
                    <a:pt x="636" y="1"/>
                    <a:pt x="529" y="85"/>
                    <a:pt x="513" y="203"/>
                  </a:cubicBezTo>
                  <a:cubicBezTo>
                    <a:pt x="513" y="221"/>
                    <a:pt x="1" y="3631"/>
                    <a:pt x="909" y="6754"/>
                  </a:cubicBezTo>
                  <a:cubicBezTo>
                    <a:pt x="1359" y="8310"/>
                    <a:pt x="2115" y="9786"/>
                    <a:pt x="3258" y="10847"/>
                  </a:cubicBezTo>
                  <a:cubicBezTo>
                    <a:pt x="4293" y="11809"/>
                    <a:pt x="5653" y="12424"/>
                    <a:pt x="7345" y="12424"/>
                  </a:cubicBezTo>
                  <a:cubicBezTo>
                    <a:pt x="7521" y="12424"/>
                    <a:pt x="7700" y="12417"/>
                    <a:pt x="7882" y="12404"/>
                  </a:cubicBezTo>
                  <a:cubicBezTo>
                    <a:pt x="7972" y="12395"/>
                    <a:pt x="8044" y="12341"/>
                    <a:pt x="8080" y="12269"/>
                  </a:cubicBezTo>
                  <a:cubicBezTo>
                    <a:pt x="8089" y="12233"/>
                    <a:pt x="9061" y="10254"/>
                    <a:pt x="8206" y="7293"/>
                  </a:cubicBezTo>
                  <a:cubicBezTo>
                    <a:pt x="7972" y="6511"/>
                    <a:pt x="7657" y="5755"/>
                    <a:pt x="7261" y="5053"/>
                  </a:cubicBezTo>
                  <a:cubicBezTo>
                    <a:pt x="6299" y="3334"/>
                    <a:pt x="4886" y="1922"/>
                    <a:pt x="3168" y="968"/>
                  </a:cubicBezTo>
                  <a:cubicBezTo>
                    <a:pt x="2430" y="536"/>
                    <a:pt x="1629" y="212"/>
                    <a:pt x="810" y="5"/>
                  </a:cubicBezTo>
                  <a:cubicBezTo>
                    <a:pt x="793" y="2"/>
                    <a:pt x="776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5588913">
              <a:off x="8418054" y="4684957"/>
              <a:ext cx="134971" cy="19212"/>
            </a:xfrm>
            <a:custGeom>
              <a:avLst/>
              <a:gdLst/>
              <a:ahLst/>
              <a:cxnLst/>
              <a:rect l="l" t="t" r="r" b="b"/>
              <a:pathLst>
                <a:path w="4967" h="707" extrusionOk="0">
                  <a:moveTo>
                    <a:pt x="4804" y="1"/>
                  </a:moveTo>
                  <a:cubicBezTo>
                    <a:pt x="4629" y="1"/>
                    <a:pt x="4309" y="54"/>
                    <a:pt x="3896" y="104"/>
                  </a:cubicBezTo>
                  <a:cubicBezTo>
                    <a:pt x="3815" y="113"/>
                    <a:pt x="3734" y="122"/>
                    <a:pt x="3653" y="131"/>
                  </a:cubicBezTo>
                  <a:cubicBezTo>
                    <a:pt x="3167" y="185"/>
                    <a:pt x="2583" y="230"/>
                    <a:pt x="1989" y="239"/>
                  </a:cubicBezTo>
                  <a:cubicBezTo>
                    <a:pt x="1890" y="239"/>
                    <a:pt x="1782" y="248"/>
                    <a:pt x="1683" y="248"/>
                  </a:cubicBezTo>
                  <a:cubicBezTo>
                    <a:pt x="1136" y="241"/>
                    <a:pt x="769" y="227"/>
                    <a:pt x="523" y="227"/>
                  </a:cubicBezTo>
                  <a:cubicBezTo>
                    <a:pt x="409" y="227"/>
                    <a:pt x="321" y="230"/>
                    <a:pt x="252" y="239"/>
                  </a:cubicBezTo>
                  <a:cubicBezTo>
                    <a:pt x="45" y="257"/>
                    <a:pt x="27" y="311"/>
                    <a:pt x="18" y="374"/>
                  </a:cubicBezTo>
                  <a:cubicBezTo>
                    <a:pt x="0" y="437"/>
                    <a:pt x="9" y="491"/>
                    <a:pt x="216" y="563"/>
                  </a:cubicBezTo>
                  <a:cubicBezTo>
                    <a:pt x="432" y="626"/>
                    <a:pt x="846" y="697"/>
                    <a:pt x="1683" y="706"/>
                  </a:cubicBezTo>
                  <a:cubicBezTo>
                    <a:pt x="2448" y="706"/>
                    <a:pt x="3221" y="626"/>
                    <a:pt x="3968" y="446"/>
                  </a:cubicBezTo>
                  <a:cubicBezTo>
                    <a:pt x="4580" y="284"/>
                    <a:pt x="4967" y="95"/>
                    <a:pt x="4949" y="41"/>
                  </a:cubicBezTo>
                  <a:cubicBezTo>
                    <a:pt x="4935" y="12"/>
                    <a:pt x="4885" y="1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5588913">
              <a:off x="8508356" y="4758515"/>
              <a:ext cx="131330" cy="27038"/>
            </a:xfrm>
            <a:custGeom>
              <a:avLst/>
              <a:gdLst/>
              <a:ahLst/>
              <a:cxnLst/>
              <a:rect l="l" t="t" r="r" b="b"/>
              <a:pathLst>
                <a:path w="4833" h="995" extrusionOk="0">
                  <a:moveTo>
                    <a:pt x="4718" y="0"/>
                  </a:moveTo>
                  <a:cubicBezTo>
                    <a:pt x="4564" y="0"/>
                    <a:pt x="4231" y="101"/>
                    <a:pt x="3779" y="192"/>
                  </a:cubicBezTo>
                  <a:lnTo>
                    <a:pt x="3680" y="210"/>
                  </a:lnTo>
                  <a:cubicBezTo>
                    <a:pt x="3366" y="273"/>
                    <a:pt x="3006" y="327"/>
                    <a:pt x="2628" y="381"/>
                  </a:cubicBezTo>
                  <a:cubicBezTo>
                    <a:pt x="2304" y="426"/>
                    <a:pt x="1962" y="462"/>
                    <a:pt x="1620" y="489"/>
                  </a:cubicBezTo>
                  <a:cubicBezTo>
                    <a:pt x="45" y="615"/>
                    <a:pt x="0" y="669"/>
                    <a:pt x="0" y="803"/>
                  </a:cubicBezTo>
                  <a:cubicBezTo>
                    <a:pt x="0" y="889"/>
                    <a:pt x="25" y="995"/>
                    <a:pt x="675" y="995"/>
                  </a:cubicBezTo>
                  <a:cubicBezTo>
                    <a:pt x="911" y="995"/>
                    <a:pt x="1228" y="981"/>
                    <a:pt x="1656" y="947"/>
                  </a:cubicBezTo>
                  <a:cubicBezTo>
                    <a:pt x="2412" y="893"/>
                    <a:pt x="3159" y="749"/>
                    <a:pt x="3878" y="525"/>
                  </a:cubicBezTo>
                  <a:cubicBezTo>
                    <a:pt x="4481" y="327"/>
                    <a:pt x="4832" y="75"/>
                    <a:pt x="4805" y="30"/>
                  </a:cubicBezTo>
                  <a:cubicBezTo>
                    <a:pt x="4793" y="9"/>
                    <a:pt x="4763" y="0"/>
                    <a:pt x="4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5588913">
              <a:off x="8625001" y="4813081"/>
              <a:ext cx="113477" cy="24483"/>
            </a:xfrm>
            <a:custGeom>
              <a:avLst/>
              <a:gdLst/>
              <a:ahLst/>
              <a:cxnLst/>
              <a:rect l="l" t="t" r="r" b="b"/>
              <a:pathLst>
                <a:path w="4176" h="901" extrusionOk="0">
                  <a:moveTo>
                    <a:pt x="4064" y="0"/>
                  </a:moveTo>
                  <a:cubicBezTo>
                    <a:pt x="3927" y="0"/>
                    <a:pt x="3656" y="64"/>
                    <a:pt x="3276" y="117"/>
                  </a:cubicBezTo>
                  <a:cubicBezTo>
                    <a:pt x="2763" y="198"/>
                    <a:pt x="2079" y="288"/>
                    <a:pt x="1395" y="369"/>
                  </a:cubicBezTo>
                  <a:cubicBezTo>
                    <a:pt x="28" y="522"/>
                    <a:pt x="1" y="603"/>
                    <a:pt x="10" y="738"/>
                  </a:cubicBezTo>
                  <a:cubicBezTo>
                    <a:pt x="16" y="821"/>
                    <a:pt x="38" y="900"/>
                    <a:pt x="452" y="900"/>
                  </a:cubicBezTo>
                  <a:cubicBezTo>
                    <a:pt x="664" y="900"/>
                    <a:pt x="980" y="879"/>
                    <a:pt x="1449" y="828"/>
                  </a:cubicBezTo>
                  <a:cubicBezTo>
                    <a:pt x="2088" y="756"/>
                    <a:pt x="2736" y="630"/>
                    <a:pt x="3357" y="450"/>
                  </a:cubicBezTo>
                  <a:cubicBezTo>
                    <a:pt x="3573" y="396"/>
                    <a:pt x="3780" y="306"/>
                    <a:pt x="3969" y="207"/>
                  </a:cubicBezTo>
                  <a:cubicBezTo>
                    <a:pt x="4113" y="117"/>
                    <a:pt x="4176" y="45"/>
                    <a:pt x="4158" y="27"/>
                  </a:cubicBezTo>
                  <a:cubicBezTo>
                    <a:pt x="4144" y="8"/>
                    <a:pt x="4112" y="0"/>
                    <a:pt x="40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5588913">
              <a:off x="8731667" y="4685446"/>
              <a:ext cx="22282" cy="118286"/>
            </a:xfrm>
            <a:custGeom>
              <a:avLst/>
              <a:gdLst/>
              <a:ahLst/>
              <a:cxnLst/>
              <a:rect l="l" t="t" r="r" b="b"/>
              <a:pathLst>
                <a:path w="820" h="4353" extrusionOk="0">
                  <a:moveTo>
                    <a:pt x="252" y="1"/>
                  </a:moveTo>
                  <a:cubicBezTo>
                    <a:pt x="162" y="1"/>
                    <a:pt x="63" y="370"/>
                    <a:pt x="27" y="928"/>
                  </a:cubicBezTo>
                  <a:cubicBezTo>
                    <a:pt x="0" y="1602"/>
                    <a:pt x="45" y="2268"/>
                    <a:pt x="144" y="2934"/>
                  </a:cubicBezTo>
                  <a:cubicBezTo>
                    <a:pt x="342" y="4200"/>
                    <a:pt x="484" y="4353"/>
                    <a:pt x="595" y="4353"/>
                  </a:cubicBezTo>
                  <a:cubicBezTo>
                    <a:pt x="610" y="4353"/>
                    <a:pt x="625" y="4350"/>
                    <a:pt x="639" y="4347"/>
                  </a:cubicBezTo>
                  <a:cubicBezTo>
                    <a:pt x="774" y="4320"/>
                    <a:pt x="819" y="4266"/>
                    <a:pt x="603" y="2871"/>
                  </a:cubicBezTo>
                  <a:cubicBezTo>
                    <a:pt x="504" y="2169"/>
                    <a:pt x="414" y="1459"/>
                    <a:pt x="378" y="910"/>
                  </a:cubicBezTo>
                  <a:cubicBezTo>
                    <a:pt x="333" y="370"/>
                    <a:pt x="315" y="1"/>
                    <a:pt x="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5588913">
              <a:off x="8643417" y="4587595"/>
              <a:ext cx="35461" cy="129183"/>
            </a:xfrm>
            <a:custGeom>
              <a:avLst/>
              <a:gdLst/>
              <a:ahLst/>
              <a:cxnLst/>
              <a:rect l="l" t="t" r="r" b="b"/>
              <a:pathLst>
                <a:path w="1305" h="4754" extrusionOk="0">
                  <a:moveTo>
                    <a:pt x="156" y="1"/>
                  </a:moveTo>
                  <a:cubicBezTo>
                    <a:pt x="155" y="1"/>
                    <a:pt x="154" y="1"/>
                    <a:pt x="153" y="1"/>
                  </a:cubicBezTo>
                  <a:cubicBezTo>
                    <a:pt x="72" y="10"/>
                    <a:pt x="0" y="424"/>
                    <a:pt x="18" y="1045"/>
                  </a:cubicBezTo>
                  <a:cubicBezTo>
                    <a:pt x="54" y="1801"/>
                    <a:pt x="180" y="2547"/>
                    <a:pt x="396" y="3267"/>
                  </a:cubicBezTo>
                  <a:cubicBezTo>
                    <a:pt x="621" y="4059"/>
                    <a:pt x="828" y="4428"/>
                    <a:pt x="954" y="4608"/>
                  </a:cubicBezTo>
                  <a:cubicBezTo>
                    <a:pt x="1034" y="4723"/>
                    <a:pt x="1089" y="4753"/>
                    <a:pt x="1132" y="4753"/>
                  </a:cubicBezTo>
                  <a:cubicBezTo>
                    <a:pt x="1157" y="4753"/>
                    <a:pt x="1177" y="4743"/>
                    <a:pt x="1197" y="4734"/>
                  </a:cubicBezTo>
                  <a:cubicBezTo>
                    <a:pt x="1251" y="4707"/>
                    <a:pt x="1305" y="4671"/>
                    <a:pt x="1251" y="4473"/>
                  </a:cubicBezTo>
                  <a:cubicBezTo>
                    <a:pt x="1206" y="4266"/>
                    <a:pt x="1080" y="3933"/>
                    <a:pt x="882" y="3267"/>
                  </a:cubicBezTo>
                  <a:lnTo>
                    <a:pt x="873" y="3267"/>
                  </a:lnTo>
                  <a:cubicBezTo>
                    <a:pt x="864" y="3222"/>
                    <a:pt x="846" y="3186"/>
                    <a:pt x="837" y="3141"/>
                  </a:cubicBezTo>
                  <a:cubicBezTo>
                    <a:pt x="630" y="2439"/>
                    <a:pt x="477" y="1720"/>
                    <a:pt x="369" y="1000"/>
                  </a:cubicBezTo>
                  <a:cubicBezTo>
                    <a:pt x="360" y="946"/>
                    <a:pt x="351" y="883"/>
                    <a:pt x="342" y="829"/>
                  </a:cubicBezTo>
                  <a:cubicBezTo>
                    <a:pt x="262" y="332"/>
                    <a:pt x="217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5588913">
              <a:off x="8541411" y="4529148"/>
              <a:ext cx="50624" cy="113776"/>
            </a:xfrm>
            <a:custGeom>
              <a:avLst/>
              <a:gdLst/>
              <a:ahLst/>
              <a:cxnLst/>
              <a:rect l="l" t="t" r="r" b="b"/>
              <a:pathLst>
                <a:path w="1863" h="4187" extrusionOk="0">
                  <a:moveTo>
                    <a:pt x="86" y="0"/>
                  </a:moveTo>
                  <a:cubicBezTo>
                    <a:pt x="84" y="0"/>
                    <a:pt x="82" y="1"/>
                    <a:pt x="81" y="1"/>
                  </a:cubicBezTo>
                  <a:cubicBezTo>
                    <a:pt x="0" y="28"/>
                    <a:pt x="0" y="424"/>
                    <a:pt x="126" y="982"/>
                  </a:cubicBezTo>
                  <a:cubicBezTo>
                    <a:pt x="279" y="1656"/>
                    <a:pt x="513" y="2313"/>
                    <a:pt x="819" y="2934"/>
                  </a:cubicBezTo>
                  <a:cubicBezTo>
                    <a:pt x="1143" y="3609"/>
                    <a:pt x="1386" y="3924"/>
                    <a:pt x="1521" y="4077"/>
                  </a:cubicBezTo>
                  <a:cubicBezTo>
                    <a:pt x="1599" y="4160"/>
                    <a:pt x="1653" y="4186"/>
                    <a:pt x="1695" y="4186"/>
                  </a:cubicBezTo>
                  <a:cubicBezTo>
                    <a:pt x="1726" y="4186"/>
                    <a:pt x="1750" y="4173"/>
                    <a:pt x="1773" y="4158"/>
                  </a:cubicBezTo>
                  <a:cubicBezTo>
                    <a:pt x="1817" y="4122"/>
                    <a:pt x="1862" y="4086"/>
                    <a:pt x="1791" y="3897"/>
                  </a:cubicBezTo>
                  <a:cubicBezTo>
                    <a:pt x="1728" y="3717"/>
                    <a:pt x="1548" y="3393"/>
                    <a:pt x="1233" y="2736"/>
                  </a:cubicBezTo>
                  <a:cubicBezTo>
                    <a:pt x="918" y="2088"/>
                    <a:pt x="648" y="1405"/>
                    <a:pt x="459" y="874"/>
                  </a:cubicBezTo>
                  <a:cubicBezTo>
                    <a:pt x="266" y="364"/>
                    <a:pt x="14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5588913">
              <a:off x="8319417" y="4208918"/>
              <a:ext cx="158693" cy="260757"/>
            </a:xfrm>
            <a:custGeom>
              <a:avLst/>
              <a:gdLst/>
              <a:ahLst/>
              <a:cxnLst/>
              <a:rect l="l" t="t" r="r" b="b"/>
              <a:pathLst>
                <a:path w="5840" h="9596" extrusionOk="0">
                  <a:moveTo>
                    <a:pt x="59" y="1"/>
                  </a:moveTo>
                  <a:cubicBezTo>
                    <a:pt x="57" y="1"/>
                    <a:pt x="55" y="1"/>
                    <a:pt x="54" y="3"/>
                  </a:cubicBezTo>
                  <a:cubicBezTo>
                    <a:pt x="0" y="75"/>
                    <a:pt x="531" y="840"/>
                    <a:pt x="1233" y="2027"/>
                  </a:cubicBezTo>
                  <a:cubicBezTo>
                    <a:pt x="1935" y="3215"/>
                    <a:pt x="2852" y="4798"/>
                    <a:pt x="3734" y="6391"/>
                  </a:cubicBezTo>
                  <a:cubicBezTo>
                    <a:pt x="5293" y="9258"/>
                    <a:pt x="5532" y="9595"/>
                    <a:pt x="5643" y="9595"/>
                  </a:cubicBezTo>
                  <a:cubicBezTo>
                    <a:pt x="5655" y="9595"/>
                    <a:pt x="5666" y="9591"/>
                    <a:pt x="5677" y="9585"/>
                  </a:cubicBezTo>
                  <a:cubicBezTo>
                    <a:pt x="5767" y="9531"/>
                    <a:pt x="5839" y="9396"/>
                    <a:pt x="4094" y="6193"/>
                  </a:cubicBezTo>
                  <a:cubicBezTo>
                    <a:pt x="3212" y="4601"/>
                    <a:pt x="2258" y="2999"/>
                    <a:pt x="1485" y="1838"/>
                  </a:cubicBezTo>
                  <a:cubicBezTo>
                    <a:pt x="734" y="704"/>
                    <a:pt x="12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5588913">
              <a:off x="8463400" y="4312750"/>
              <a:ext cx="8587" cy="48423"/>
            </a:xfrm>
            <a:custGeom>
              <a:avLst/>
              <a:gdLst/>
              <a:ahLst/>
              <a:cxnLst/>
              <a:rect l="l" t="t" r="r" b="b"/>
              <a:pathLst>
                <a:path w="316" h="1782" extrusionOk="0">
                  <a:moveTo>
                    <a:pt x="216" y="0"/>
                  </a:moveTo>
                  <a:cubicBezTo>
                    <a:pt x="117" y="0"/>
                    <a:pt x="54" y="594"/>
                    <a:pt x="27" y="1179"/>
                  </a:cubicBezTo>
                  <a:cubicBezTo>
                    <a:pt x="0" y="1764"/>
                    <a:pt x="54" y="1782"/>
                    <a:pt x="126" y="1782"/>
                  </a:cubicBezTo>
                  <a:cubicBezTo>
                    <a:pt x="198" y="1782"/>
                    <a:pt x="252" y="1773"/>
                    <a:pt x="288" y="1188"/>
                  </a:cubicBezTo>
                  <a:cubicBezTo>
                    <a:pt x="315" y="603"/>
                    <a:pt x="288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5588913">
              <a:off x="8398318" y="4345391"/>
              <a:ext cx="17880" cy="69999"/>
            </a:xfrm>
            <a:custGeom>
              <a:avLst/>
              <a:gdLst/>
              <a:ahLst/>
              <a:cxnLst/>
              <a:rect l="l" t="t" r="r" b="b"/>
              <a:pathLst>
                <a:path w="658" h="2576" extrusionOk="0">
                  <a:moveTo>
                    <a:pt x="593" y="1"/>
                  </a:moveTo>
                  <a:cubicBezTo>
                    <a:pt x="485" y="1"/>
                    <a:pt x="306" y="851"/>
                    <a:pt x="154" y="1692"/>
                  </a:cubicBezTo>
                  <a:cubicBezTo>
                    <a:pt x="1" y="2538"/>
                    <a:pt x="55" y="2565"/>
                    <a:pt x="127" y="2574"/>
                  </a:cubicBezTo>
                  <a:cubicBezTo>
                    <a:pt x="132" y="2575"/>
                    <a:pt x="138" y="2576"/>
                    <a:pt x="143" y="2576"/>
                  </a:cubicBezTo>
                  <a:cubicBezTo>
                    <a:pt x="201" y="2576"/>
                    <a:pt x="266" y="2503"/>
                    <a:pt x="406" y="1737"/>
                  </a:cubicBezTo>
                  <a:cubicBezTo>
                    <a:pt x="559" y="892"/>
                    <a:pt x="658" y="10"/>
                    <a:pt x="595" y="10"/>
                  </a:cubicBezTo>
                  <a:lnTo>
                    <a:pt x="595" y="1"/>
                  </a:lnTo>
                  <a:cubicBezTo>
                    <a:pt x="594" y="1"/>
                    <a:pt x="594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5588913">
              <a:off x="8432002" y="4269648"/>
              <a:ext cx="50135" cy="31603"/>
            </a:xfrm>
            <a:custGeom>
              <a:avLst/>
              <a:gdLst/>
              <a:ahLst/>
              <a:cxnLst/>
              <a:rect l="l" t="t" r="r" b="b"/>
              <a:pathLst>
                <a:path w="1845" h="1163" extrusionOk="0">
                  <a:moveTo>
                    <a:pt x="62" y="0"/>
                  </a:moveTo>
                  <a:cubicBezTo>
                    <a:pt x="54" y="0"/>
                    <a:pt x="48" y="2"/>
                    <a:pt x="45" y="6"/>
                  </a:cubicBezTo>
                  <a:cubicBezTo>
                    <a:pt x="0" y="105"/>
                    <a:pt x="567" y="492"/>
                    <a:pt x="1134" y="861"/>
                  </a:cubicBezTo>
                  <a:cubicBezTo>
                    <a:pt x="1504" y="1096"/>
                    <a:pt x="1652" y="1162"/>
                    <a:pt x="1722" y="1162"/>
                  </a:cubicBezTo>
                  <a:cubicBezTo>
                    <a:pt x="1759" y="1162"/>
                    <a:pt x="1775" y="1144"/>
                    <a:pt x="1791" y="1122"/>
                  </a:cubicBezTo>
                  <a:cubicBezTo>
                    <a:pt x="1827" y="1068"/>
                    <a:pt x="1845" y="1014"/>
                    <a:pt x="1269" y="645"/>
                  </a:cubicBezTo>
                  <a:cubicBezTo>
                    <a:pt x="744" y="303"/>
                    <a:pt x="1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5588913">
              <a:off x="8349354" y="4303337"/>
              <a:ext cx="52119" cy="32608"/>
            </a:xfrm>
            <a:custGeom>
              <a:avLst/>
              <a:gdLst/>
              <a:ahLst/>
              <a:cxnLst/>
              <a:rect l="l" t="t" r="r" b="b"/>
              <a:pathLst>
                <a:path w="1918" h="1200" extrusionOk="0">
                  <a:moveTo>
                    <a:pt x="64" y="1"/>
                  </a:moveTo>
                  <a:cubicBezTo>
                    <a:pt x="54" y="1"/>
                    <a:pt x="48" y="3"/>
                    <a:pt x="46" y="8"/>
                  </a:cubicBezTo>
                  <a:cubicBezTo>
                    <a:pt x="1" y="98"/>
                    <a:pt x="595" y="503"/>
                    <a:pt x="1188" y="881"/>
                  </a:cubicBezTo>
                  <a:cubicBezTo>
                    <a:pt x="1586" y="1131"/>
                    <a:pt x="1741" y="1200"/>
                    <a:pt x="1808" y="1200"/>
                  </a:cubicBezTo>
                  <a:cubicBezTo>
                    <a:pt x="1843" y="1200"/>
                    <a:pt x="1854" y="1181"/>
                    <a:pt x="1863" y="1160"/>
                  </a:cubicBezTo>
                  <a:cubicBezTo>
                    <a:pt x="1899" y="1106"/>
                    <a:pt x="1917" y="1052"/>
                    <a:pt x="1323" y="665"/>
                  </a:cubicBezTo>
                  <a:cubicBezTo>
                    <a:pt x="777" y="318"/>
                    <a:pt x="178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rot="5588913">
              <a:off x="8135103" y="4631468"/>
              <a:ext cx="277251" cy="16195"/>
            </a:xfrm>
            <a:custGeom>
              <a:avLst/>
              <a:gdLst/>
              <a:ahLst/>
              <a:cxnLst/>
              <a:rect l="l" t="t" r="r" b="b"/>
              <a:pathLst>
                <a:path w="10203" h="596" extrusionOk="0">
                  <a:moveTo>
                    <a:pt x="1002" y="1"/>
                  </a:moveTo>
                  <a:cubicBezTo>
                    <a:pt x="48" y="1"/>
                    <a:pt x="9" y="64"/>
                    <a:pt x="9" y="134"/>
                  </a:cubicBezTo>
                  <a:cubicBezTo>
                    <a:pt x="0" y="251"/>
                    <a:pt x="81" y="341"/>
                    <a:pt x="3419" y="476"/>
                  </a:cubicBezTo>
                  <a:cubicBezTo>
                    <a:pt x="5084" y="539"/>
                    <a:pt x="6794" y="575"/>
                    <a:pt x="8062" y="593"/>
                  </a:cubicBezTo>
                  <a:cubicBezTo>
                    <a:pt x="8270" y="595"/>
                    <a:pt x="8466" y="595"/>
                    <a:pt x="8650" y="595"/>
                  </a:cubicBezTo>
                  <a:cubicBezTo>
                    <a:pt x="9597" y="595"/>
                    <a:pt x="10202" y="575"/>
                    <a:pt x="10195" y="530"/>
                  </a:cubicBezTo>
                  <a:cubicBezTo>
                    <a:pt x="10150" y="359"/>
                    <a:pt x="6758" y="188"/>
                    <a:pt x="3428" y="62"/>
                  </a:cubicBezTo>
                  <a:cubicBezTo>
                    <a:pt x="2274" y="19"/>
                    <a:pt x="1509" y="1"/>
                    <a:pt x="1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5588913">
              <a:off x="8279054" y="4606539"/>
              <a:ext cx="66032" cy="39918"/>
            </a:xfrm>
            <a:custGeom>
              <a:avLst/>
              <a:gdLst/>
              <a:ahLst/>
              <a:cxnLst/>
              <a:rect l="l" t="t" r="r" b="b"/>
              <a:pathLst>
                <a:path w="2430" h="1469" extrusionOk="0">
                  <a:moveTo>
                    <a:pt x="2356" y="0"/>
                  </a:moveTo>
                  <a:cubicBezTo>
                    <a:pt x="2196" y="0"/>
                    <a:pt x="1469" y="416"/>
                    <a:pt x="765" y="847"/>
                  </a:cubicBezTo>
                  <a:cubicBezTo>
                    <a:pt x="1" y="1315"/>
                    <a:pt x="10" y="1378"/>
                    <a:pt x="55" y="1432"/>
                  </a:cubicBezTo>
                  <a:cubicBezTo>
                    <a:pt x="66" y="1451"/>
                    <a:pt x="78" y="1468"/>
                    <a:pt x="112" y="1468"/>
                  </a:cubicBezTo>
                  <a:cubicBezTo>
                    <a:pt x="188" y="1468"/>
                    <a:pt x="373" y="1385"/>
                    <a:pt x="900" y="1063"/>
                  </a:cubicBezTo>
                  <a:cubicBezTo>
                    <a:pt x="1665" y="595"/>
                    <a:pt x="2430" y="64"/>
                    <a:pt x="2385" y="10"/>
                  </a:cubicBezTo>
                  <a:cubicBezTo>
                    <a:pt x="2380" y="4"/>
                    <a:pt x="2370" y="0"/>
                    <a:pt x="2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5588913">
              <a:off x="8276171" y="4690137"/>
              <a:ext cx="36956" cy="27771"/>
            </a:xfrm>
            <a:custGeom>
              <a:avLst/>
              <a:gdLst/>
              <a:ahLst/>
              <a:cxnLst/>
              <a:rect l="l" t="t" r="r" b="b"/>
              <a:pathLst>
                <a:path w="1360" h="1022" extrusionOk="0">
                  <a:moveTo>
                    <a:pt x="1271" y="1"/>
                  </a:moveTo>
                  <a:cubicBezTo>
                    <a:pt x="1147" y="1"/>
                    <a:pt x="766" y="274"/>
                    <a:pt x="405" y="563"/>
                  </a:cubicBezTo>
                  <a:cubicBezTo>
                    <a:pt x="1" y="877"/>
                    <a:pt x="28" y="931"/>
                    <a:pt x="73" y="985"/>
                  </a:cubicBezTo>
                  <a:cubicBezTo>
                    <a:pt x="85" y="1004"/>
                    <a:pt x="100" y="1021"/>
                    <a:pt x="132" y="1021"/>
                  </a:cubicBezTo>
                  <a:cubicBezTo>
                    <a:pt x="190" y="1021"/>
                    <a:pt x="305" y="964"/>
                    <a:pt x="567" y="761"/>
                  </a:cubicBezTo>
                  <a:cubicBezTo>
                    <a:pt x="972" y="446"/>
                    <a:pt x="1359" y="68"/>
                    <a:pt x="1305" y="14"/>
                  </a:cubicBezTo>
                  <a:cubicBezTo>
                    <a:pt x="1298" y="5"/>
                    <a:pt x="1287" y="1"/>
                    <a:pt x="1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rot="5588913">
              <a:off x="8195832" y="4602849"/>
              <a:ext cx="64564" cy="43450"/>
            </a:xfrm>
            <a:custGeom>
              <a:avLst/>
              <a:gdLst/>
              <a:ahLst/>
              <a:cxnLst/>
              <a:rect l="l" t="t" r="r" b="b"/>
              <a:pathLst>
                <a:path w="2376" h="1599" extrusionOk="0">
                  <a:moveTo>
                    <a:pt x="110" y="1"/>
                  </a:moveTo>
                  <a:cubicBezTo>
                    <a:pt x="78" y="1"/>
                    <a:pt x="65" y="17"/>
                    <a:pt x="54" y="36"/>
                  </a:cubicBezTo>
                  <a:cubicBezTo>
                    <a:pt x="9" y="90"/>
                    <a:pt x="0" y="144"/>
                    <a:pt x="747" y="657"/>
                  </a:cubicBezTo>
                  <a:cubicBezTo>
                    <a:pt x="1441" y="1147"/>
                    <a:pt x="2198" y="1598"/>
                    <a:pt x="2309" y="1598"/>
                  </a:cubicBezTo>
                  <a:cubicBezTo>
                    <a:pt x="2316" y="1598"/>
                    <a:pt x="2320" y="1596"/>
                    <a:pt x="2322" y="1593"/>
                  </a:cubicBezTo>
                  <a:cubicBezTo>
                    <a:pt x="2376" y="1503"/>
                    <a:pt x="1629" y="963"/>
                    <a:pt x="891" y="450"/>
                  </a:cubicBezTo>
                  <a:cubicBezTo>
                    <a:pt x="368" y="91"/>
                    <a:pt x="185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5588913">
              <a:off x="8208864" y="4676025"/>
              <a:ext cx="40380" cy="27717"/>
            </a:xfrm>
            <a:custGeom>
              <a:avLst/>
              <a:gdLst/>
              <a:ahLst/>
              <a:cxnLst/>
              <a:rect l="l" t="t" r="r" b="b"/>
              <a:pathLst>
                <a:path w="1486" h="1020" extrusionOk="0">
                  <a:moveTo>
                    <a:pt x="129" y="1"/>
                  </a:moveTo>
                  <a:cubicBezTo>
                    <a:pt x="95" y="1"/>
                    <a:pt x="80" y="19"/>
                    <a:pt x="64" y="39"/>
                  </a:cubicBezTo>
                  <a:cubicBezTo>
                    <a:pt x="28" y="93"/>
                    <a:pt x="1" y="147"/>
                    <a:pt x="451" y="471"/>
                  </a:cubicBezTo>
                  <a:cubicBezTo>
                    <a:pt x="850" y="756"/>
                    <a:pt x="1294" y="1019"/>
                    <a:pt x="1407" y="1019"/>
                  </a:cubicBezTo>
                  <a:cubicBezTo>
                    <a:pt x="1419" y="1019"/>
                    <a:pt x="1427" y="1017"/>
                    <a:pt x="1431" y="1011"/>
                  </a:cubicBezTo>
                  <a:cubicBezTo>
                    <a:pt x="1485" y="921"/>
                    <a:pt x="1044" y="579"/>
                    <a:pt x="595" y="255"/>
                  </a:cubicBezTo>
                  <a:lnTo>
                    <a:pt x="595" y="264"/>
                  </a:lnTo>
                  <a:cubicBezTo>
                    <a:pt x="308" y="58"/>
                    <a:pt x="18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6"/>
          <p:cNvSpPr/>
          <p:nvPr/>
        </p:nvSpPr>
        <p:spPr>
          <a:xfrm>
            <a:off x="61650" y="64950"/>
            <a:ext cx="9020700" cy="501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6"/>
          <p:cNvSpPr txBox="1">
            <a:spLocks noGrp="1"/>
          </p:cNvSpPr>
          <p:nvPr>
            <p:ph type="title"/>
          </p:nvPr>
        </p:nvSpPr>
        <p:spPr>
          <a:xfrm>
            <a:off x="720000" y="395975"/>
            <a:ext cx="77040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50" name="Google Shape;250;p6"/>
          <p:cNvGrpSpPr/>
          <p:nvPr/>
        </p:nvGrpSpPr>
        <p:grpSpPr>
          <a:xfrm rot="5400000">
            <a:off x="231222" y="228427"/>
            <a:ext cx="499151" cy="468582"/>
            <a:chOff x="8104776" y="4201661"/>
            <a:chExt cx="821783" cy="771455"/>
          </a:xfrm>
        </p:grpSpPr>
        <p:sp>
          <p:nvSpPr>
            <p:cNvPr id="251" name="Google Shape;251;p6"/>
            <p:cNvSpPr/>
            <p:nvPr/>
          </p:nvSpPr>
          <p:spPr>
            <a:xfrm rot="5588883">
              <a:off x="8150886" y="4195939"/>
              <a:ext cx="729562" cy="782900"/>
            </a:xfrm>
            <a:custGeom>
              <a:avLst/>
              <a:gdLst/>
              <a:ahLst/>
              <a:cxnLst/>
              <a:rect l="l" t="t" r="r" b="b"/>
              <a:pathLst>
                <a:path w="5991" h="6429" extrusionOk="0">
                  <a:moveTo>
                    <a:pt x="5763" y="0"/>
                  </a:moveTo>
                  <a:cubicBezTo>
                    <a:pt x="5761" y="0"/>
                    <a:pt x="5760" y="1"/>
                    <a:pt x="5758" y="1"/>
                  </a:cubicBezTo>
                  <a:cubicBezTo>
                    <a:pt x="5754" y="1"/>
                    <a:pt x="5168" y="55"/>
                    <a:pt x="4473" y="294"/>
                  </a:cubicBezTo>
                  <a:cubicBezTo>
                    <a:pt x="3776" y="533"/>
                    <a:pt x="2969" y="957"/>
                    <a:pt x="2529" y="1708"/>
                  </a:cubicBezTo>
                  <a:cubicBezTo>
                    <a:pt x="2280" y="2131"/>
                    <a:pt x="2190" y="2505"/>
                    <a:pt x="2190" y="2824"/>
                  </a:cubicBezTo>
                  <a:cubicBezTo>
                    <a:pt x="2190" y="3226"/>
                    <a:pt x="2334" y="3535"/>
                    <a:pt x="2475" y="3744"/>
                  </a:cubicBezTo>
                  <a:cubicBezTo>
                    <a:pt x="2571" y="3886"/>
                    <a:pt x="2668" y="3981"/>
                    <a:pt x="2720" y="4029"/>
                  </a:cubicBezTo>
                  <a:cubicBezTo>
                    <a:pt x="2637" y="4153"/>
                    <a:pt x="2551" y="4278"/>
                    <a:pt x="2469" y="4400"/>
                  </a:cubicBezTo>
                  <a:cubicBezTo>
                    <a:pt x="2220" y="4770"/>
                    <a:pt x="2019" y="5073"/>
                    <a:pt x="1858" y="5320"/>
                  </a:cubicBezTo>
                  <a:cubicBezTo>
                    <a:pt x="1908" y="5135"/>
                    <a:pt x="1959" y="4794"/>
                    <a:pt x="1834" y="4362"/>
                  </a:cubicBezTo>
                  <a:cubicBezTo>
                    <a:pt x="1788" y="4208"/>
                    <a:pt x="1722" y="4039"/>
                    <a:pt x="1623" y="3864"/>
                  </a:cubicBezTo>
                  <a:cubicBezTo>
                    <a:pt x="1364" y="3398"/>
                    <a:pt x="1005" y="3117"/>
                    <a:pt x="710" y="2953"/>
                  </a:cubicBezTo>
                  <a:cubicBezTo>
                    <a:pt x="414" y="2786"/>
                    <a:pt x="184" y="2740"/>
                    <a:pt x="182" y="2736"/>
                  </a:cubicBezTo>
                  <a:cubicBezTo>
                    <a:pt x="178" y="2735"/>
                    <a:pt x="175" y="2735"/>
                    <a:pt x="171" y="2735"/>
                  </a:cubicBezTo>
                  <a:cubicBezTo>
                    <a:pt x="160" y="2735"/>
                    <a:pt x="149" y="2738"/>
                    <a:pt x="139" y="2744"/>
                  </a:cubicBezTo>
                  <a:cubicBezTo>
                    <a:pt x="127" y="2752"/>
                    <a:pt x="119" y="2766"/>
                    <a:pt x="117" y="2782"/>
                  </a:cubicBezTo>
                  <a:cubicBezTo>
                    <a:pt x="117" y="2786"/>
                    <a:pt x="1" y="3545"/>
                    <a:pt x="204" y="4242"/>
                  </a:cubicBezTo>
                  <a:cubicBezTo>
                    <a:pt x="304" y="4589"/>
                    <a:pt x="473" y="4920"/>
                    <a:pt x="730" y="5159"/>
                  </a:cubicBezTo>
                  <a:cubicBezTo>
                    <a:pt x="962" y="5375"/>
                    <a:pt x="1267" y="5511"/>
                    <a:pt x="1647" y="5511"/>
                  </a:cubicBezTo>
                  <a:cubicBezTo>
                    <a:pt x="1677" y="5511"/>
                    <a:pt x="1708" y="5511"/>
                    <a:pt x="1740" y="5509"/>
                  </a:cubicBezTo>
                  <a:lnTo>
                    <a:pt x="1740" y="5509"/>
                  </a:lnTo>
                  <a:cubicBezTo>
                    <a:pt x="1549" y="5802"/>
                    <a:pt x="1427" y="5999"/>
                    <a:pt x="1344" y="6135"/>
                  </a:cubicBezTo>
                  <a:cubicBezTo>
                    <a:pt x="1186" y="6396"/>
                    <a:pt x="1192" y="6418"/>
                    <a:pt x="1204" y="6426"/>
                  </a:cubicBezTo>
                  <a:cubicBezTo>
                    <a:pt x="1205" y="6427"/>
                    <a:pt x="1207" y="6428"/>
                    <a:pt x="1209" y="6428"/>
                  </a:cubicBezTo>
                  <a:cubicBezTo>
                    <a:pt x="1224" y="6428"/>
                    <a:pt x="1260" y="6395"/>
                    <a:pt x="1412" y="6179"/>
                  </a:cubicBezTo>
                  <a:cubicBezTo>
                    <a:pt x="1543" y="5995"/>
                    <a:pt x="1756" y="5675"/>
                    <a:pt x="2119" y="5133"/>
                  </a:cubicBezTo>
                  <a:lnTo>
                    <a:pt x="2119" y="5133"/>
                  </a:lnTo>
                  <a:lnTo>
                    <a:pt x="2117" y="5153"/>
                  </a:lnTo>
                  <a:cubicBezTo>
                    <a:pt x="2117" y="5234"/>
                    <a:pt x="2159" y="5322"/>
                    <a:pt x="2232" y="5412"/>
                  </a:cubicBezTo>
                  <a:cubicBezTo>
                    <a:pt x="2340" y="5551"/>
                    <a:pt x="2517" y="5702"/>
                    <a:pt x="2752" y="5816"/>
                  </a:cubicBezTo>
                  <a:cubicBezTo>
                    <a:pt x="2989" y="5932"/>
                    <a:pt x="3282" y="6015"/>
                    <a:pt x="3621" y="6015"/>
                  </a:cubicBezTo>
                  <a:cubicBezTo>
                    <a:pt x="3698" y="6015"/>
                    <a:pt x="3776" y="6009"/>
                    <a:pt x="3858" y="6003"/>
                  </a:cubicBezTo>
                  <a:cubicBezTo>
                    <a:pt x="4907" y="5884"/>
                    <a:pt x="5270" y="5290"/>
                    <a:pt x="5276" y="5282"/>
                  </a:cubicBezTo>
                  <a:cubicBezTo>
                    <a:pt x="5286" y="5264"/>
                    <a:pt x="5286" y="5244"/>
                    <a:pt x="5276" y="5226"/>
                  </a:cubicBezTo>
                  <a:cubicBezTo>
                    <a:pt x="5272" y="5222"/>
                    <a:pt x="5168" y="5039"/>
                    <a:pt x="4919" y="4852"/>
                  </a:cubicBezTo>
                  <a:cubicBezTo>
                    <a:pt x="4670" y="4667"/>
                    <a:pt x="4278" y="4477"/>
                    <a:pt x="3708" y="4461"/>
                  </a:cubicBezTo>
                  <a:lnTo>
                    <a:pt x="3635" y="4461"/>
                  </a:lnTo>
                  <a:cubicBezTo>
                    <a:pt x="3093" y="4461"/>
                    <a:pt x="2718" y="4621"/>
                    <a:pt x="2477" y="4782"/>
                  </a:cubicBezTo>
                  <a:cubicBezTo>
                    <a:pt x="2332" y="4878"/>
                    <a:pt x="2240" y="4973"/>
                    <a:pt x="2186" y="5035"/>
                  </a:cubicBezTo>
                  <a:cubicBezTo>
                    <a:pt x="2298" y="4868"/>
                    <a:pt x="2423" y="4679"/>
                    <a:pt x="2567" y="4469"/>
                  </a:cubicBezTo>
                  <a:cubicBezTo>
                    <a:pt x="2649" y="4340"/>
                    <a:pt x="2736" y="4218"/>
                    <a:pt x="2818" y="4093"/>
                  </a:cubicBezTo>
                  <a:cubicBezTo>
                    <a:pt x="3083" y="4208"/>
                    <a:pt x="3342" y="4270"/>
                    <a:pt x="3595" y="4270"/>
                  </a:cubicBezTo>
                  <a:cubicBezTo>
                    <a:pt x="3951" y="4270"/>
                    <a:pt x="4288" y="4149"/>
                    <a:pt x="4609" y="3896"/>
                  </a:cubicBezTo>
                  <a:cubicBezTo>
                    <a:pt x="4931" y="3645"/>
                    <a:pt x="5238" y="3266"/>
                    <a:pt x="5533" y="2748"/>
                  </a:cubicBezTo>
                  <a:cubicBezTo>
                    <a:pt x="5888" y="2127"/>
                    <a:pt x="5991" y="1537"/>
                    <a:pt x="5991" y="1067"/>
                  </a:cubicBezTo>
                  <a:cubicBezTo>
                    <a:pt x="5991" y="446"/>
                    <a:pt x="5814" y="39"/>
                    <a:pt x="5812" y="33"/>
                  </a:cubicBezTo>
                  <a:cubicBezTo>
                    <a:pt x="5803" y="12"/>
                    <a:pt x="5783" y="0"/>
                    <a:pt x="5763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 rot="5588913">
              <a:off x="8317864" y="4183942"/>
              <a:ext cx="198801" cy="309316"/>
            </a:xfrm>
            <a:custGeom>
              <a:avLst/>
              <a:gdLst/>
              <a:ahLst/>
              <a:cxnLst/>
              <a:rect l="l" t="t" r="r" b="b"/>
              <a:pathLst>
                <a:path w="7316" h="11383" extrusionOk="0">
                  <a:moveTo>
                    <a:pt x="3554" y="2942"/>
                  </a:moveTo>
                  <a:cubicBezTo>
                    <a:pt x="3626" y="2942"/>
                    <a:pt x="3653" y="3554"/>
                    <a:pt x="3626" y="4139"/>
                  </a:cubicBezTo>
                  <a:cubicBezTo>
                    <a:pt x="3593" y="4664"/>
                    <a:pt x="3546" y="4725"/>
                    <a:pt x="3483" y="4725"/>
                  </a:cubicBezTo>
                  <a:cubicBezTo>
                    <a:pt x="3477" y="4725"/>
                    <a:pt x="3471" y="4725"/>
                    <a:pt x="3464" y="4724"/>
                  </a:cubicBezTo>
                  <a:cubicBezTo>
                    <a:pt x="3392" y="4724"/>
                    <a:pt x="3338" y="4715"/>
                    <a:pt x="3365" y="4130"/>
                  </a:cubicBezTo>
                  <a:lnTo>
                    <a:pt x="3365" y="4121"/>
                  </a:lnTo>
                  <a:cubicBezTo>
                    <a:pt x="3392" y="3536"/>
                    <a:pt x="3455" y="2942"/>
                    <a:pt x="3554" y="2942"/>
                  </a:cubicBezTo>
                  <a:close/>
                  <a:moveTo>
                    <a:pt x="768" y="3753"/>
                  </a:moveTo>
                  <a:cubicBezTo>
                    <a:pt x="886" y="3753"/>
                    <a:pt x="1452" y="4061"/>
                    <a:pt x="1980" y="4391"/>
                  </a:cubicBezTo>
                  <a:cubicBezTo>
                    <a:pt x="2547" y="4760"/>
                    <a:pt x="2529" y="4814"/>
                    <a:pt x="2493" y="4877"/>
                  </a:cubicBezTo>
                  <a:cubicBezTo>
                    <a:pt x="2480" y="4895"/>
                    <a:pt x="2467" y="4913"/>
                    <a:pt x="2431" y="4913"/>
                  </a:cubicBezTo>
                  <a:cubicBezTo>
                    <a:pt x="2363" y="4913"/>
                    <a:pt x="2214" y="4849"/>
                    <a:pt x="1836" y="4607"/>
                  </a:cubicBezTo>
                  <a:cubicBezTo>
                    <a:pt x="1269" y="4247"/>
                    <a:pt x="702" y="3860"/>
                    <a:pt x="747" y="3761"/>
                  </a:cubicBezTo>
                  <a:cubicBezTo>
                    <a:pt x="750" y="3756"/>
                    <a:pt x="757" y="3753"/>
                    <a:pt x="768" y="3753"/>
                  </a:cubicBezTo>
                  <a:close/>
                  <a:moveTo>
                    <a:pt x="5478" y="4688"/>
                  </a:moveTo>
                  <a:cubicBezTo>
                    <a:pt x="5479" y="4688"/>
                    <a:pt x="5479" y="4688"/>
                    <a:pt x="5480" y="4688"/>
                  </a:cubicBezTo>
                  <a:cubicBezTo>
                    <a:pt x="5552" y="4688"/>
                    <a:pt x="5444" y="5579"/>
                    <a:pt x="5291" y="6415"/>
                  </a:cubicBezTo>
                  <a:cubicBezTo>
                    <a:pt x="5155" y="7158"/>
                    <a:pt x="5090" y="7256"/>
                    <a:pt x="5033" y="7256"/>
                  </a:cubicBezTo>
                  <a:cubicBezTo>
                    <a:pt x="5026" y="7256"/>
                    <a:pt x="5019" y="7254"/>
                    <a:pt x="5012" y="7252"/>
                  </a:cubicBezTo>
                  <a:cubicBezTo>
                    <a:pt x="4940" y="7243"/>
                    <a:pt x="4886" y="7216"/>
                    <a:pt x="5039" y="6370"/>
                  </a:cubicBezTo>
                  <a:cubicBezTo>
                    <a:pt x="5191" y="5538"/>
                    <a:pt x="5379" y="4688"/>
                    <a:pt x="5478" y="4688"/>
                  </a:cubicBezTo>
                  <a:close/>
                  <a:moveTo>
                    <a:pt x="2162" y="6660"/>
                  </a:moveTo>
                  <a:cubicBezTo>
                    <a:pt x="2282" y="6660"/>
                    <a:pt x="2873" y="6978"/>
                    <a:pt x="3419" y="7333"/>
                  </a:cubicBezTo>
                  <a:cubicBezTo>
                    <a:pt x="4022" y="7711"/>
                    <a:pt x="3995" y="7774"/>
                    <a:pt x="3959" y="7828"/>
                  </a:cubicBezTo>
                  <a:cubicBezTo>
                    <a:pt x="3947" y="7846"/>
                    <a:pt x="3934" y="7864"/>
                    <a:pt x="3898" y="7864"/>
                  </a:cubicBezTo>
                  <a:cubicBezTo>
                    <a:pt x="3829" y="7864"/>
                    <a:pt x="3676" y="7799"/>
                    <a:pt x="3284" y="7549"/>
                  </a:cubicBezTo>
                  <a:cubicBezTo>
                    <a:pt x="2691" y="7162"/>
                    <a:pt x="2097" y="6757"/>
                    <a:pt x="2142" y="6667"/>
                  </a:cubicBezTo>
                  <a:cubicBezTo>
                    <a:pt x="2145" y="6662"/>
                    <a:pt x="2151" y="6660"/>
                    <a:pt x="2162" y="6660"/>
                  </a:cubicBezTo>
                  <a:close/>
                  <a:moveTo>
                    <a:pt x="860" y="1564"/>
                  </a:moveTo>
                  <a:cubicBezTo>
                    <a:pt x="928" y="1564"/>
                    <a:pt x="1535" y="2275"/>
                    <a:pt x="2286" y="3410"/>
                  </a:cubicBezTo>
                  <a:cubicBezTo>
                    <a:pt x="3050" y="4571"/>
                    <a:pt x="4013" y="6164"/>
                    <a:pt x="4895" y="7765"/>
                  </a:cubicBezTo>
                  <a:cubicBezTo>
                    <a:pt x="6640" y="10968"/>
                    <a:pt x="6568" y="11103"/>
                    <a:pt x="6478" y="11157"/>
                  </a:cubicBezTo>
                  <a:lnTo>
                    <a:pt x="6478" y="11148"/>
                  </a:lnTo>
                  <a:cubicBezTo>
                    <a:pt x="6466" y="11154"/>
                    <a:pt x="6455" y="11158"/>
                    <a:pt x="6441" y="11158"/>
                  </a:cubicBezTo>
                  <a:cubicBezTo>
                    <a:pt x="6326" y="11158"/>
                    <a:pt x="6093" y="10821"/>
                    <a:pt x="4535" y="7963"/>
                  </a:cubicBezTo>
                  <a:cubicBezTo>
                    <a:pt x="3653" y="6370"/>
                    <a:pt x="2745" y="4778"/>
                    <a:pt x="2034" y="3590"/>
                  </a:cubicBezTo>
                  <a:cubicBezTo>
                    <a:pt x="1332" y="2403"/>
                    <a:pt x="801" y="1638"/>
                    <a:pt x="855" y="1566"/>
                  </a:cubicBezTo>
                  <a:cubicBezTo>
                    <a:pt x="856" y="1565"/>
                    <a:pt x="858" y="1564"/>
                    <a:pt x="860" y="1564"/>
                  </a:cubicBezTo>
                  <a:close/>
                  <a:moveTo>
                    <a:pt x="117" y="0"/>
                  </a:moveTo>
                  <a:cubicBezTo>
                    <a:pt x="108" y="81"/>
                    <a:pt x="99" y="171"/>
                    <a:pt x="90" y="288"/>
                  </a:cubicBezTo>
                  <a:cubicBezTo>
                    <a:pt x="54" y="657"/>
                    <a:pt x="18" y="1161"/>
                    <a:pt x="9" y="1773"/>
                  </a:cubicBezTo>
                  <a:cubicBezTo>
                    <a:pt x="0" y="2987"/>
                    <a:pt x="90" y="4571"/>
                    <a:pt x="531" y="6065"/>
                  </a:cubicBezTo>
                  <a:cubicBezTo>
                    <a:pt x="963" y="7558"/>
                    <a:pt x="1683" y="8962"/>
                    <a:pt x="2745" y="9942"/>
                  </a:cubicBezTo>
                  <a:cubicBezTo>
                    <a:pt x="3699" y="10830"/>
                    <a:pt x="4918" y="11382"/>
                    <a:pt x="6497" y="11382"/>
                  </a:cubicBezTo>
                  <a:cubicBezTo>
                    <a:pt x="6615" y="11382"/>
                    <a:pt x="6734" y="11379"/>
                    <a:pt x="6856" y="11373"/>
                  </a:cubicBezTo>
                  <a:cubicBezTo>
                    <a:pt x="6874" y="11328"/>
                    <a:pt x="6892" y="11265"/>
                    <a:pt x="6919" y="11193"/>
                  </a:cubicBezTo>
                  <a:cubicBezTo>
                    <a:pt x="7018" y="10887"/>
                    <a:pt x="7099" y="10572"/>
                    <a:pt x="7144" y="10257"/>
                  </a:cubicBezTo>
                  <a:cubicBezTo>
                    <a:pt x="7315" y="9124"/>
                    <a:pt x="7225" y="7963"/>
                    <a:pt x="6892" y="6874"/>
                  </a:cubicBezTo>
                  <a:cubicBezTo>
                    <a:pt x="6667" y="6128"/>
                    <a:pt x="6370" y="5408"/>
                    <a:pt x="5993" y="4733"/>
                  </a:cubicBezTo>
                  <a:cubicBezTo>
                    <a:pt x="5102" y="3140"/>
                    <a:pt x="3797" y="1818"/>
                    <a:pt x="2205" y="909"/>
                  </a:cubicBezTo>
                  <a:cubicBezTo>
                    <a:pt x="1548" y="522"/>
                    <a:pt x="846" y="216"/>
                    <a:pt x="11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 rot="5588913">
              <a:off x="8086313" y="4576394"/>
              <a:ext cx="357223" cy="162851"/>
            </a:xfrm>
            <a:custGeom>
              <a:avLst/>
              <a:gdLst/>
              <a:ahLst/>
              <a:cxnLst/>
              <a:rect l="l" t="t" r="r" b="b"/>
              <a:pathLst>
                <a:path w="13146" h="5993" extrusionOk="0">
                  <a:moveTo>
                    <a:pt x="6468" y="593"/>
                  </a:moveTo>
                  <a:cubicBezTo>
                    <a:pt x="6482" y="593"/>
                    <a:pt x="6492" y="597"/>
                    <a:pt x="6497" y="603"/>
                  </a:cubicBezTo>
                  <a:cubicBezTo>
                    <a:pt x="6542" y="657"/>
                    <a:pt x="5777" y="1188"/>
                    <a:pt x="5012" y="1656"/>
                  </a:cubicBezTo>
                  <a:cubicBezTo>
                    <a:pt x="4485" y="1978"/>
                    <a:pt x="4300" y="2061"/>
                    <a:pt x="4224" y="2061"/>
                  </a:cubicBezTo>
                  <a:cubicBezTo>
                    <a:pt x="4190" y="2061"/>
                    <a:pt x="4178" y="2044"/>
                    <a:pt x="4167" y="2025"/>
                  </a:cubicBezTo>
                  <a:cubicBezTo>
                    <a:pt x="4131" y="1971"/>
                    <a:pt x="4113" y="1917"/>
                    <a:pt x="4877" y="1440"/>
                  </a:cubicBezTo>
                  <a:cubicBezTo>
                    <a:pt x="5581" y="1009"/>
                    <a:pt x="6308" y="593"/>
                    <a:pt x="6468" y="593"/>
                  </a:cubicBezTo>
                  <a:close/>
                  <a:moveTo>
                    <a:pt x="8803" y="1303"/>
                  </a:moveTo>
                  <a:cubicBezTo>
                    <a:pt x="8818" y="1303"/>
                    <a:pt x="8829" y="1306"/>
                    <a:pt x="8836" y="1314"/>
                  </a:cubicBezTo>
                  <a:cubicBezTo>
                    <a:pt x="8881" y="1368"/>
                    <a:pt x="8494" y="1746"/>
                    <a:pt x="8098" y="2061"/>
                  </a:cubicBezTo>
                  <a:cubicBezTo>
                    <a:pt x="7836" y="2264"/>
                    <a:pt x="7725" y="2321"/>
                    <a:pt x="7667" y="2321"/>
                  </a:cubicBezTo>
                  <a:cubicBezTo>
                    <a:pt x="7635" y="2321"/>
                    <a:pt x="7619" y="2304"/>
                    <a:pt x="7604" y="2285"/>
                  </a:cubicBezTo>
                  <a:cubicBezTo>
                    <a:pt x="7559" y="2231"/>
                    <a:pt x="7541" y="2177"/>
                    <a:pt x="7936" y="1863"/>
                  </a:cubicBezTo>
                  <a:cubicBezTo>
                    <a:pt x="8300" y="1572"/>
                    <a:pt x="8678" y="1303"/>
                    <a:pt x="8803" y="1303"/>
                  </a:cubicBezTo>
                  <a:close/>
                  <a:moveTo>
                    <a:pt x="1741" y="2411"/>
                  </a:moveTo>
                  <a:cubicBezTo>
                    <a:pt x="2247" y="2411"/>
                    <a:pt x="3023" y="2429"/>
                    <a:pt x="4211" y="2474"/>
                  </a:cubicBezTo>
                  <a:cubicBezTo>
                    <a:pt x="7541" y="2600"/>
                    <a:pt x="10933" y="2771"/>
                    <a:pt x="10969" y="2933"/>
                  </a:cubicBezTo>
                  <a:cubicBezTo>
                    <a:pt x="10982" y="2981"/>
                    <a:pt x="10495" y="3003"/>
                    <a:pt x="9699" y="3003"/>
                  </a:cubicBezTo>
                  <a:cubicBezTo>
                    <a:pt x="9444" y="3003"/>
                    <a:pt x="9157" y="3001"/>
                    <a:pt x="8845" y="2996"/>
                  </a:cubicBezTo>
                  <a:cubicBezTo>
                    <a:pt x="7568" y="2987"/>
                    <a:pt x="5867" y="2942"/>
                    <a:pt x="4202" y="2879"/>
                  </a:cubicBezTo>
                  <a:cubicBezTo>
                    <a:pt x="864" y="2753"/>
                    <a:pt x="783" y="2654"/>
                    <a:pt x="792" y="2546"/>
                  </a:cubicBezTo>
                  <a:cubicBezTo>
                    <a:pt x="792" y="2471"/>
                    <a:pt x="830" y="2411"/>
                    <a:pt x="1741" y="2411"/>
                  </a:cubicBezTo>
                  <a:close/>
                  <a:moveTo>
                    <a:pt x="7213" y="3741"/>
                  </a:moveTo>
                  <a:cubicBezTo>
                    <a:pt x="7275" y="3741"/>
                    <a:pt x="7395" y="3798"/>
                    <a:pt x="7676" y="4004"/>
                  </a:cubicBezTo>
                  <a:cubicBezTo>
                    <a:pt x="8125" y="4328"/>
                    <a:pt x="8566" y="4670"/>
                    <a:pt x="8512" y="4760"/>
                  </a:cubicBezTo>
                  <a:cubicBezTo>
                    <a:pt x="8509" y="4764"/>
                    <a:pt x="8502" y="4766"/>
                    <a:pt x="8492" y="4766"/>
                  </a:cubicBezTo>
                  <a:cubicBezTo>
                    <a:pt x="8386" y="4766"/>
                    <a:pt x="7936" y="4500"/>
                    <a:pt x="7532" y="4211"/>
                  </a:cubicBezTo>
                  <a:cubicBezTo>
                    <a:pt x="7082" y="3896"/>
                    <a:pt x="7109" y="3833"/>
                    <a:pt x="7145" y="3779"/>
                  </a:cubicBezTo>
                  <a:cubicBezTo>
                    <a:pt x="7161" y="3759"/>
                    <a:pt x="7177" y="3741"/>
                    <a:pt x="7213" y="3741"/>
                  </a:cubicBezTo>
                  <a:close/>
                  <a:moveTo>
                    <a:pt x="4348" y="3618"/>
                  </a:moveTo>
                  <a:cubicBezTo>
                    <a:pt x="4423" y="3618"/>
                    <a:pt x="4606" y="3708"/>
                    <a:pt x="5129" y="4067"/>
                  </a:cubicBezTo>
                  <a:cubicBezTo>
                    <a:pt x="5867" y="4580"/>
                    <a:pt x="6614" y="5120"/>
                    <a:pt x="6560" y="5210"/>
                  </a:cubicBezTo>
                  <a:cubicBezTo>
                    <a:pt x="6558" y="5213"/>
                    <a:pt x="6553" y="5215"/>
                    <a:pt x="6546" y="5215"/>
                  </a:cubicBezTo>
                  <a:cubicBezTo>
                    <a:pt x="6430" y="5215"/>
                    <a:pt x="5680" y="4756"/>
                    <a:pt x="4985" y="4274"/>
                  </a:cubicBezTo>
                  <a:cubicBezTo>
                    <a:pt x="4238" y="3770"/>
                    <a:pt x="4256" y="3707"/>
                    <a:pt x="4292" y="3653"/>
                  </a:cubicBezTo>
                  <a:cubicBezTo>
                    <a:pt x="4303" y="3634"/>
                    <a:pt x="4316" y="3618"/>
                    <a:pt x="4348" y="3618"/>
                  </a:cubicBezTo>
                  <a:close/>
                  <a:moveTo>
                    <a:pt x="6308" y="0"/>
                  </a:moveTo>
                  <a:cubicBezTo>
                    <a:pt x="4059" y="0"/>
                    <a:pt x="2493" y="639"/>
                    <a:pt x="1485" y="1296"/>
                  </a:cubicBezTo>
                  <a:cubicBezTo>
                    <a:pt x="909" y="1647"/>
                    <a:pt x="406" y="2105"/>
                    <a:pt x="1" y="2636"/>
                  </a:cubicBezTo>
                  <a:cubicBezTo>
                    <a:pt x="1" y="2807"/>
                    <a:pt x="127" y="3131"/>
                    <a:pt x="406" y="3491"/>
                  </a:cubicBezTo>
                  <a:cubicBezTo>
                    <a:pt x="765" y="3932"/>
                    <a:pt x="1179" y="4310"/>
                    <a:pt x="1656" y="4625"/>
                  </a:cubicBezTo>
                  <a:cubicBezTo>
                    <a:pt x="2990" y="5517"/>
                    <a:pt x="4549" y="5993"/>
                    <a:pt x="6147" y="5993"/>
                  </a:cubicBezTo>
                  <a:cubicBezTo>
                    <a:pt x="6177" y="5993"/>
                    <a:pt x="6206" y="5993"/>
                    <a:pt x="6236" y="5992"/>
                  </a:cubicBezTo>
                  <a:cubicBezTo>
                    <a:pt x="6578" y="5992"/>
                    <a:pt x="6911" y="5974"/>
                    <a:pt x="7253" y="5938"/>
                  </a:cubicBezTo>
                  <a:cubicBezTo>
                    <a:pt x="11149" y="5498"/>
                    <a:pt x="12786" y="3563"/>
                    <a:pt x="13146" y="3059"/>
                  </a:cubicBezTo>
                  <a:cubicBezTo>
                    <a:pt x="13092" y="2978"/>
                    <a:pt x="13011" y="2861"/>
                    <a:pt x="12894" y="2726"/>
                  </a:cubicBezTo>
                  <a:cubicBezTo>
                    <a:pt x="12561" y="2321"/>
                    <a:pt x="12183" y="1971"/>
                    <a:pt x="11769" y="1656"/>
                  </a:cubicBezTo>
                  <a:cubicBezTo>
                    <a:pt x="10717" y="873"/>
                    <a:pt x="9070" y="63"/>
                    <a:pt x="662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 rot="5588913">
              <a:off x="8421082" y="4480536"/>
              <a:ext cx="435945" cy="492683"/>
            </a:xfrm>
            <a:custGeom>
              <a:avLst/>
              <a:gdLst/>
              <a:ahLst/>
              <a:cxnLst/>
              <a:rect l="l" t="t" r="r" b="b"/>
              <a:pathLst>
                <a:path w="16043" h="18131" extrusionOk="0">
                  <a:moveTo>
                    <a:pt x="8323" y="3042"/>
                  </a:moveTo>
                  <a:cubicBezTo>
                    <a:pt x="8386" y="3042"/>
                    <a:pt x="8395" y="3411"/>
                    <a:pt x="8440" y="3951"/>
                  </a:cubicBezTo>
                  <a:cubicBezTo>
                    <a:pt x="8494" y="4491"/>
                    <a:pt x="8566" y="5210"/>
                    <a:pt x="8665" y="5912"/>
                  </a:cubicBezTo>
                  <a:cubicBezTo>
                    <a:pt x="8881" y="7307"/>
                    <a:pt x="8827" y="7361"/>
                    <a:pt x="8692" y="7388"/>
                  </a:cubicBezTo>
                  <a:lnTo>
                    <a:pt x="8701" y="7388"/>
                  </a:lnTo>
                  <a:cubicBezTo>
                    <a:pt x="8689" y="7391"/>
                    <a:pt x="8675" y="7393"/>
                    <a:pt x="8662" y="7393"/>
                  </a:cubicBezTo>
                  <a:cubicBezTo>
                    <a:pt x="8557" y="7393"/>
                    <a:pt x="8414" y="7240"/>
                    <a:pt x="8215" y="5975"/>
                  </a:cubicBezTo>
                  <a:cubicBezTo>
                    <a:pt x="8107" y="5309"/>
                    <a:pt x="8071" y="4643"/>
                    <a:pt x="8098" y="3969"/>
                  </a:cubicBezTo>
                  <a:cubicBezTo>
                    <a:pt x="8125" y="3402"/>
                    <a:pt x="8224" y="3042"/>
                    <a:pt x="8323" y="3042"/>
                  </a:cubicBezTo>
                  <a:close/>
                  <a:moveTo>
                    <a:pt x="13531" y="6847"/>
                  </a:moveTo>
                  <a:cubicBezTo>
                    <a:pt x="13583" y="6847"/>
                    <a:pt x="13617" y="6855"/>
                    <a:pt x="13632" y="6875"/>
                  </a:cubicBezTo>
                  <a:cubicBezTo>
                    <a:pt x="13641" y="6893"/>
                    <a:pt x="13578" y="6965"/>
                    <a:pt x="13434" y="7055"/>
                  </a:cubicBezTo>
                  <a:lnTo>
                    <a:pt x="13443" y="7055"/>
                  </a:lnTo>
                  <a:cubicBezTo>
                    <a:pt x="13254" y="7154"/>
                    <a:pt x="13047" y="7244"/>
                    <a:pt x="12831" y="7298"/>
                  </a:cubicBezTo>
                  <a:cubicBezTo>
                    <a:pt x="12210" y="7478"/>
                    <a:pt x="11571" y="7604"/>
                    <a:pt x="10923" y="7676"/>
                  </a:cubicBezTo>
                  <a:cubicBezTo>
                    <a:pt x="10465" y="7726"/>
                    <a:pt x="10154" y="7746"/>
                    <a:pt x="9942" y="7746"/>
                  </a:cubicBezTo>
                  <a:cubicBezTo>
                    <a:pt x="9512" y="7746"/>
                    <a:pt x="9490" y="7664"/>
                    <a:pt x="9484" y="7586"/>
                  </a:cubicBezTo>
                  <a:cubicBezTo>
                    <a:pt x="9475" y="7460"/>
                    <a:pt x="9502" y="7370"/>
                    <a:pt x="10869" y="7217"/>
                  </a:cubicBezTo>
                  <a:cubicBezTo>
                    <a:pt x="11553" y="7136"/>
                    <a:pt x="12237" y="7046"/>
                    <a:pt x="12750" y="6965"/>
                  </a:cubicBezTo>
                  <a:cubicBezTo>
                    <a:pt x="13123" y="6906"/>
                    <a:pt x="13391" y="6847"/>
                    <a:pt x="13531" y="6847"/>
                  </a:cubicBezTo>
                  <a:close/>
                  <a:moveTo>
                    <a:pt x="4744" y="6029"/>
                  </a:moveTo>
                  <a:cubicBezTo>
                    <a:pt x="4798" y="6029"/>
                    <a:pt x="4851" y="6360"/>
                    <a:pt x="4922" y="6857"/>
                  </a:cubicBezTo>
                  <a:cubicBezTo>
                    <a:pt x="4931" y="6911"/>
                    <a:pt x="4940" y="6965"/>
                    <a:pt x="4949" y="7028"/>
                  </a:cubicBezTo>
                  <a:cubicBezTo>
                    <a:pt x="5057" y="7748"/>
                    <a:pt x="5219" y="8467"/>
                    <a:pt x="5417" y="9169"/>
                  </a:cubicBezTo>
                  <a:cubicBezTo>
                    <a:pt x="5426" y="9214"/>
                    <a:pt x="5444" y="9250"/>
                    <a:pt x="5453" y="9295"/>
                  </a:cubicBezTo>
                  <a:cubicBezTo>
                    <a:pt x="5651" y="9961"/>
                    <a:pt x="5795" y="10312"/>
                    <a:pt x="5831" y="10501"/>
                  </a:cubicBezTo>
                  <a:cubicBezTo>
                    <a:pt x="5858" y="10681"/>
                    <a:pt x="5831" y="10735"/>
                    <a:pt x="5777" y="10762"/>
                  </a:cubicBezTo>
                  <a:cubicBezTo>
                    <a:pt x="5759" y="10771"/>
                    <a:pt x="5740" y="10779"/>
                    <a:pt x="5719" y="10779"/>
                  </a:cubicBezTo>
                  <a:cubicBezTo>
                    <a:pt x="5677" y="10779"/>
                    <a:pt x="5623" y="10749"/>
                    <a:pt x="5534" y="10636"/>
                  </a:cubicBezTo>
                  <a:cubicBezTo>
                    <a:pt x="5408" y="10456"/>
                    <a:pt x="5210" y="10078"/>
                    <a:pt x="4976" y="9295"/>
                  </a:cubicBezTo>
                  <a:cubicBezTo>
                    <a:pt x="4760" y="8575"/>
                    <a:pt x="4634" y="7829"/>
                    <a:pt x="4598" y="7073"/>
                  </a:cubicBezTo>
                  <a:cubicBezTo>
                    <a:pt x="4580" y="6452"/>
                    <a:pt x="4652" y="6038"/>
                    <a:pt x="4742" y="6029"/>
                  </a:cubicBezTo>
                  <a:cubicBezTo>
                    <a:pt x="4743" y="6029"/>
                    <a:pt x="4744" y="6029"/>
                    <a:pt x="4744" y="6029"/>
                  </a:cubicBezTo>
                  <a:close/>
                  <a:moveTo>
                    <a:pt x="12124" y="10867"/>
                  </a:moveTo>
                  <a:cubicBezTo>
                    <a:pt x="12169" y="10867"/>
                    <a:pt x="12198" y="10876"/>
                    <a:pt x="12210" y="10897"/>
                  </a:cubicBezTo>
                  <a:cubicBezTo>
                    <a:pt x="12228" y="10942"/>
                    <a:pt x="11877" y="11185"/>
                    <a:pt x="11274" y="11392"/>
                  </a:cubicBezTo>
                  <a:lnTo>
                    <a:pt x="11283" y="11392"/>
                  </a:lnTo>
                  <a:cubicBezTo>
                    <a:pt x="10564" y="11616"/>
                    <a:pt x="9817" y="11760"/>
                    <a:pt x="9070" y="11814"/>
                  </a:cubicBezTo>
                  <a:cubicBezTo>
                    <a:pt x="8640" y="11848"/>
                    <a:pt x="8321" y="11862"/>
                    <a:pt x="8084" y="11862"/>
                  </a:cubicBezTo>
                  <a:cubicBezTo>
                    <a:pt x="7430" y="11862"/>
                    <a:pt x="7405" y="11756"/>
                    <a:pt x="7405" y="11670"/>
                  </a:cubicBezTo>
                  <a:cubicBezTo>
                    <a:pt x="7405" y="11536"/>
                    <a:pt x="7441" y="11482"/>
                    <a:pt x="9025" y="11356"/>
                  </a:cubicBezTo>
                  <a:cubicBezTo>
                    <a:pt x="9367" y="11329"/>
                    <a:pt x="9709" y="11293"/>
                    <a:pt x="10033" y="11248"/>
                  </a:cubicBezTo>
                  <a:cubicBezTo>
                    <a:pt x="10420" y="11194"/>
                    <a:pt x="10771" y="11131"/>
                    <a:pt x="11085" y="11077"/>
                  </a:cubicBezTo>
                  <a:lnTo>
                    <a:pt x="11184" y="11059"/>
                  </a:lnTo>
                  <a:cubicBezTo>
                    <a:pt x="11643" y="10968"/>
                    <a:pt x="11973" y="10867"/>
                    <a:pt x="12124" y="10867"/>
                  </a:cubicBezTo>
                  <a:close/>
                  <a:moveTo>
                    <a:pt x="2156" y="9915"/>
                  </a:moveTo>
                  <a:cubicBezTo>
                    <a:pt x="2219" y="9915"/>
                    <a:pt x="2335" y="10279"/>
                    <a:pt x="2520" y="10789"/>
                  </a:cubicBezTo>
                  <a:cubicBezTo>
                    <a:pt x="2709" y="11311"/>
                    <a:pt x="2988" y="12003"/>
                    <a:pt x="3303" y="12651"/>
                  </a:cubicBezTo>
                  <a:cubicBezTo>
                    <a:pt x="3618" y="13308"/>
                    <a:pt x="3798" y="13632"/>
                    <a:pt x="3861" y="13812"/>
                  </a:cubicBezTo>
                  <a:cubicBezTo>
                    <a:pt x="3932" y="14001"/>
                    <a:pt x="3878" y="14037"/>
                    <a:pt x="3834" y="14073"/>
                  </a:cubicBezTo>
                  <a:cubicBezTo>
                    <a:pt x="3811" y="14088"/>
                    <a:pt x="3788" y="14101"/>
                    <a:pt x="3760" y="14101"/>
                  </a:cubicBezTo>
                  <a:cubicBezTo>
                    <a:pt x="3720" y="14101"/>
                    <a:pt x="3669" y="14075"/>
                    <a:pt x="3591" y="13992"/>
                  </a:cubicBezTo>
                  <a:cubicBezTo>
                    <a:pt x="3447" y="13848"/>
                    <a:pt x="3213" y="13533"/>
                    <a:pt x="2889" y="12849"/>
                  </a:cubicBezTo>
                  <a:cubicBezTo>
                    <a:pt x="2583" y="12228"/>
                    <a:pt x="2349" y="11571"/>
                    <a:pt x="2187" y="10897"/>
                  </a:cubicBezTo>
                  <a:cubicBezTo>
                    <a:pt x="2070" y="10330"/>
                    <a:pt x="2061" y="9943"/>
                    <a:pt x="2151" y="9916"/>
                  </a:cubicBezTo>
                  <a:cubicBezTo>
                    <a:pt x="2152" y="9916"/>
                    <a:pt x="2154" y="9915"/>
                    <a:pt x="2156" y="9915"/>
                  </a:cubicBezTo>
                  <a:close/>
                  <a:moveTo>
                    <a:pt x="9455" y="14418"/>
                  </a:moveTo>
                  <a:cubicBezTo>
                    <a:pt x="9544" y="14418"/>
                    <a:pt x="9598" y="14430"/>
                    <a:pt x="9610" y="14460"/>
                  </a:cubicBezTo>
                  <a:cubicBezTo>
                    <a:pt x="9628" y="14514"/>
                    <a:pt x="9241" y="14703"/>
                    <a:pt x="8620" y="14856"/>
                  </a:cubicBezTo>
                  <a:lnTo>
                    <a:pt x="8629" y="14856"/>
                  </a:lnTo>
                  <a:cubicBezTo>
                    <a:pt x="7916" y="15027"/>
                    <a:pt x="7187" y="15117"/>
                    <a:pt x="6449" y="15117"/>
                  </a:cubicBezTo>
                  <a:cubicBezTo>
                    <a:pt x="6414" y="15117"/>
                    <a:pt x="6379" y="15117"/>
                    <a:pt x="6344" y="15116"/>
                  </a:cubicBezTo>
                  <a:cubicBezTo>
                    <a:pt x="5516" y="15116"/>
                    <a:pt x="5102" y="15036"/>
                    <a:pt x="4886" y="14973"/>
                  </a:cubicBezTo>
                  <a:cubicBezTo>
                    <a:pt x="4670" y="14910"/>
                    <a:pt x="4670" y="14847"/>
                    <a:pt x="4679" y="14784"/>
                  </a:cubicBezTo>
                  <a:cubicBezTo>
                    <a:pt x="4688" y="14721"/>
                    <a:pt x="4706" y="14676"/>
                    <a:pt x="4922" y="14649"/>
                  </a:cubicBezTo>
                  <a:cubicBezTo>
                    <a:pt x="4989" y="14643"/>
                    <a:pt x="5074" y="14641"/>
                    <a:pt x="5184" y="14641"/>
                  </a:cubicBezTo>
                  <a:cubicBezTo>
                    <a:pt x="5427" y="14641"/>
                    <a:pt x="5791" y="14651"/>
                    <a:pt x="6344" y="14658"/>
                  </a:cubicBezTo>
                  <a:lnTo>
                    <a:pt x="6659" y="14658"/>
                  </a:lnTo>
                  <a:cubicBezTo>
                    <a:pt x="7253" y="14649"/>
                    <a:pt x="7828" y="14604"/>
                    <a:pt x="8314" y="14541"/>
                  </a:cubicBezTo>
                  <a:cubicBezTo>
                    <a:pt x="8395" y="14532"/>
                    <a:pt x="8485" y="14523"/>
                    <a:pt x="8557" y="14514"/>
                  </a:cubicBezTo>
                  <a:cubicBezTo>
                    <a:pt x="8959" y="14466"/>
                    <a:pt x="9277" y="14418"/>
                    <a:pt x="9455" y="14418"/>
                  </a:cubicBezTo>
                  <a:close/>
                  <a:moveTo>
                    <a:pt x="15350" y="1"/>
                  </a:moveTo>
                  <a:lnTo>
                    <a:pt x="15080" y="28"/>
                  </a:lnTo>
                  <a:cubicBezTo>
                    <a:pt x="14792" y="73"/>
                    <a:pt x="14369" y="136"/>
                    <a:pt x="13857" y="226"/>
                  </a:cubicBezTo>
                  <a:cubicBezTo>
                    <a:pt x="12507" y="478"/>
                    <a:pt x="11184" y="829"/>
                    <a:pt x="9889" y="1269"/>
                  </a:cubicBezTo>
                  <a:cubicBezTo>
                    <a:pt x="6821" y="2322"/>
                    <a:pt x="3312" y="4185"/>
                    <a:pt x="1449" y="7379"/>
                  </a:cubicBezTo>
                  <a:cubicBezTo>
                    <a:pt x="378" y="9214"/>
                    <a:pt x="1" y="10807"/>
                    <a:pt x="1" y="12147"/>
                  </a:cubicBezTo>
                  <a:cubicBezTo>
                    <a:pt x="1" y="13488"/>
                    <a:pt x="387" y="14793"/>
                    <a:pt x="1125" y="15908"/>
                  </a:cubicBezTo>
                  <a:cubicBezTo>
                    <a:pt x="1422" y="16367"/>
                    <a:pt x="1764" y="16781"/>
                    <a:pt x="2160" y="17150"/>
                  </a:cubicBezTo>
                  <a:cubicBezTo>
                    <a:pt x="4616" y="13533"/>
                    <a:pt x="7055" y="10060"/>
                    <a:pt x="9016" y="7352"/>
                  </a:cubicBezTo>
                  <a:cubicBezTo>
                    <a:pt x="10186" y="5741"/>
                    <a:pt x="11175" y="4401"/>
                    <a:pt x="11895" y="3474"/>
                  </a:cubicBezTo>
                  <a:cubicBezTo>
                    <a:pt x="12615" y="2538"/>
                    <a:pt x="13047" y="2007"/>
                    <a:pt x="13110" y="2007"/>
                  </a:cubicBezTo>
                  <a:cubicBezTo>
                    <a:pt x="13146" y="2007"/>
                    <a:pt x="12786" y="2574"/>
                    <a:pt x="12129" y="3528"/>
                  </a:cubicBezTo>
                  <a:lnTo>
                    <a:pt x="9376" y="7505"/>
                  </a:lnTo>
                  <a:cubicBezTo>
                    <a:pt x="7468" y="10267"/>
                    <a:pt x="5039" y="13794"/>
                    <a:pt x="2592" y="17411"/>
                  </a:cubicBezTo>
                  <a:cubicBezTo>
                    <a:pt x="3708" y="17888"/>
                    <a:pt x="4778" y="18131"/>
                    <a:pt x="5804" y="18131"/>
                  </a:cubicBezTo>
                  <a:cubicBezTo>
                    <a:pt x="7280" y="18131"/>
                    <a:pt x="8674" y="17636"/>
                    <a:pt x="10051" y="16565"/>
                  </a:cubicBezTo>
                  <a:cubicBezTo>
                    <a:pt x="11418" y="15494"/>
                    <a:pt x="12759" y="13839"/>
                    <a:pt x="14064" y="11554"/>
                  </a:cubicBezTo>
                  <a:cubicBezTo>
                    <a:pt x="15611" y="8854"/>
                    <a:pt x="16043" y="6308"/>
                    <a:pt x="16043" y="4275"/>
                  </a:cubicBezTo>
                  <a:cubicBezTo>
                    <a:pt x="16043" y="2079"/>
                    <a:pt x="15530" y="496"/>
                    <a:pt x="1535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 rot="5588913">
              <a:off x="8324506" y="4177588"/>
              <a:ext cx="183150" cy="305729"/>
            </a:xfrm>
            <a:custGeom>
              <a:avLst/>
              <a:gdLst/>
              <a:ahLst/>
              <a:cxnLst/>
              <a:rect l="l" t="t" r="r" b="b"/>
              <a:pathLst>
                <a:path w="6740" h="11251" extrusionOk="0">
                  <a:moveTo>
                    <a:pt x="773" y="3629"/>
                  </a:moveTo>
                  <a:cubicBezTo>
                    <a:pt x="884" y="3629"/>
                    <a:pt x="1455" y="3932"/>
                    <a:pt x="1989" y="4274"/>
                  </a:cubicBezTo>
                  <a:cubicBezTo>
                    <a:pt x="2556" y="4634"/>
                    <a:pt x="2538" y="4697"/>
                    <a:pt x="2502" y="4751"/>
                  </a:cubicBezTo>
                  <a:cubicBezTo>
                    <a:pt x="2489" y="4773"/>
                    <a:pt x="2476" y="4791"/>
                    <a:pt x="2439" y="4791"/>
                  </a:cubicBezTo>
                  <a:cubicBezTo>
                    <a:pt x="2371" y="4791"/>
                    <a:pt x="2221" y="4725"/>
                    <a:pt x="1845" y="4490"/>
                  </a:cubicBezTo>
                  <a:cubicBezTo>
                    <a:pt x="1278" y="4121"/>
                    <a:pt x="711" y="3734"/>
                    <a:pt x="756" y="3635"/>
                  </a:cubicBezTo>
                  <a:cubicBezTo>
                    <a:pt x="759" y="3631"/>
                    <a:pt x="765" y="3629"/>
                    <a:pt x="773" y="3629"/>
                  </a:cubicBezTo>
                  <a:close/>
                  <a:moveTo>
                    <a:pt x="2169" y="6543"/>
                  </a:moveTo>
                  <a:cubicBezTo>
                    <a:pt x="2283" y="6543"/>
                    <a:pt x="2882" y="6860"/>
                    <a:pt x="3428" y="7207"/>
                  </a:cubicBezTo>
                  <a:cubicBezTo>
                    <a:pt x="4031" y="7594"/>
                    <a:pt x="4004" y="7648"/>
                    <a:pt x="3968" y="7702"/>
                  </a:cubicBezTo>
                  <a:cubicBezTo>
                    <a:pt x="3956" y="7723"/>
                    <a:pt x="3943" y="7742"/>
                    <a:pt x="3907" y="7742"/>
                  </a:cubicBezTo>
                  <a:cubicBezTo>
                    <a:pt x="3838" y="7742"/>
                    <a:pt x="3685" y="7673"/>
                    <a:pt x="3293" y="7423"/>
                  </a:cubicBezTo>
                  <a:cubicBezTo>
                    <a:pt x="2700" y="7045"/>
                    <a:pt x="2106" y="6640"/>
                    <a:pt x="2151" y="6550"/>
                  </a:cubicBezTo>
                  <a:cubicBezTo>
                    <a:pt x="2153" y="6545"/>
                    <a:pt x="2159" y="6543"/>
                    <a:pt x="2169" y="6543"/>
                  </a:cubicBezTo>
                  <a:close/>
                  <a:moveTo>
                    <a:pt x="108" y="0"/>
                  </a:moveTo>
                  <a:cubicBezTo>
                    <a:pt x="108" y="54"/>
                    <a:pt x="99" y="99"/>
                    <a:pt x="90" y="162"/>
                  </a:cubicBezTo>
                  <a:cubicBezTo>
                    <a:pt x="54" y="522"/>
                    <a:pt x="18" y="1035"/>
                    <a:pt x="18" y="1638"/>
                  </a:cubicBezTo>
                  <a:cubicBezTo>
                    <a:pt x="0" y="2852"/>
                    <a:pt x="99" y="4445"/>
                    <a:pt x="531" y="5939"/>
                  </a:cubicBezTo>
                  <a:cubicBezTo>
                    <a:pt x="963" y="7423"/>
                    <a:pt x="1692" y="8836"/>
                    <a:pt x="2745" y="9816"/>
                  </a:cubicBezTo>
                  <a:cubicBezTo>
                    <a:pt x="3707" y="10710"/>
                    <a:pt x="4931" y="11251"/>
                    <a:pt x="6513" y="11251"/>
                  </a:cubicBezTo>
                  <a:cubicBezTo>
                    <a:pt x="6587" y="11251"/>
                    <a:pt x="6663" y="11249"/>
                    <a:pt x="6739" y="11247"/>
                  </a:cubicBezTo>
                  <a:cubicBezTo>
                    <a:pt x="6640" y="11049"/>
                    <a:pt x="6541" y="10860"/>
                    <a:pt x="6442" y="10662"/>
                  </a:cubicBezTo>
                  <a:lnTo>
                    <a:pt x="6442" y="10662"/>
                  </a:lnTo>
                  <a:cubicBezTo>
                    <a:pt x="6559" y="10968"/>
                    <a:pt x="6523" y="11004"/>
                    <a:pt x="6487" y="11031"/>
                  </a:cubicBezTo>
                  <a:cubicBezTo>
                    <a:pt x="6475" y="11037"/>
                    <a:pt x="6464" y="11041"/>
                    <a:pt x="6451" y="11041"/>
                  </a:cubicBezTo>
                  <a:cubicBezTo>
                    <a:pt x="6335" y="11041"/>
                    <a:pt x="6103" y="10704"/>
                    <a:pt x="4544" y="7837"/>
                  </a:cubicBezTo>
                  <a:cubicBezTo>
                    <a:pt x="3662" y="6244"/>
                    <a:pt x="2754" y="4661"/>
                    <a:pt x="2043" y="3473"/>
                  </a:cubicBezTo>
                  <a:cubicBezTo>
                    <a:pt x="1332" y="2286"/>
                    <a:pt x="810" y="1521"/>
                    <a:pt x="864" y="1449"/>
                  </a:cubicBezTo>
                  <a:cubicBezTo>
                    <a:pt x="865" y="1448"/>
                    <a:pt x="867" y="1447"/>
                    <a:pt x="869" y="1447"/>
                  </a:cubicBezTo>
                  <a:cubicBezTo>
                    <a:pt x="937" y="1447"/>
                    <a:pt x="1544" y="2158"/>
                    <a:pt x="2295" y="3284"/>
                  </a:cubicBezTo>
                  <a:cubicBezTo>
                    <a:pt x="2906" y="4211"/>
                    <a:pt x="3644" y="5408"/>
                    <a:pt x="4355" y="6667"/>
                  </a:cubicBezTo>
                  <a:cubicBezTo>
                    <a:pt x="3095" y="4346"/>
                    <a:pt x="1737" y="2079"/>
                    <a:pt x="10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8000">
                  <a:schemeClr val="accent2"/>
                </a:gs>
                <a:gs pos="100000">
                  <a:srgbClr val="14951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 rot="5588913">
              <a:off x="8057878" y="4603080"/>
              <a:ext cx="348691" cy="96846"/>
            </a:xfrm>
            <a:custGeom>
              <a:avLst/>
              <a:gdLst/>
              <a:ahLst/>
              <a:cxnLst/>
              <a:rect l="l" t="t" r="r" b="b"/>
              <a:pathLst>
                <a:path w="12832" h="3564" extrusionOk="0">
                  <a:moveTo>
                    <a:pt x="7215" y="1312"/>
                  </a:moveTo>
                  <a:cubicBezTo>
                    <a:pt x="7276" y="1312"/>
                    <a:pt x="7398" y="1369"/>
                    <a:pt x="7685" y="1575"/>
                  </a:cubicBezTo>
                  <a:cubicBezTo>
                    <a:pt x="8125" y="1899"/>
                    <a:pt x="8566" y="2241"/>
                    <a:pt x="8512" y="2331"/>
                  </a:cubicBezTo>
                  <a:cubicBezTo>
                    <a:pt x="8509" y="2335"/>
                    <a:pt x="8503" y="2337"/>
                    <a:pt x="8494" y="2337"/>
                  </a:cubicBezTo>
                  <a:cubicBezTo>
                    <a:pt x="8395" y="2337"/>
                    <a:pt x="7945" y="2071"/>
                    <a:pt x="7541" y="1782"/>
                  </a:cubicBezTo>
                  <a:lnTo>
                    <a:pt x="7532" y="1782"/>
                  </a:lnTo>
                  <a:cubicBezTo>
                    <a:pt x="7082" y="1467"/>
                    <a:pt x="7109" y="1404"/>
                    <a:pt x="7154" y="1350"/>
                  </a:cubicBezTo>
                  <a:cubicBezTo>
                    <a:pt x="7167" y="1330"/>
                    <a:pt x="7181" y="1312"/>
                    <a:pt x="7215" y="1312"/>
                  </a:cubicBezTo>
                  <a:close/>
                  <a:moveTo>
                    <a:pt x="4357" y="1189"/>
                  </a:moveTo>
                  <a:cubicBezTo>
                    <a:pt x="4431" y="1189"/>
                    <a:pt x="4612" y="1279"/>
                    <a:pt x="5129" y="1638"/>
                  </a:cubicBezTo>
                  <a:cubicBezTo>
                    <a:pt x="5876" y="2151"/>
                    <a:pt x="6614" y="2691"/>
                    <a:pt x="6569" y="2781"/>
                  </a:cubicBezTo>
                  <a:cubicBezTo>
                    <a:pt x="6567" y="2784"/>
                    <a:pt x="6562" y="2786"/>
                    <a:pt x="6555" y="2786"/>
                  </a:cubicBezTo>
                  <a:cubicBezTo>
                    <a:pt x="6439" y="2786"/>
                    <a:pt x="5689" y="2327"/>
                    <a:pt x="4994" y="1845"/>
                  </a:cubicBezTo>
                  <a:lnTo>
                    <a:pt x="4985" y="1845"/>
                  </a:lnTo>
                  <a:cubicBezTo>
                    <a:pt x="4247" y="1341"/>
                    <a:pt x="4256" y="1278"/>
                    <a:pt x="4301" y="1224"/>
                  </a:cubicBezTo>
                  <a:cubicBezTo>
                    <a:pt x="4312" y="1205"/>
                    <a:pt x="4325" y="1189"/>
                    <a:pt x="4357" y="1189"/>
                  </a:cubicBezTo>
                  <a:close/>
                  <a:moveTo>
                    <a:pt x="154" y="0"/>
                  </a:moveTo>
                  <a:cubicBezTo>
                    <a:pt x="82" y="90"/>
                    <a:pt x="28" y="153"/>
                    <a:pt x="1" y="198"/>
                  </a:cubicBezTo>
                  <a:cubicBezTo>
                    <a:pt x="1" y="369"/>
                    <a:pt x="127" y="693"/>
                    <a:pt x="406" y="1053"/>
                  </a:cubicBezTo>
                  <a:cubicBezTo>
                    <a:pt x="765" y="1494"/>
                    <a:pt x="1188" y="1881"/>
                    <a:pt x="1665" y="2196"/>
                  </a:cubicBezTo>
                  <a:cubicBezTo>
                    <a:pt x="2990" y="3088"/>
                    <a:pt x="4558" y="3564"/>
                    <a:pt x="6156" y="3564"/>
                  </a:cubicBezTo>
                  <a:cubicBezTo>
                    <a:pt x="6186" y="3564"/>
                    <a:pt x="6215" y="3564"/>
                    <a:pt x="6245" y="3563"/>
                  </a:cubicBezTo>
                  <a:cubicBezTo>
                    <a:pt x="6578" y="3563"/>
                    <a:pt x="6920" y="3545"/>
                    <a:pt x="7253" y="3509"/>
                  </a:cubicBezTo>
                  <a:cubicBezTo>
                    <a:pt x="10456" y="3149"/>
                    <a:pt x="12129" y="1773"/>
                    <a:pt x="12831" y="1017"/>
                  </a:cubicBezTo>
                  <a:cubicBezTo>
                    <a:pt x="9844" y="756"/>
                    <a:pt x="6830" y="693"/>
                    <a:pt x="3834" y="441"/>
                  </a:cubicBezTo>
                  <a:cubicBezTo>
                    <a:pt x="873" y="315"/>
                    <a:pt x="792" y="225"/>
                    <a:pt x="801" y="117"/>
                  </a:cubicBezTo>
                  <a:cubicBezTo>
                    <a:pt x="792" y="108"/>
                    <a:pt x="792" y="99"/>
                    <a:pt x="801" y="99"/>
                  </a:cubicBezTo>
                  <a:cubicBezTo>
                    <a:pt x="586" y="63"/>
                    <a:pt x="370" y="36"/>
                    <a:pt x="15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 rot="5588913">
              <a:off x="8454352" y="4515682"/>
              <a:ext cx="365538" cy="492683"/>
            </a:xfrm>
            <a:custGeom>
              <a:avLst/>
              <a:gdLst/>
              <a:ahLst/>
              <a:cxnLst/>
              <a:rect l="l" t="t" r="r" b="b"/>
              <a:pathLst>
                <a:path w="13452" h="18131" extrusionOk="0">
                  <a:moveTo>
                    <a:pt x="10931" y="6847"/>
                  </a:moveTo>
                  <a:cubicBezTo>
                    <a:pt x="10983" y="6847"/>
                    <a:pt x="11017" y="6855"/>
                    <a:pt x="11032" y="6875"/>
                  </a:cubicBezTo>
                  <a:cubicBezTo>
                    <a:pt x="11050" y="6893"/>
                    <a:pt x="10987" y="6965"/>
                    <a:pt x="10843" y="7055"/>
                  </a:cubicBezTo>
                  <a:cubicBezTo>
                    <a:pt x="10654" y="7154"/>
                    <a:pt x="10447" y="7244"/>
                    <a:pt x="10231" y="7298"/>
                  </a:cubicBezTo>
                  <a:cubicBezTo>
                    <a:pt x="9610" y="7478"/>
                    <a:pt x="8971" y="7604"/>
                    <a:pt x="8323" y="7676"/>
                  </a:cubicBezTo>
                  <a:cubicBezTo>
                    <a:pt x="7865" y="7726"/>
                    <a:pt x="7554" y="7746"/>
                    <a:pt x="7342" y="7746"/>
                  </a:cubicBezTo>
                  <a:cubicBezTo>
                    <a:pt x="6912" y="7746"/>
                    <a:pt x="6890" y="7664"/>
                    <a:pt x="6884" y="7586"/>
                  </a:cubicBezTo>
                  <a:cubicBezTo>
                    <a:pt x="6875" y="7460"/>
                    <a:pt x="6902" y="7370"/>
                    <a:pt x="8269" y="7217"/>
                  </a:cubicBezTo>
                  <a:cubicBezTo>
                    <a:pt x="8953" y="7136"/>
                    <a:pt x="9637" y="7046"/>
                    <a:pt x="10150" y="6965"/>
                  </a:cubicBezTo>
                  <a:cubicBezTo>
                    <a:pt x="10523" y="6906"/>
                    <a:pt x="10791" y="6847"/>
                    <a:pt x="10931" y="6847"/>
                  </a:cubicBezTo>
                  <a:close/>
                  <a:moveTo>
                    <a:pt x="9523" y="10867"/>
                  </a:moveTo>
                  <a:cubicBezTo>
                    <a:pt x="9568" y="10867"/>
                    <a:pt x="9598" y="10876"/>
                    <a:pt x="9610" y="10897"/>
                  </a:cubicBezTo>
                  <a:cubicBezTo>
                    <a:pt x="9637" y="10942"/>
                    <a:pt x="9286" y="11185"/>
                    <a:pt x="8683" y="11392"/>
                  </a:cubicBezTo>
                  <a:cubicBezTo>
                    <a:pt x="7964" y="11616"/>
                    <a:pt x="7217" y="11760"/>
                    <a:pt x="6461" y="11814"/>
                  </a:cubicBezTo>
                  <a:cubicBezTo>
                    <a:pt x="6033" y="11848"/>
                    <a:pt x="5716" y="11862"/>
                    <a:pt x="5480" y="11862"/>
                  </a:cubicBezTo>
                  <a:cubicBezTo>
                    <a:pt x="4830" y="11862"/>
                    <a:pt x="4805" y="11756"/>
                    <a:pt x="4805" y="11670"/>
                  </a:cubicBezTo>
                  <a:cubicBezTo>
                    <a:pt x="4805" y="11536"/>
                    <a:pt x="4841" y="11482"/>
                    <a:pt x="6425" y="11356"/>
                  </a:cubicBezTo>
                  <a:cubicBezTo>
                    <a:pt x="6767" y="11329"/>
                    <a:pt x="7109" y="11293"/>
                    <a:pt x="7433" y="11248"/>
                  </a:cubicBezTo>
                  <a:cubicBezTo>
                    <a:pt x="7811" y="11194"/>
                    <a:pt x="8171" y="11131"/>
                    <a:pt x="8485" y="11077"/>
                  </a:cubicBezTo>
                  <a:lnTo>
                    <a:pt x="8584" y="11059"/>
                  </a:lnTo>
                  <a:cubicBezTo>
                    <a:pt x="9036" y="10968"/>
                    <a:pt x="9369" y="10867"/>
                    <a:pt x="9523" y="10867"/>
                  </a:cubicBezTo>
                  <a:close/>
                  <a:moveTo>
                    <a:pt x="6855" y="14418"/>
                  </a:moveTo>
                  <a:cubicBezTo>
                    <a:pt x="6944" y="14418"/>
                    <a:pt x="6998" y="14430"/>
                    <a:pt x="7010" y="14460"/>
                  </a:cubicBezTo>
                  <a:cubicBezTo>
                    <a:pt x="7037" y="14514"/>
                    <a:pt x="6650" y="14703"/>
                    <a:pt x="6029" y="14856"/>
                  </a:cubicBezTo>
                  <a:cubicBezTo>
                    <a:pt x="5316" y="15027"/>
                    <a:pt x="4587" y="15117"/>
                    <a:pt x="3849" y="15117"/>
                  </a:cubicBezTo>
                  <a:cubicBezTo>
                    <a:pt x="3814" y="15117"/>
                    <a:pt x="3779" y="15117"/>
                    <a:pt x="3744" y="15116"/>
                  </a:cubicBezTo>
                  <a:cubicBezTo>
                    <a:pt x="2916" y="15116"/>
                    <a:pt x="2493" y="15036"/>
                    <a:pt x="2286" y="14973"/>
                  </a:cubicBezTo>
                  <a:cubicBezTo>
                    <a:pt x="2070" y="14910"/>
                    <a:pt x="2070" y="14847"/>
                    <a:pt x="2079" y="14784"/>
                  </a:cubicBezTo>
                  <a:cubicBezTo>
                    <a:pt x="2088" y="14721"/>
                    <a:pt x="2106" y="14676"/>
                    <a:pt x="2322" y="14649"/>
                  </a:cubicBezTo>
                  <a:cubicBezTo>
                    <a:pt x="2389" y="14643"/>
                    <a:pt x="2474" y="14641"/>
                    <a:pt x="2584" y="14641"/>
                  </a:cubicBezTo>
                  <a:cubicBezTo>
                    <a:pt x="2827" y="14641"/>
                    <a:pt x="3191" y="14651"/>
                    <a:pt x="3744" y="14658"/>
                  </a:cubicBezTo>
                  <a:lnTo>
                    <a:pt x="4050" y="14658"/>
                  </a:lnTo>
                  <a:cubicBezTo>
                    <a:pt x="4653" y="14649"/>
                    <a:pt x="5228" y="14604"/>
                    <a:pt x="5714" y="14541"/>
                  </a:cubicBezTo>
                  <a:cubicBezTo>
                    <a:pt x="5795" y="14532"/>
                    <a:pt x="5885" y="14523"/>
                    <a:pt x="5957" y="14514"/>
                  </a:cubicBezTo>
                  <a:cubicBezTo>
                    <a:pt x="6359" y="14466"/>
                    <a:pt x="6677" y="14418"/>
                    <a:pt x="6855" y="14418"/>
                  </a:cubicBezTo>
                  <a:close/>
                  <a:moveTo>
                    <a:pt x="12759" y="1"/>
                  </a:moveTo>
                  <a:lnTo>
                    <a:pt x="12516" y="28"/>
                  </a:lnTo>
                  <a:cubicBezTo>
                    <a:pt x="11464" y="1314"/>
                    <a:pt x="10384" y="2583"/>
                    <a:pt x="9304" y="3852"/>
                  </a:cubicBezTo>
                  <a:lnTo>
                    <a:pt x="6785" y="7505"/>
                  </a:lnTo>
                  <a:cubicBezTo>
                    <a:pt x="4868" y="10258"/>
                    <a:pt x="2448" y="13785"/>
                    <a:pt x="1" y="17411"/>
                  </a:cubicBezTo>
                  <a:cubicBezTo>
                    <a:pt x="1117" y="17879"/>
                    <a:pt x="2178" y="18131"/>
                    <a:pt x="3204" y="18131"/>
                  </a:cubicBezTo>
                  <a:cubicBezTo>
                    <a:pt x="4680" y="18131"/>
                    <a:pt x="6083" y="17627"/>
                    <a:pt x="7451" y="16556"/>
                  </a:cubicBezTo>
                  <a:cubicBezTo>
                    <a:pt x="8827" y="15485"/>
                    <a:pt x="10159" y="13839"/>
                    <a:pt x="11473" y="11545"/>
                  </a:cubicBezTo>
                  <a:cubicBezTo>
                    <a:pt x="13011" y="8845"/>
                    <a:pt x="13452" y="6299"/>
                    <a:pt x="13452" y="4275"/>
                  </a:cubicBezTo>
                  <a:cubicBezTo>
                    <a:pt x="13452" y="2079"/>
                    <a:pt x="12939" y="496"/>
                    <a:pt x="1275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 rot="5588913">
              <a:off x="8072087" y="4563921"/>
              <a:ext cx="385592" cy="189264"/>
            </a:xfrm>
            <a:custGeom>
              <a:avLst/>
              <a:gdLst/>
              <a:ahLst/>
              <a:cxnLst/>
              <a:rect l="l" t="t" r="r" b="b"/>
              <a:pathLst>
                <a:path w="14190" h="6965" extrusionOk="0">
                  <a:moveTo>
                    <a:pt x="7109" y="486"/>
                  </a:moveTo>
                  <a:cubicBezTo>
                    <a:pt x="9556" y="549"/>
                    <a:pt x="11203" y="1350"/>
                    <a:pt x="12255" y="2133"/>
                  </a:cubicBezTo>
                  <a:cubicBezTo>
                    <a:pt x="12669" y="2448"/>
                    <a:pt x="13047" y="2807"/>
                    <a:pt x="13380" y="3203"/>
                  </a:cubicBezTo>
                  <a:cubicBezTo>
                    <a:pt x="13488" y="3347"/>
                    <a:pt x="13578" y="3464"/>
                    <a:pt x="13632" y="3545"/>
                  </a:cubicBezTo>
                  <a:cubicBezTo>
                    <a:pt x="13272" y="4040"/>
                    <a:pt x="11635" y="5975"/>
                    <a:pt x="7739" y="6415"/>
                  </a:cubicBezTo>
                  <a:lnTo>
                    <a:pt x="7739" y="6424"/>
                  </a:lnTo>
                  <a:cubicBezTo>
                    <a:pt x="7406" y="6460"/>
                    <a:pt x="7064" y="6478"/>
                    <a:pt x="6731" y="6478"/>
                  </a:cubicBezTo>
                  <a:cubicBezTo>
                    <a:pt x="6701" y="6479"/>
                    <a:pt x="6672" y="6479"/>
                    <a:pt x="6642" y="6479"/>
                  </a:cubicBezTo>
                  <a:cubicBezTo>
                    <a:pt x="5044" y="6479"/>
                    <a:pt x="3476" y="6003"/>
                    <a:pt x="2151" y="5111"/>
                  </a:cubicBezTo>
                  <a:cubicBezTo>
                    <a:pt x="1674" y="4796"/>
                    <a:pt x="1251" y="4409"/>
                    <a:pt x="892" y="3968"/>
                  </a:cubicBezTo>
                  <a:cubicBezTo>
                    <a:pt x="613" y="3608"/>
                    <a:pt x="487" y="3284"/>
                    <a:pt x="487" y="3113"/>
                  </a:cubicBezTo>
                  <a:cubicBezTo>
                    <a:pt x="892" y="2582"/>
                    <a:pt x="1395" y="2133"/>
                    <a:pt x="1971" y="1773"/>
                  </a:cubicBezTo>
                  <a:cubicBezTo>
                    <a:pt x="2979" y="1125"/>
                    <a:pt x="4545" y="486"/>
                    <a:pt x="6794" y="486"/>
                  </a:cubicBezTo>
                  <a:close/>
                  <a:moveTo>
                    <a:pt x="6803" y="0"/>
                  </a:moveTo>
                  <a:cubicBezTo>
                    <a:pt x="4374" y="0"/>
                    <a:pt x="2682" y="720"/>
                    <a:pt x="1602" y="1440"/>
                  </a:cubicBezTo>
                  <a:cubicBezTo>
                    <a:pt x="523" y="2160"/>
                    <a:pt x="55" y="2888"/>
                    <a:pt x="37" y="2897"/>
                  </a:cubicBezTo>
                  <a:cubicBezTo>
                    <a:pt x="19" y="2933"/>
                    <a:pt x="10" y="2969"/>
                    <a:pt x="1" y="3005"/>
                  </a:cubicBezTo>
                  <a:lnTo>
                    <a:pt x="1" y="3104"/>
                  </a:lnTo>
                  <a:cubicBezTo>
                    <a:pt x="1" y="3464"/>
                    <a:pt x="190" y="3851"/>
                    <a:pt x="514" y="4265"/>
                  </a:cubicBezTo>
                  <a:cubicBezTo>
                    <a:pt x="991" y="4886"/>
                    <a:pt x="1782" y="5561"/>
                    <a:pt x="2844" y="6082"/>
                  </a:cubicBezTo>
                  <a:cubicBezTo>
                    <a:pt x="4032" y="6659"/>
                    <a:pt x="5343" y="6964"/>
                    <a:pt x="6673" y="6964"/>
                  </a:cubicBezTo>
                  <a:cubicBezTo>
                    <a:pt x="6692" y="6964"/>
                    <a:pt x="6712" y="6964"/>
                    <a:pt x="6731" y="6964"/>
                  </a:cubicBezTo>
                  <a:cubicBezTo>
                    <a:pt x="7091" y="6964"/>
                    <a:pt x="7442" y="6946"/>
                    <a:pt x="7802" y="6910"/>
                  </a:cubicBezTo>
                  <a:cubicBezTo>
                    <a:pt x="12489" y="6379"/>
                    <a:pt x="14118" y="3716"/>
                    <a:pt x="14145" y="3680"/>
                  </a:cubicBezTo>
                  <a:cubicBezTo>
                    <a:pt x="14190" y="3599"/>
                    <a:pt x="14190" y="3509"/>
                    <a:pt x="14145" y="3428"/>
                  </a:cubicBezTo>
                  <a:cubicBezTo>
                    <a:pt x="14127" y="3410"/>
                    <a:pt x="13659" y="2591"/>
                    <a:pt x="12543" y="1755"/>
                  </a:cubicBezTo>
                  <a:cubicBezTo>
                    <a:pt x="11437" y="918"/>
                    <a:pt x="9682" y="63"/>
                    <a:pt x="7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 rot="5588913">
              <a:off x="8219072" y="4266845"/>
              <a:ext cx="585318" cy="782434"/>
            </a:xfrm>
            <a:custGeom>
              <a:avLst/>
              <a:gdLst/>
              <a:ahLst/>
              <a:cxnLst/>
              <a:rect l="l" t="t" r="r" b="b"/>
              <a:pathLst>
                <a:path w="21540" h="28794" extrusionOk="0">
                  <a:moveTo>
                    <a:pt x="20370" y="506"/>
                  </a:moveTo>
                  <a:cubicBezTo>
                    <a:pt x="20550" y="1010"/>
                    <a:pt x="21063" y="2593"/>
                    <a:pt x="21063" y="4780"/>
                  </a:cubicBezTo>
                  <a:cubicBezTo>
                    <a:pt x="21063" y="6813"/>
                    <a:pt x="20622" y="9359"/>
                    <a:pt x="19084" y="12059"/>
                  </a:cubicBezTo>
                  <a:lnTo>
                    <a:pt x="19084" y="12068"/>
                  </a:lnTo>
                  <a:cubicBezTo>
                    <a:pt x="17779" y="14353"/>
                    <a:pt x="16438" y="15999"/>
                    <a:pt x="15071" y="17079"/>
                  </a:cubicBezTo>
                  <a:cubicBezTo>
                    <a:pt x="13694" y="18150"/>
                    <a:pt x="12291" y="18645"/>
                    <a:pt x="10824" y="18645"/>
                  </a:cubicBezTo>
                  <a:cubicBezTo>
                    <a:pt x="9798" y="18645"/>
                    <a:pt x="8728" y="18402"/>
                    <a:pt x="7612" y="17925"/>
                  </a:cubicBezTo>
                  <a:cubicBezTo>
                    <a:pt x="10059" y="14308"/>
                    <a:pt x="12488" y="10781"/>
                    <a:pt x="14396" y="8019"/>
                  </a:cubicBezTo>
                  <a:lnTo>
                    <a:pt x="17149" y="4042"/>
                  </a:lnTo>
                  <a:cubicBezTo>
                    <a:pt x="17806" y="3079"/>
                    <a:pt x="18166" y="2521"/>
                    <a:pt x="18130" y="2521"/>
                  </a:cubicBezTo>
                  <a:cubicBezTo>
                    <a:pt x="18129" y="2521"/>
                    <a:pt x="18129" y="2521"/>
                    <a:pt x="18128" y="2521"/>
                  </a:cubicBezTo>
                  <a:cubicBezTo>
                    <a:pt x="18060" y="2521"/>
                    <a:pt x="17629" y="3051"/>
                    <a:pt x="16915" y="3979"/>
                  </a:cubicBezTo>
                  <a:cubicBezTo>
                    <a:pt x="16195" y="4924"/>
                    <a:pt x="15206" y="6255"/>
                    <a:pt x="14036" y="7866"/>
                  </a:cubicBezTo>
                  <a:cubicBezTo>
                    <a:pt x="12075" y="10565"/>
                    <a:pt x="9636" y="14047"/>
                    <a:pt x="7180" y="17664"/>
                  </a:cubicBezTo>
                  <a:cubicBezTo>
                    <a:pt x="6784" y="17286"/>
                    <a:pt x="6433" y="16872"/>
                    <a:pt x="6145" y="16422"/>
                  </a:cubicBezTo>
                  <a:cubicBezTo>
                    <a:pt x="5407" y="15307"/>
                    <a:pt x="5012" y="13993"/>
                    <a:pt x="5021" y="12661"/>
                  </a:cubicBezTo>
                  <a:cubicBezTo>
                    <a:pt x="5021" y="11321"/>
                    <a:pt x="5398" y="9737"/>
                    <a:pt x="6469" y="7893"/>
                  </a:cubicBezTo>
                  <a:cubicBezTo>
                    <a:pt x="8332" y="4699"/>
                    <a:pt x="11841" y="2836"/>
                    <a:pt x="14900" y="1783"/>
                  </a:cubicBezTo>
                  <a:cubicBezTo>
                    <a:pt x="16204" y="1343"/>
                    <a:pt x="17527" y="992"/>
                    <a:pt x="18877" y="740"/>
                  </a:cubicBezTo>
                  <a:cubicBezTo>
                    <a:pt x="19389" y="641"/>
                    <a:pt x="19812" y="578"/>
                    <a:pt x="20100" y="542"/>
                  </a:cubicBezTo>
                  <a:lnTo>
                    <a:pt x="20370" y="506"/>
                  </a:lnTo>
                  <a:close/>
                  <a:moveTo>
                    <a:pt x="20519" y="1"/>
                  </a:moveTo>
                  <a:cubicBezTo>
                    <a:pt x="20512" y="1"/>
                    <a:pt x="20504" y="1"/>
                    <a:pt x="20496" y="2"/>
                  </a:cubicBezTo>
                  <a:lnTo>
                    <a:pt x="20505" y="2"/>
                  </a:lnTo>
                  <a:cubicBezTo>
                    <a:pt x="18544" y="236"/>
                    <a:pt x="16609" y="677"/>
                    <a:pt x="14747" y="1316"/>
                  </a:cubicBezTo>
                  <a:cubicBezTo>
                    <a:pt x="11634" y="2395"/>
                    <a:pt x="8008" y="4294"/>
                    <a:pt x="6046" y="7650"/>
                  </a:cubicBezTo>
                  <a:cubicBezTo>
                    <a:pt x="4931" y="9548"/>
                    <a:pt x="4526" y="11231"/>
                    <a:pt x="4535" y="12652"/>
                  </a:cubicBezTo>
                  <a:cubicBezTo>
                    <a:pt x="4526" y="14128"/>
                    <a:pt x="4967" y="15559"/>
                    <a:pt x="5803" y="16773"/>
                  </a:cubicBezTo>
                  <a:cubicBezTo>
                    <a:pt x="6109" y="17250"/>
                    <a:pt x="6487" y="17673"/>
                    <a:pt x="6901" y="18060"/>
                  </a:cubicBezTo>
                  <a:cubicBezTo>
                    <a:pt x="6523" y="18609"/>
                    <a:pt x="6154" y="19166"/>
                    <a:pt x="5776" y="19724"/>
                  </a:cubicBezTo>
                  <a:cubicBezTo>
                    <a:pt x="2861" y="24052"/>
                    <a:pt x="1431" y="26310"/>
                    <a:pt x="711" y="27480"/>
                  </a:cubicBezTo>
                  <a:cubicBezTo>
                    <a:pt x="0" y="28659"/>
                    <a:pt x="27" y="28749"/>
                    <a:pt x="90" y="28785"/>
                  </a:cubicBezTo>
                  <a:cubicBezTo>
                    <a:pt x="98" y="28790"/>
                    <a:pt x="106" y="28794"/>
                    <a:pt x="117" y="28794"/>
                  </a:cubicBezTo>
                  <a:cubicBezTo>
                    <a:pt x="183" y="28794"/>
                    <a:pt x="344" y="28645"/>
                    <a:pt x="1017" y="27678"/>
                  </a:cubicBezTo>
                  <a:cubicBezTo>
                    <a:pt x="1809" y="26553"/>
                    <a:pt x="3284" y="24331"/>
                    <a:pt x="6190" y="20012"/>
                  </a:cubicBezTo>
                  <a:cubicBezTo>
                    <a:pt x="6568" y="19445"/>
                    <a:pt x="6946" y="18888"/>
                    <a:pt x="7324" y="18330"/>
                  </a:cubicBezTo>
                  <a:cubicBezTo>
                    <a:pt x="8521" y="18852"/>
                    <a:pt x="9681" y="19130"/>
                    <a:pt x="10815" y="19130"/>
                  </a:cubicBezTo>
                  <a:cubicBezTo>
                    <a:pt x="12398" y="19130"/>
                    <a:pt x="13919" y="18582"/>
                    <a:pt x="15359" y="17457"/>
                  </a:cubicBezTo>
                  <a:cubicBezTo>
                    <a:pt x="16798" y="16332"/>
                    <a:pt x="18166" y="14632"/>
                    <a:pt x="19497" y="12301"/>
                  </a:cubicBezTo>
                  <a:cubicBezTo>
                    <a:pt x="21090" y="9521"/>
                    <a:pt x="21540" y="6885"/>
                    <a:pt x="21540" y="4780"/>
                  </a:cubicBezTo>
                  <a:cubicBezTo>
                    <a:pt x="21540" y="2008"/>
                    <a:pt x="20757" y="173"/>
                    <a:pt x="20748" y="146"/>
                  </a:cubicBezTo>
                  <a:cubicBezTo>
                    <a:pt x="20706" y="54"/>
                    <a:pt x="20618" y="1"/>
                    <a:pt x="20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 rot="5588913">
              <a:off x="8295010" y="4170554"/>
              <a:ext cx="246219" cy="337631"/>
            </a:xfrm>
            <a:custGeom>
              <a:avLst/>
              <a:gdLst/>
              <a:ahLst/>
              <a:cxnLst/>
              <a:rect l="l" t="t" r="r" b="b"/>
              <a:pathLst>
                <a:path w="9061" h="12425" extrusionOk="0">
                  <a:moveTo>
                    <a:pt x="963" y="545"/>
                  </a:moveTo>
                  <a:cubicBezTo>
                    <a:pt x="1692" y="770"/>
                    <a:pt x="2394" y="1076"/>
                    <a:pt x="3051" y="1463"/>
                  </a:cubicBezTo>
                  <a:cubicBezTo>
                    <a:pt x="4634" y="2363"/>
                    <a:pt x="5948" y="3685"/>
                    <a:pt x="6830" y="5287"/>
                  </a:cubicBezTo>
                  <a:cubicBezTo>
                    <a:pt x="7216" y="5962"/>
                    <a:pt x="7513" y="6673"/>
                    <a:pt x="7729" y="7419"/>
                  </a:cubicBezTo>
                  <a:cubicBezTo>
                    <a:pt x="8062" y="8517"/>
                    <a:pt x="8152" y="9669"/>
                    <a:pt x="7981" y="10802"/>
                  </a:cubicBezTo>
                  <a:cubicBezTo>
                    <a:pt x="7936" y="11117"/>
                    <a:pt x="7864" y="11432"/>
                    <a:pt x="7756" y="11729"/>
                  </a:cubicBezTo>
                  <a:cubicBezTo>
                    <a:pt x="7738" y="11810"/>
                    <a:pt x="7711" y="11864"/>
                    <a:pt x="7693" y="11918"/>
                  </a:cubicBezTo>
                  <a:cubicBezTo>
                    <a:pt x="7572" y="11924"/>
                    <a:pt x="7453" y="11927"/>
                    <a:pt x="7335" y="11927"/>
                  </a:cubicBezTo>
                  <a:cubicBezTo>
                    <a:pt x="5763" y="11927"/>
                    <a:pt x="4536" y="11375"/>
                    <a:pt x="3582" y="10487"/>
                  </a:cubicBezTo>
                  <a:lnTo>
                    <a:pt x="3582" y="10496"/>
                  </a:lnTo>
                  <a:cubicBezTo>
                    <a:pt x="2529" y="9516"/>
                    <a:pt x="1800" y="8112"/>
                    <a:pt x="1368" y="6619"/>
                  </a:cubicBezTo>
                  <a:cubicBezTo>
                    <a:pt x="936" y="5116"/>
                    <a:pt x="837" y="3532"/>
                    <a:pt x="855" y="2318"/>
                  </a:cubicBezTo>
                  <a:cubicBezTo>
                    <a:pt x="864" y="1715"/>
                    <a:pt x="900" y="1202"/>
                    <a:pt x="927" y="842"/>
                  </a:cubicBezTo>
                  <a:cubicBezTo>
                    <a:pt x="936" y="725"/>
                    <a:pt x="945" y="626"/>
                    <a:pt x="963" y="545"/>
                  </a:cubicBezTo>
                  <a:close/>
                  <a:moveTo>
                    <a:pt x="759" y="1"/>
                  </a:moveTo>
                  <a:cubicBezTo>
                    <a:pt x="636" y="1"/>
                    <a:pt x="529" y="85"/>
                    <a:pt x="513" y="203"/>
                  </a:cubicBezTo>
                  <a:cubicBezTo>
                    <a:pt x="513" y="221"/>
                    <a:pt x="1" y="3631"/>
                    <a:pt x="909" y="6754"/>
                  </a:cubicBezTo>
                  <a:cubicBezTo>
                    <a:pt x="1359" y="8310"/>
                    <a:pt x="2115" y="9786"/>
                    <a:pt x="3258" y="10847"/>
                  </a:cubicBezTo>
                  <a:cubicBezTo>
                    <a:pt x="4293" y="11809"/>
                    <a:pt x="5653" y="12424"/>
                    <a:pt x="7345" y="12424"/>
                  </a:cubicBezTo>
                  <a:cubicBezTo>
                    <a:pt x="7521" y="12424"/>
                    <a:pt x="7700" y="12417"/>
                    <a:pt x="7882" y="12404"/>
                  </a:cubicBezTo>
                  <a:cubicBezTo>
                    <a:pt x="7972" y="12395"/>
                    <a:pt x="8044" y="12341"/>
                    <a:pt x="8080" y="12269"/>
                  </a:cubicBezTo>
                  <a:cubicBezTo>
                    <a:pt x="8089" y="12233"/>
                    <a:pt x="9061" y="10254"/>
                    <a:pt x="8206" y="7293"/>
                  </a:cubicBezTo>
                  <a:cubicBezTo>
                    <a:pt x="7972" y="6511"/>
                    <a:pt x="7657" y="5755"/>
                    <a:pt x="7261" y="5053"/>
                  </a:cubicBezTo>
                  <a:cubicBezTo>
                    <a:pt x="6299" y="3334"/>
                    <a:pt x="4886" y="1922"/>
                    <a:pt x="3168" y="968"/>
                  </a:cubicBezTo>
                  <a:cubicBezTo>
                    <a:pt x="2430" y="536"/>
                    <a:pt x="1629" y="212"/>
                    <a:pt x="810" y="5"/>
                  </a:cubicBezTo>
                  <a:cubicBezTo>
                    <a:pt x="793" y="2"/>
                    <a:pt x="776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 rot="5588913">
              <a:off x="8418054" y="4684957"/>
              <a:ext cx="134971" cy="19212"/>
            </a:xfrm>
            <a:custGeom>
              <a:avLst/>
              <a:gdLst/>
              <a:ahLst/>
              <a:cxnLst/>
              <a:rect l="l" t="t" r="r" b="b"/>
              <a:pathLst>
                <a:path w="4967" h="707" extrusionOk="0">
                  <a:moveTo>
                    <a:pt x="4804" y="1"/>
                  </a:moveTo>
                  <a:cubicBezTo>
                    <a:pt x="4629" y="1"/>
                    <a:pt x="4309" y="54"/>
                    <a:pt x="3896" y="104"/>
                  </a:cubicBezTo>
                  <a:cubicBezTo>
                    <a:pt x="3815" y="113"/>
                    <a:pt x="3734" y="122"/>
                    <a:pt x="3653" y="131"/>
                  </a:cubicBezTo>
                  <a:cubicBezTo>
                    <a:pt x="3167" y="185"/>
                    <a:pt x="2583" y="230"/>
                    <a:pt x="1989" y="239"/>
                  </a:cubicBezTo>
                  <a:cubicBezTo>
                    <a:pt x="1890" y="239"/>
                    <a:pt x="1782" y="248"/>
                    <a:pt x="1683" y="248"/>
                  </a:cubicBezTo>
                  <a:cubicBezTo>
                    <a:pt x="1136" y="241"/>
                    <a:pt x="769" y="227"/>
                    <a:pt x="523" y="227"/>
                  </a:cubicBezTo>
                  <a:cubicBezTo>
                    <a:pt x="409" y="227"/>
                    <a:pt x="321" y="230"/>
                    <a:pt x="252" y="239"/>
                  </a:cubicBezTo>
                  <a:cubicBezTo>
                    <a:pt x="45" y="257"/>
                    <a:pt x="27" y="311"/>
                    <a:pt x="18" y="374"/>
                  </a:cubicBezTo>
                  <a:cubicBezTo>
                    <a:pt x="0" y="437"/>
                    <a:pt x="9" y="491"/>
                    <a:pt x="216" y="563"/>
                  </a:cubicBezTo>
                  <a:cubicBezTo>
                    <a:pt x="432" y="626"/>
                    <a:pt x="846" y="697"/>
                    <a:pt x="1683" y="706"/>
                  </a:cubicBezTo>
                  <a:cubicBezTo>
                    <a:pt x="2448" y="706"/>
                    <a:pt x="3221" y="626"/>
                    <a:pt x="3968" y="446"/>
                  </a:cubicBezTo>
                  <a:cubicBezTo>
                    <a:pt x="4580" y="284"/>
                    <a:pt x="4967" y="95"/>
                    <a:pt x="4949" y="41"/>
                  </a:cubicBezTo>
                  <a:cubicBezTo>
                    <a:pt x="4935" y="12"/>
                    <a:pt x="4885" y="1"/>
                    <a:pt x="4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 rot="5588913">
              <a:off x="8508356" y="4758515"/>
              <a:ext cx="131330" cy="27038"/>
            </a:xfrm>
            <a:custGeom>
              <a:avLst/>
              <a:gdLst/>
              <a:ahLst/>
              <a:cxnLst/>
              <a:rect l="l" t="t" r="r" b="b"/>
              <a:pathLst>
                <a:path w="4833" h="995" extrusionOk="0">
                  <a:moveTo>
                    <a:pt x="4718" y="0"/>
                  </a:moveTo>
                  <a:cubicBezTo>
                    <a:pt x="4564" y="0"/>
                    <a:pt x="4231" y="101"/>
                    <a:pt x="3779" y="192"/>
                  </a:cubicBezTo>
                  <a:lnTo>
                    <a:pt x="3680" y="210"/>
                  </a:lnTo>
                  <a:cubicBezTo>
                    <a:pt x="3366" y="273"/>
                    <a:pt x="3006" y="327"/>
                    <a:pt x="2628" y="381"/>
                  </a:cubicBezTo>
                  <a:cubicBezTo>
                    <a:pt x="2304" y="426"/>
                    <a:pt x="1962" y="462"/>
                    <a:pt x="1620" y="489"/>
                  </a:cubicBezTo>
                  <a:cubicBezTo>
                    <a:pt x="45" y="615"/>
                    <a:pt x="0" y="669"/>
                    <a:pt x="0" y="803"/>
                  </a:cubicBezTo>
                  <a:cubicBezTo>
                    <a:pt x="0" y="889"/>
                    <a:pt x="25" y="995"/>
                    <a:pt x="675" y="995"/>
                  </a:cubicBezTo>
                  <a:cubicBezTo>
                    <a:pt x="911" y="995"/>
                    <a:pt x="1228" y="981"/>
                    <a:pt x="1656" y="947"/>
                  </a:cubicBezTo>
                  <a:cubicBezTo>
                    <a:pt x="2412" y="893"/>
                    <a:pt x="3159" y="749"/>
                    <a:pt x="3878" y="525"/>
                  </a:cubicBezTo>
                  <a:cubicBezTo>
                    <a:pt x="4481" y="327"/>
                    <a:pt x="4832" y="75"/>
                    <a:pt x="4805" y="30"/>
                  </a:cubicBezTo>
                  <a:cubicBezTo>
                    <a:pt x="4793" y="9"/>
                    <a:pt x="4763" y="0"/>
                    <a:pt x="4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6"/>
            <p:cNvSpPr/>
            <p:nvPr/>
          </p:nvSpPr>
          <p:spPr>
            <a:xfrm rot="5588913">
              <a:off x="8625001" y="4813081"/>
              <a:ext cx="113477" cy="24483"/>
            </a:xfrm>
            <a:custGeom>
              <a:avLst/>
              <a:gdLst/>
              <a:ahLst/>
              <a:cxnLst/>
              <a:rect l="l" t="t" r="r" b="b"/>
              <a:pathLst>
                <a:path w="4176" h="901" extrusionOk="0">
                  <a:moveTo>
                    <a:pt x="4064" y="0"/>
                  </a:moveTo>
                  <a:cubicBezTo>
                    <a:pt x="3927" y="0"/>
                    <a:pt x="3656" y="64"/>
                    <a:pt x="3276" y="117"/>
                  </a:cubicBezTo>
                  <a:cubicBezTo>
                    <a:pt x="2763" y="198"/>
                    <a:pt x="2079" y="288"/>
                    <a:pt x="1395" y="369"/>
                  </a:cubicBezTo>
                  <a:cubicBezTo>
                    <a:pt x="28" y="522"/>
                    <a:pt x="1" y="603"/>
                    <a:pt x="10" y="738"/>
                  </a:cubicBezTo>
                  <a:cubicBezTo>
                    <a:pt x="16" y="821"/>
                    <a:pt x="38" y="900"/>
                    <a:pt x="452" y="900"/>
                  </a:cubicBezTo>
                  <a:cubicBezTo>
                    <a:pt x="664" y="900"/>
                    <a:pt x="980" y="879"/>
                    <a:pt x="1449" y="828"/>
                  </a:cubicBezTo>
                  <a:cubicBezTo>
                    <a:pt x="2088" y="756"/>
                    <a:pt x="2736" y="630"/>
                    <a:pt x="3357" y="450"/>
                  </a:cubicBezTo>
                  <a:cubicBezTo>
                    <a:pt x="3573" y="396"/>
                    <a:pt x="3780" y="306"/>
                    <a:pt x="3969" y="207"/>
                  </a:cubicBezTo>
                  <a:cubicBezTo>
                    <a:pt x="4113" y="117"/>
                    <a:pt x="4176" y="45"/>
                    <a:pt x="4158" y="27"/>
                  </a:cubicBezTo>
                  <a:cubicBezTo>
                    <a:pt x="4144" y="8"/>
                    <a:pt x="4112" y="0"/>
                    <a:pt x="40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 rot="5588913">
              <a:off x="8731667" y="4685446"/>
              <a:ext cx="22282" cy="118286"/>
            </a:xfrm>
            <a:custGeom>
              <a:avLst/>
              <a:gdLst/>
              <a:ahLst/>
              <a:cxnLst/>
              <a:rect l="l" t="t" r="r" b="b"/>
              <a:pathLst>
                <a:path w="820" h="4353" extrusionOk="0">
                  <a:moveTo>
                    <a:pt x="252" y="1"/>
                  </a:moveTo>
                  <a:cubicBezTo>
                    <a:pt x="162" y="1"/>
                    <a:pt x="63" y="370"/>
                    <a:pt x="27" y="928"/>
                  </a:cubicBezTo>
                  <a:cubicBezTo>
                    <a:pt x="0" y="1602"/>
                    <a:pt x="45" y="2268"/>
                    <a:pt x="144" y="2934"/>
                  </a:cubicBezTo>
                  <a:cubicBezTo>
                    <a:pt x="342" y="4200"/>
                    <a:pt x="484" y="4353"/>
                    <a:pt x="595" y="4353"/>
                  </a:cubicBezTo>
                  <a:cubicBezTo>
                    <a:pt x="610" y="4353"/>
                    <a:pt x="625" y="4350"/>
                    <a:pt x="639" y="4347"/>
                  </a:cubicBezTo>
                  <a:cubicBezTo>
                    <a:pt x="774" y="4320"/>
                    <a:pt x="819" y="4266"/>
                    <a:pt x="603" y="2871"/>
                  </a:cubicBezTo>
                  <a:cubicBezTo>
                    <a:pt x="504" y="2169"/>
                    <a:pt x="414" y="1459"/>
                    <a:pt x="378" y="910"/>
                  </a:cubicBezTo>
                  <a:cubicBezTo>
                    <a:pt x="333" y="370"/>
                    <a:pt x="315" y="1"/>
                    <a:pt x="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 rot="5588913">
              <a:off x="8643417" y="4587595"/>
              <a:ext cx="35461" cy="129183"/>
            </a:xfrm>
            <a:custGeom>
              <a:avLst/>
              <a:gdLst/>
              <a:ahLst/>
              <a:cxnLst/>
              <a:rect l="l" t="t" r="r" b="b"/>
              <a:pathLst>
                <a:path w="1305" h="4754" extrusionOk="0">
                  <a:moveTo>
                    <a:pt x="156" y="1"/>
                  </a:moveTo>
                  <a:cubicBezTo>
                    <a:pt x="155" y="1"/>
                    <a:pt x="154" y="1"/>
                    <a:pt x="153" y="1"/>
                  </a:cubicBezTo>
                  <a:cubicBezTo>
                    <a:pt x="72" y="10"/>
                    <a:pt x="0" y="424"/>
                    <a:pt x="18" y="1045"/>
                  </a:cubicBezTo>
                  <a:cubicBezTo>
                    <a:pt x="54" y="1801"/>
                    <a:pt x="180" y="2547"/>
                    <a:pt x="396" y="3267"/>
                  </a:cubicBezTo>
                  <a:cubicBezTo>
                    <a:pt x="621" y="4059"/>
                    <a:pt x="828" y="4428"/>
                    <a:pt x="954" y="4608"/>
                  </a:cubicBezTo>
                  <a:cubicBezTo>
                    <a:pt x="1034" y="4723"/>
                    <a:pt x="1089" y="4753"/>
                    <a:pt x="1132" y="4753"/>
                  </a:cubicBezTo>
                  <a:cubicBezTo>
                    <a:pt x="1157" y="4753"/>
                    <a:pt x="1177" y="4743"/>
                    <a:pt x="1197" y="4734"/>
                  </a:cubicBezTo>
                  <a:cubicBezTo>
                    <a:pt x="1251" y="4707"/>
                    <a:pt x="1305" y="4671"/>
                    <a:pt x="1251" y="4473"/>
                  </a:cubicBezTo>
                  <a:cubicBezTo>
                    <a:pt x="1206" y="4266"/>
                    <a:pt x="1080" y="3933"/>
                    <a:pt x="882" y="3267"/>
                  </a:cubicBezTo>
                  <a:lnTo>
                    <a:pt x="873" y="3267"/>
                  </a:lnTo>
                  <a:cubicBezTo>
                    <a:pt x="864" y="3222"/>
                    <a:pt x="846" y="3186"/>
                    <a:pt x="837" y="3141"/>
                  </a:cubicBezTo>
                  <a:cubicBezTo>
                    <a:pt x="630" y="2439"/>
                    <a:pt x="477" y="1720"/>
                    <a:pt x="369" y="1000"/>
                  </a:cubicBezTo>
                  <a:cubicBezTo>
                    <a:pt x="360" y="946"/>
                    <a:pt x="351" y="883"/>
                    <a:pt x="342" y="829"/>
                  </a:cubicBezTo>
                  <a:cubicBezTo>
                    <a:pt x="262" y="332"/>
                    <a:pt x="217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 rot="5588913">
              <a:off x="8541411" y="4529148"/>
              <a:ext cx="50624" cy="113776"/>
            </a:xfrm>
            <a:custGeom>
              <a:avLst/>
              <a:gdLst/>
              <a:ahLst/>
              <a:cxnLst/>
              <a:rect l="l" t="t" r="r" b="b"/>
              <a:pathLst>
                <a:path w="1863" h="4187" extrusionOk="0">
                  <a:moveTo>
                    <a:pt x="86" y="0"/>
                  </a:moveTo>
                  <a:cubicBezTo>
                    <a:pt x="84" y="0"/>
                    <a:pt x="82" y="1"/>
                    <a:pt x="81" y="1"/>
                  </a:cubicBezTo>
                  <a:cubicBezTo>
                    <a:pt x="0" y="28"/>
                    <a:pt x="0" y="424"/>
                    <a:pt x="126" y="982"/>
                  </a:cubicBezTo>
                  <a:cubicBezTo>
                    <a:pt x="279" y="1656"/>
                    <a:pt x="513" y="2313"/>
                    <a:pt x="819" y="2934"/>
                  </a:cubicBezTo>
                  <a:cubicBezTo>
                    <a:pt x="1143" y="3609"/>
                    <a:pt x="1386" y="3924"/>
                    <a:pt x="1521" y="4077"/>
                  </a:cubicBezTo>
                  <a:cubicBezTo>
                    <a:pt x="1599" y="4160"/>
                    <a:pt x="1653" y="4186"/>
                    <a:pt x="1695" y="4186"/>
                  </a:cubicBezTo>
                  <a:cubicBezTo>
                    <a:pt x="1726" y="4186"/>
                    <a:pt x="1750" y="4173"/>
                    <a:pt x="1773" y="4158"/>
                  </a:cubicBezTo>
                  <a:cubicBezTo>
                    <a:pt x="1817" y="4122"/>
                    <a:pt x="1862" y="4086"/>
                    <a:pt x="1791" y="3897"/>
                  </a:cubicBezTo>
                  <a:cubicBezTo>
                    <a:pt x="1728" y="3717"/>
                    <a:pt x="1548" y="3393"/>
                    <a:pt x="1233" y="2736"/>
                  </a:cubicBezTo>
                  <a:cubicBezTo>
                    <a:pt x="918" y="2088"/>
                    <a:pt x="648" y="1405"/>
                    <a:pt x="459" y="874"/>
                  </a:cubicBezTo>
                  <a:cubicBezTo>
                    <a:pt x="266" y="364"/>
                    <a:pt x="14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6"/>
            <p:cNvSpPr/>
            <p:nvPr/>
          </p:nvSpPr>
          <p:spPr>
            <a:xfrm rot="5588913">
              <a:off x="8319417" y="4208918"/>
              <a:ext cx="158693" cy="260757"/>
            </a:xfrm>
            <a:custGeom>
              <a:avLst/>
              <a:gdLst/>
              <a:ahLst/>
              <a:cxnLst/>
              <a:rect l="l" t="t" r="r" b="b"/>
              <a:pathLst>
                <a:path w="5840" h="9596" extrusionOk="0">
                  <a:moveTo>
                    <a:pt x="59" y="1"/>
                  </a:moveTo>
                  <a:cubicBezTo>
                    <a:pt x="57" y="1"/>
                    <a:pt x="55" y="1"/>
                    <a:pt x="54" y="3"/>
                  </a:cubicBezTo>
                  <a:cubicBezTo>
                    <a:pt x="0" y="75"/>
                    <a:pt x="531" y="840"/>
                    <a:pt x="1233" y="2027"/>
                  </a:cubicBezTo>
                  <a:cubicBezTo>
                    <a:pt x="1935" y="3215"/>
                    <a:pt x="2852" y="4798"/>
                    <a:pt x="3734" y="6391"/>
                  </a:cubicBezTo>
                  <a:cubicBezTo>
                    <a:pt x="5293" y="9258"/>
                    <a:pt x="5532" y="9595"/>
                    <a:pt x="5643" y="9595"/>
                  </a:cubicBezTo>
                  <a:cubicBezTo>
                    <a:pt x="5655" y="9595"/>
                    <a:pt x="5666" y="9591"/>
                    <a:pt x="5677" y="9585"/>
                  </a:cubicBezTo>
                  <a:cubicBezTo>
                    <a:pt x="5767" y="9531"/>
                    <a:pt x="5839" y="9396"/>
                    <a:pt x="4094" y="6193"/>
                  </a:cubicBezTo>
                  <a:cubicBezTo>
                    <a:pt x="3212" y="4601"/>
                    <a:pt x="2258" y="2999"/>
                    <a:pt x="1485" y="1838"/>
                  </a:cubicBezTo>
                  <a:cubicBezTo>
                    <a:pt x="734" y="704"/>
                    <a:pt x="12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6"/>
            <p:cNvSpPr/>
            <p:nvPr/>
          </p:nvSpPr>
          <p:spPr>
            <a:xfrm rot="5588913">
              <a:off x="8463400" y="4312750"/>
              <a:ext cx="8587" cy="48423"/>
            </a:xfrm>
            <a:custGeom>
              <a:avLst/>
              <a:gdLst/>
              <a:ahLst/>
              <a:cxnLst/>
              <a:rect l="l" t="t" r="r" b="b"/>
              <a:pathLst>
                <a:path w="316" h="1782" extrusionOk="0">
                  <a:moveTo>
                    <a:pt x="216" y="0"/>
                  </a:moveTo>
                  <a:cubicBezTo>
                    <a:pt x="117" y="0"/>
                    <a:pt x="54" y="594"/>
                    <a:pt x="27" y="1179"/>
                  </a:cubicBezTo>
                  <a:cubicBezTo>
                    <a:pt x="0" y="1764"/>
                    <a:pt x="54" y="1782"/>
                    <a:pt x="126" y="1782"/>
                  </a:cubicBezTo>
                  <a:cubicBezTo>
                    <a:pt x="198" y="1782"/>
                    <a:pt x="252" y="1773"/>
                    <a:pt x="288" y="1188"/>
                  </a:cubicBezTo>
                  <a:cubicBezTo>
                    <a:pt x="315" y="603"/>
                    <a:pt x="288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 rot="5588913">
              <a:off x="8398318" y="4345391"/>
              <a:ext cx="17880" cy="69999"/>
            </a:xfrm>
            <a:custGeom>
              <a:avLst/>
              <a:gdLst/>
              <a:ahLst/>
              <a:cxnLst/>
              <a:rect l="l" t="t" r="r" b="b"/>
              <a:pathLst>
                <a:path w="658" h="2576" extrusionOk="0">
                  <a:moveTo>
                    <a:pt x="593" y="1"/>
                  </a:moveTo>
                  <a:cubicBezTo>
                    <a:pt x="485" y="1"/>
                    <a:pt x="306" y="851"/>
                    <a:pt x="154" y="1692"/>
                  </a:cubicBezTo>
                  <a:cubicBezTo>
                    <a:pt x="1" y="2538"/>
                    <a:pt x="55" y="2565"/>
                    <a:pt x="127" y="2574"/>
                  </a:cubicBezTo>
                  <a:cubicBezTo>
                    <a:pt x="132" y="2575"/>
                    <a:pt x="138" y="2576"/>
                    <a:pt x="143" y="2576"/>
                  </a:cubicBezTo>
                  <a:cubicBezTo>
                    <a:pt x="201" y="2576"/>
                    <a:pt x="266" y="2503"/>
                    <a:pt x="406" y="1737"/>
                  </a:cubicBezTo>
                  <a:cubicBezTo>
                    <a:pt x="559" y="892"/>
                    <a:pt x="658" y="10"/>
                    <a:pt x="595" y="10"/>
                  </a:cubicBezTo>
                  <a:lnTo>
                    <a:pt x="595" y="1"/>
                  </a:lnTo>
                  <a:cubicBezTo>
                    <a:pt x="594" y="1"/>
                    <a:pt x="594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 rot="5588913">
              <a:off x="8432002" y="4269648"/>
              <a:ext cx="50135" cy="31603"/>
            </a:xfrm>
            <a:custGeom>
              <a:avLst/>
              <a:gdLst/>
              <a:ahLst/>
              <a:cxnLst/>
              <a:rect l="l" t="t" r="r" b="b"/>
              <a:pathLst>
                <a:path w="1845" h="1163" extrusionOk="0">
                  <a:moveTo>
                    <a:pt x="62" y="0"/>
                  </a:moveTo>
                  <a:cubicBezTo>
                    <a:pt x="54" y="0"/>
                    <a:pt x="48" y="2"/>
                    <a:pt x="45" y="6"/>
                  </a:cubicBezTo>
                  <a:cubicBezTo>
                    <a:pt x="0" y="105"/>
                    <a:pt x="567" y="492"/>
                    <a:pt x="1134" y="861"/>
                  </a:cubicBezTo>
                  <a:cubicBezTo>
                    <a:pt x="1504" y="1096"/>
                    <a:pt x="1652" y="1162"/>
                    <a:pt x="1722" y="1162"/>
                  </a:cubicBezTo>
                  <a:cubicBezTo>
                    <a:pt x="1759" y="1162"/>
                    <a:pt x="1775" y="1144"/>
                    <a:pt x="1791" y="1122"/>
                  </a:cubicBezTo>
                  <a:cubicBezTo>
                    <a:pt x="1827" y="1068"/>
                    <a:pt x="1845" y="1014"/>
                    <a:pt x="1269" y="645"/>
                  </a:cubicBezTo>
                  <a:cubicBezTo>
                    <a:pt x="744" y="303"/>
                    <a:pt x="1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 rot="5588913">
              <a:off x="8349354" y="4303337"/>
              <a:ext cx="52119" cy="32608"/>
            </a:xfrm>
            <a:custGeom>
              <a:avLst/>
              <a:gdLst/>
              <a:ahLst/>
              <a:cxnLst/>
              <a:rect l="l" t="t" r="r" b="b"/>
              <a:pathLst>
                <a:path w="1918" h="1200" extrusionOk="0">
                  <a:moveTo>
                    <a:pt x="64" y="1"/>
                  </a:moveTo>
                  <a:cubicBezTo>
                    <a:pt x="54" y="1"/>
                    <a:pt x="48" y="3"/>
                    <a:pt x="46" y="8"/>
                  </a:cubicBezTo>
                  <a:cubicBezTo>
                    <a:pt x="1" y="98"/>
                    <a:pt x="595" y="503"/>
                    <a:pt x="1188" y="881"/>
                  </a:cubicBezTo>
                  <a:cubicBezTo>
                    <a:pt x="1586" y="1131"/>
                    <a:pt x="1741" y="1200"/>
                    <a:pt x="1808" y="1200"/>
                  </a:cubicBezTo>
                  <a:cubicBezTo>
                    <a:pt x="1843" y="1200"/>
                    <a:pt x="1854" y="1181"/>
                    <a:pt x="1863" y="1160"/>
                  </a:cubicBezTo>
                  <a:cubicBezTo>
                    <a:pt x="1899" y="1106"/>
                    <a:pt x="1917" y="1052"/>
                    <a:pt x="1323" y="665"/>
                  </a:cubicBezTo>
                  <a:cubicBezTo>
                    <a:pt x="777" y="318"/>
                    <a:pt x="178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 rot="5588913">
              <a:off x="8135103" y="4631468"/>
              <a:ext cx="277251" cy="16195"/>
            </a:xfrm>
            <a:custGeom>
              <a:avLst/>
              <a:gdLst/>
              <a:ahLst/>
              <a:cxnLst/>
              <a:rect l="l" t="t" r="r" b="b"/>
              <a:pathLst>
                <a:path w="10203" h="596" extrusionOk="0">
                  <a:moveTo>
                    <a:pt x="1002" y="1"/>
                  </a:moveTo>
                  <a:cubicBezTo>
                    <a:pt x="48" y="1"/>
                    <a:pt x="9" y="64"/>
                    <a:pt x="9" y="134"/>
                  </a:cubicBezTo>
                  <a:cubicBezTo>
                    <a:pt x="0" y="251"/>
                    <a:pt x="81" y="341"/>
                    <a:pt x="3419" y="476"/>
                  </a:cubicBezTo>
                  <a:cubicBezTo>
                    <a:pt x="5084" y="539"/>
                    <a:pt x="6794" y="575"/>
                    <a:pt x="8062" y="593"/>
                  </a:cubicBezTo>
                  <a:cubicBezTo>
                    <a:pt x="8270" y="595"/>
                    <a:pt x="8466" y="595"/>
                    <a:pt x="8650" y="595"/>
                  </a:cubicBezTo>
                  <a:cubicBezTo>
                    <a:pt x="9597" y="595"/>
                    <a:pt x="10202" y="575"/>
                    <a:pt x="10195" y="530"/>
                  </a:cubicBezTo>
                  <a:cubicBezTo>
                    <a:pt x="10150" y="359"/>
                    <a:pt x="6758" y="188"/>
                    <a:pt x="3428" y="62"/>
                  </a:cubicBezTo>
                  <a:cubicBezTo>
                    <a:pt x="2274" y="19"/>
                    <a:pt x="1509" y="1"/>
                    <a:pt x="1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 rot="5588913">
              <a:off x="8279054" y="4606539"/>
              <a:ext cx="66032" cy="39918"/>
            </a:xfrm>
            <a:custGeom>
              <a:avLst/>
              <a:gdLst/>
              <a:ahLst/>
              <a:cxnLst/>
              <a:rect l="l" t="t" r="r" b="b"/>
              <a:pathLst>
                <a:path w="2430" h="1469" extrusionOk="0">
                  <a:moveTo>
                    <a:pt x="2356" y="0"/>
                  </a:moveTo>
                  <a:cubicBezTo>
                    <a:pt x="2196" y="0"/>
                    <a:pt x="1469" y="416"/>
                    <a:pt x="765" y="847"/>
                  </a:cubicBezTo>
                  <a:cubicBezTo>
                    <a:pt x="1" y="1315"/>
                    <a:pt x="10" y="1378"/>
                    <a:pt x="55" y="1432"/>
                  </a:cubicBezTo>
                  <a:cubicBezTo>
                    <a:pt x="66" y="1451"/>
                    <a:pt x="78" y="1468"/>
                    <a:pt x="112" y="1468"/>
                  </a:cubicBezTo>
                  <a:cubicBezTo>
                    <a:pt x="188" y="1468"/>
                    <a:pt x="373" y="1385"/>
                    <a:pt x="900" y="1063"/>
                  </a:cubicBezTo>
                  <a:cubicBezTo>
                    <a:pt x="1665" y="595"/>
                    <a:pt x="2430" y="64"/>
                    <a:pt x="2385" y="10"/>
                  </a:cubicBezTo>
                  <a:cubicBezTo>
                    <a:pt x="2380" y="4"/>
                    <a:pt x="2370" y="0"/>
                    <a:pt x="2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 rot="5588913">
              <a:off x="8276171" y="4690137"/>
              <a:ext cx="36956" cy="27771"/>
            </a:xfrm>
            <a:custGeom>
              <a:avLst/>
              <a:gdLst/>
              <a:ahLst/>
              <a:cxnLst/>
              <a:rect l="l" t="t" r="r" b="b"/>
              <a:pathLst>
                <a:path w="1360" h="1022" extrusionOk="0">
                  <a:moveTo>
                    <a:pt x="1271" y="1"/>
                  </a:moveTo>
                  <a:cubicBezTo>
                    <a:pt x="1147" y="1"/>
                    <a:pt x="766" y="274"/>
                    <a:pt x="405" y="563"/>
                  </a:cubicBezTo>
                  <a:cubicBezTo>
                    <a:pt x="1" y="877"/>
                    <a:pt x="28" y="931"/>
                    <a:pt x="73" y="985"/>
                  </a:cubicBezTo>
                  <a:cubicBezTo>
                    <a:pt x="85" y="1004"/>
                    <a:pt x="100" y="1021"/>
                    <a:pt x="132" y="1021"/>
                  </a:cubicBezTo>
                  <a:cubicBezTo>
                    <a:pt x="190" y="1021"/>
                    <a:pt x="305" y="964"/>
                    <a:pt x="567" y="761"/>
                  </a:cubicBezTo>
                  <a:cubicBezTo>
                    <a:pt x="972" y="446"/>
                    <a:pt x="1359" y="68"/>
                    <a:pt x="1305" y="14"/>
                  </a:cubicBezTo>
                  <a:cubicBezTo>
                    <a:pt x="1298" y="5"/>
                    <a:pt x="1287" y="1"/>
                    <a:pt x="1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 rot="5588913">
              <a:off x="8195832" y="4602849"/>
              <a:ext cx="64564" cy="43450"/>
            </a:xfrm>
            <a:custGeom>
              <a:avLst/>
              <a:gdLst/>
              <a:ahLst/>
              <a:cxnLst/>
              <a:rect l="l" t="t" r="r" b="b"/>
              <a:pathLst>
                <a:path w="2376" h="1599" extrusionOk="0">
                  <a:moveTo>
                    <a:pt x="110" y="1"/>
                  </a:moveTo>
                  <a:cubicBezTo>
                    <a:pt x="78" y="1"/>
                    <a:pt x="65" y="17"/>
                    <a:pt x="54" y="36"/>
                  </a:cubicBezTo>
                  <a:cubicBezTo>
                    <a:pt x="9" y="90"/>
                    <a:pt x="0" y="144"/>
                    <a:pt x="747" y="657"/>
                  </a:cubicBezTo>
                  <a:cubicBezTo>
                    <a:pt x="1441" y="1147"/>
                    <a:pt x="2198" y="1598"/>
                    <a:pt x="2309" y="1598"/>
                  </a:cubicBezTo>
                  <a:cubicBezTo>
                    <a:pt x="2316" y="1598"/>
                    <a:pt x="2320" y="1596"/>
                    <a:pt x="2322" y="1593"/>
                  </a:cubicBezTo>
                  <a:cubicBezTo>
                    <a:pt x="2376" y="1503"/>
                    <a:pt x="1629" y="963"/>
                    <a:pt x="891" y="450"/>
                  </a:cubicBezTo>
                  <a:cubicBezTo>
                    <a:pt x="368" y="91"/>
                    <a:pt x="185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 rot="5588913">
              <a:off x="8208864" y="4676025"/>
              <a:ext cx="40380" cy="27717"/>
            </a:xfrm>
            <a:custGeom>
              <a:avLst/>
              <a:gdLst/>
              <a:ahLst/>
              <a:cxnLst/>
              <a:rect l="l" t="t" r="r" b="b"/>
              <a:pathLst>
                <a:path w="1486" h="1020" extrusionOk="0">
                  <a:moveTo>
                    <a:pt x="129" y="1"/>
                  </a:moveTo>
                  <a:cubicBezTo>
                    <a:pt x="95" y="1"/>
                    <a:pt x="80" y="19"/>
                    <a:pt x="64" y="39"/>
                  </a:cubicBezTo>
                  <a:cubicBezTo>
                    <a:pt x="28" y="93"/>
                    <a:pt x="1" y="147"/>
                    <a:pt x="451" y="471"/>
                  </a:cubicBezTo>
                  <a:cubicBezTo>
                    <a:pt x="850" y="756"/>
                    <a:pt x="1294" y="1019"/>
                    <a:pt x="1407" y="1019"/>
                  </a:cubicBezTo>
                  <a:cubicBezTo>
                    <a:pt x="1419" y="1019"/>
                    <a:pt x="1427" y="1017"/>
                    <a:pt x="1431" y="1011"/>
                  </a:cubicBezTo>
                  <a:cubicBezTo>
                    <a:pt x="1485" y="921"/>
                    <a:pt x="1044" y="579"/>
                    <a:pt x="595" y="255"/>
                  </a:cubicBezTo>
                  <a:lnTo>
                    <a:pt x="595" y="264"/>
                  </a:lnTo>
                  <a:cubicBezTo>
                    <a:pt x="308" y="58"/>
                    <a:pt x="18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6"/>
          <p:cNvGrpSpPr/>
          <p:nvPr/>
        </p:nvGrpSpPr>
        <p:grpSpPr>
          <a:xfrm>
            <a:off x="135625" y="4184016"/>
            <a:ext cx="1307782" cy="766279"/>
            <a:chOff x="135625" y="4035733"/>
            <a:chExt cx="1752589" cy="1026909"/>
          </a:xfrm>
        </p:grpSpPr>
        <p:sp>
          <p:nvSpPr>
            <p:cNvPr id="278" name="Google Shape;278;p6"/>
            <p:cNvSpPr/>
            <p:nvPr/>
          </p:nvSpPr>
          <p:spPr>
            <a:xfrm rot="-1054011" flipH="1">
              <a:off x="251480" y="4116486"/>
              <a:ext cx="668760" cy="864989"/>
            </a:xfrm>
            <a:custGeom>
              <a:avLst/>
              <a:gdLst/>
              <a:ahLst/>
              <a:cxnLst/>
              <a:rect l="l" t="t" r="r" b="b"/>
              <a:pathLst>
                <a:path w="11567" h="14961" extrusionOk="0">
                  <a:moveTo>
                    <a:pt x="8514" y="1"/>
                  </a:moveTo>
                  <a:cubicBezTo>
                    <a:pt x="8422" y="1"/>
                    <a:pt x="8331" y="4"/>
                    <a:pt x="8243" y="9"/>
                  </a:cubicBezTo>
                  <a:cubicBezTo>
                    <a:pt x="6912" y="105"/>
                    <a:pt x="6071" y="887"/>
                    <a:pt x="5639" y="1489"/>
                  </a:cubicBezTo>
                  <a:cubicBezTo>
                    <a:pt x="5510" y="1666"/>
                    <a:pt x="5418" y="1943"/>
                    <a:pt x="5348" y="2256"/>
                  </a:cubicBezTo>
                  <a:cubicBezTo>
                    <a:pt x="5320" y="2376"/>
                    <a:pt x="5295" y="2505"/>
                    <a:pt x="5275" y="2634"/>
                  </a:cubicBezTo>
                  <a:cubicBezTo>
                    <a:pt x="5127" y="2654"/>
                    <a:pt x="4970" y="2676"/>
                    <a:pt x="4808" y="2700"/>
                  </a:cubicBezTo>
                  <a:cubicBezTo>
                    <a:pt x="4046" y="2824"/>
                    <a:pt x="3565" y="3093"/>
                    <a:pt x="3281" y="3443"/>
                  </a:cubicBezTo>
                  <a:cubicBezTo>
                    <a:pt x="3241" y="3493"/>
                    <a:pt x="3207" y="3543"/>
                    <a:pt x="3177" y="3593"/>
                  </a:cubicBezTo>
                  <a:cubicBezTo>
                    <a:pt x="3106" y="3587"/>
                    <a:pt x="3034" y="3583"/>
                    <a:pt x="2959" y="3583"/>
                  </a:cubicBezTo>
                  <a:cubicBezTo>
                    <a:pt x="2902" y="3583"/>
                    <a:pt x="2844" y="3585"/>
                    <a:pt x="2785" y="3589"/>
                  </a:cubicBezTo>
                  <a:lnTo>
                    <a:pt x="2701" y="3597"/>
                  </a:lnTo>
                  <a:cubicBezTo>
                    <a:pt x="2193" y="3650"/>
                    <a:pt x="1757" y="3792"/>
                    <a:pt x="1396" y="4023"/>
                  </a:cubicBezTo>
                  <a:cubicBezTo>
                    <a:pt x="858" y="4370"/>
                    <a:pt x="488" y="4915"/>
                    <a:pt x="275" y="5632"/>
                  </a:cubicBezTo>
                  <a:cubicBezTo>
                    <a:pt x="60" y="6350"/>
                    <a:pt x="0" y="7238"/>
                    <a:pt x="77" y="8290"/>
                  </a:cubicBezTo>
                  <a:cubicBezTo>
                    <a:pt x="97" y="8567"/>
                    <a:pt x="125" y="8852"/>
                    <a:pt x="161" y="9150"/>
                  </a:cubicBezTo>
                  <a:cubicBezTo>
                    <a:pt x="340" y="10557"/>
                    <a:pt x="737" y="11927"/>
                    <a:pt x="1324" y="12937"/>
                  </a:cubicBezTo>
                  <a:cubicBezTo>
                    <a:pt x="1617" y="13441"/>
                    <a:pt x="1962" y="13854"/>
                    <a:pt x="2350" y="14136"/>
                  </a:cubicBezTo>
                  <a:cubicBezTo>
                    <a:pt x="2702" y="14390"/>
                    <a:pt x="3096" y="14536"/>
                    <a:pt x="3524" y="14536"/>
                  </a:cubicBezTo>
                  <a:cubicBezTo>
                    <a:pt x="3568" y="14536"/>
                    <a:pt x="3614" y="14534"/>
                    <a:pt x="3659" y="14531"/>
                  </a:cubicBezTo>
                  <a:cubicBezTo>
                    <a:pt x="3870" y="14515"/>
                    <a:pt x="4085" y="14465"/>
                    <a:pt x="4308" y="14377"/>
                  </a:cubicBezTo>
                  <a:cubicBezTo>
                    <a:pt x="4512" y="14605"/>
                    <a:pt x="4806" y="14764"/>
                    <a:pt x="5129" y="14856"/>
                  </a:cubicBezTo>
                  <a:cubicBezTo>
                    <a:pt x="5376" y="14929"/>
                    <a:pt x="5644" y="14961"/>
                    <a:pt x="5923" y="14961"/>
                  </a:cubicBezTo>
                  <a:cubicBezTo>
                    <a:pt x="6031" y="14961"/>
                    <a:pt x="6140" y="14956"/>
                    <a:pt x="6251" y="14947"/>
                  </a:cubicBezTo>
                  <a:cubicBezTo>
                    <a:pt x="6647" y="14913"/>
                    <a:pt x="7016" y="14818"/>
                    <a:pt x="7340" y="14676"/>
                  </a:cubicBezTo>
                  <a:cubicBezTo>
                    <a:pt x="7420" y="14638"/>
                    <a:pt x="7504" y="14605"/>
                    <a:pt x="7577" y="14561"/>
                  </a:cubicBezTo>
                  <a:cubicBezTo>
                    <a:pt x="7651" y="14517"/>
                    <a:pt x="7727" y="14481"/>
                    <a:pt x="7798" y="14425"/>
                  </a:cubicBezTo>
                  <a:cubicBezTo>
                    <a:pt x="7936" y="14320"/>
                    <a:pt x="8040" y="14186"/>
                    <a:pt x="8121" y="14053"/>
                  </a:cubicBezTo>
                  <a:cubicBezTo>
                    <a:pt x="8127" y="14045"/>
                    <a:pt x="8129" y="14037"/>
                    <a:pt x="8133" y="14031"/>
                  </a:cubicBezTo>
                  <a:cubicBezTo>
                    <a:pt x="8381" y="14110"/>
                    <a:pt x="8613" y="14148"/>
                    <a:pt x="8832" y="14148"/>
                  </a:cubicBezTo>
                  <a:cubicBezTo>
                    <a:pt x="8875" y="14148"/>
                    <a:pt x="8918" y="14147"/>
                    <a:pt x="8960" y="14144"/>
                  </a:cubicBezTo>
                  <a:cubicBezTo>
                    <a:pt x="9428" y="14111"/>
                    <a:pt x="9826" y="13895"/>
                    <a:pt x="10151" y="13549"/>
                  </a:cubicBezTo>
                  <a:cubicBezTo>
                    <a:pt x="10641" y="13029"/>
                    <a:pt x="10974" y="12220"/>
                    <a:pt x="11199" y="11266"/>
                  </a:cubicBezTo>
                  <a:cubicBezTo>
                    <a:pt x="11422" y="10312"/>
                    <a:pt x="11530" y="9214"/>
                    <a:pt x="11555" y="8111"/>
                  </a:cubicBezTo>
                  <a:cubicBezTo>
                    <a:pt x="11567" y="7595"/>
                    <a:pt x="11561" y="7123"/>
                    <a:pt x="11530" y="6696"/>
                  </a:cubicBezTo>
                  <a:cubicBezTo>
                    <a:pt x="11454" y="5531"/>
                    <a:pt x="11205" y="4694"/>
                    <a:pt x="10731" y="4154"/>
                  </a:cubicBezTo>
                  <a:cubicBezTo>
                    <a:pt x="10492" y="3883"/>
                    <a:pt x="10199" y="3690"/>
                    <a:pt x="9848" y="3569"/>
                  </a:cubicBezTo>
                  <a:cubicBezTo>
                    <a:pt x="9542" y="3465"/>
                    <a:pt x="9195" y="3415"/>
                    <a:pt x="8800" y="3415"/>
                  </a:cubicBezTo>
                  <a:cubicBezTo>
                    <a:pt x="8738" y="3415"/>
                    <a:pt x="8675" y="3416"/>
                    <a:pt x="8611" y="3419"/>
                  </a:cubicBezTo>
                  <a:cubicBezTo>
                    <a:pt x="8589" y="3419"/>
                    <a:pt x="8569" y="3421"/>
                    <a:pt x="8545" y="3421"/>
                  </a:cubicBezTo>
                  <a:cubicBezTo>
                    <a:pt x="8424" y="3429"/>
                    <a:pt x="8310" y="3449"/>
                    <a:pt x="8201" y="3475"/>
                  </a:cubicBezTo>
                  <a:cubicBezTo>
                    <a:pt x="8153" y="3368"/>
                    <a:pt x="8099" y="3264"/>
                    <a:pt x="8030" y="3170"/>
                  </a:cubicBezTo>
                  <a:cubicBezTo>
                    <a:pt x="7878" y="2949"/>
                    <a:pt x="7659" y="2770"/>
                    <a:pt x="7324" y="2666"/>
                  </a:cubicBezTo>
                  <a:cubicBezTo>
                    <a:pt x="7079" y="2587"/>
                    <a:pt x="6773" y="2546"/>
                    <a:pt x="6387" y="2546"/>
                  </a:cubicBezTo>
                  <a:cubicBezTo>
                    <a:pt x="6352" y="2546"/>
                    <a:pt x="6316" y="2546"/>
                    <a:pt x="6279" y="2547"/>
                  </a:cubicBezTo>
                  <a:cubicBezTo>
                    <a:pt x="6312" y="2389"/>
                    <a:pt x="6352" y="2244"/>
                    <a:pt x="6396" y="2121"/>
                  </a:cubicBezTo>
                  <a:cubicBezTo>
                    <a:pt x="6432" y="2025"/>
                    <a:pt x="6474" y="1943"/>
                    <a:pt x="6520" y="1880"/>
                  </a:cubicBezTo>
                  <a:cubicBezTo>
                    <a:pt x="6565" y="1816"/>
                    <a:pt x="6615" y="1774"/>
                    <a:pt x="6667" y="1752"/>
                  </a:cubicBezTo>
                  <a:cubicBezTo>
                    <a:pt x="6828" y="1682"/>
                    <a:pt x="7119" y="1640"/>
                    <a:pt x="7428" y="1619"/>
                  </a:cubicBezTo>
                  <a:cubicBezTo>
                    <a:pt x="7682" y="1600"/>
                    <a:pt x="7951" y="1595"/>
                    <a:pt x="8179" y="1595"/>
                  </a:cubicBezTo>
                  <a:cubicBezTo>
                    <a:pt x="8229" y="1595"/>
                    <a:pt x="8276" y="1595"/>
                    <a:pt x="8322" y="1595"/>
                  </a:cubicBezTo>
                  <a:cubicBezTo>
                    <a:pt x="8448" y="1599"/>
                    <a:pt x="8555" y="1601"/>
                    <a:pt x="8631" y="1603"/>
                  </a:cubicBezTo>
                  <a:cubicBezTo>
                    <a:pt x="8705" y="1605"/>
                    <a:pt x="8749" y="1609"/>
                    <a:pt x="8749" y="1609"/>
                  </a:cubicBezTo>
                  <a:cubicBezTo>
                    <a:pt x="8763" y="1609"/>
                    <a:pt x="8779" y="1603"/>
                    <a:pt x="8792" y="1593"/>
                  </a:cubicBezTo>
                  <a:cubicBezTo>
                    <a:pt x="8804" y="1583"/>
                    <a:pt x="8810" y="1569"/>
                    <a:pt x="8810" y="1553"/>
                  </a:cubicBezTo>
                  <a:lnTo>
                    <a:pt x="8826" y="67"/>
                  </a:lnTo>
                  <a:cubicBezTo>
                    <a:pt x="8826" y="37"/>
                    <a:pt x="8804" y="13"/>
                    <a:pt x="8771" y="9"/>
                  </a:cubicBezTo>
                  <a:cubicBezTo>
                    <a:pt x="8684" y="3"/>
                    <a:pt x="8598" y="1"/>
                    <a:pt x="8514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 rot="-1054074" flipH="1">
              <a:off x="330603" y="4150140"/>
              <a:ext cx="251725" cy="271288"/>
            </a:xfrm>
            <a:custGeom>
              <a:avLst/>
              <a:gdLst/>
              <a:ahLst/>
              <a:cxnLst/>
              <a:rect l="l" t="t" r="r" b="b"/>
              <a:pathLst>
                <a:path w="19507" h="21023" extrusionOk="0">
                  <a:moveTo>
                    <a:pt x="18658" y="0"/>
                  </a:moveTo>
                  <a:cubicBezTo>
                    <a:pt x="18261" y="0"/>
                    <a:pt x="17863" y="14"/>
                    <a:pt x="17464" y="40"/>
                  </a:cubicBezTo>
                  <a:cubicBezTo>
                    <a:pt x="11688" y="445"/>
                    <a:pt x="8053" y="3828"/>
                    <a:pt x="6173" y="6447"/>
                  </a:cubicBezTo>
                  <a:cubicBezTo>
                    <a:pt x="5741" y="7049"/>
                    <a:pt x="5363" y="8030"/>
                    <a:pt x="5075" y="9191"/>
                  </a:cubicBezTo>
                  <a:cubicBezTo>
                    <a:pt x="4769" y="10442"/>
                    <a:pt x="4544" y="11710"/>
                    <a:pt x="4391" y="12988"/>
                  </a:cubicBezTo>
                  <a:cubicBezTo>
                    <a:pt x="4058" y="15615"/>
                    <a:pt x="3950" y="18170"/>
                    <a:pt x="3923" y="19178"/>
                  </a:cubicBezTo>
                  <a:cubicBezTo>
                    <a:pt x="3932" y="19376"/>
                    <a:pt x="3923" y="19502"/>
                    <a:pt x="3923" y="19574"/>
                  </a:cubicBezTo>
                  <a:lnTo>
                    <a:pt x="3923" y="19619"/>
                  </a:lnTo>
                  <a:cubicBezTo>
                    <a:pt x="3932" y="19801"/>
                    <a:pt x="3798" y="19891"/>
                    <a:pt x="3665" y="19891"/>
                  </a:cubicBezTo>
                  <a:cubicBezTo>
                    <a:pt x="3528" y="19891"/>
                    <a:pt x="3392" y="19797"/>
                    <a:pt x="3410" y="19610"/>
                  </a:cubicBezTo>
                  <a:cubicBezTo>
                    <a:pt x="3410" y="19610"/>
                    <a:pt x="3410" y="19250"/>
                    <a:pt x="3437" y="18638"/>
                  </a:cubicBezTo>
                  <a:lnTo>
                    <a:pt x="3437" y="18638"/>
                  </a:lnTo>
                  <a:cubicBezTo>
                    <a:pt x="3230" y="18728"/>
                    <a:pt x="3006" y="18782"/>
                    <a:pt x="2772" y="18800"/>
                  </a:cubicBezTo>
                  <a:cubicBezTo>
                    <a:pt x="2721" y="18802"/>
                    <a:pt x="2670" y="18803"/>
                    <a:pt x="2619" y="18803"/>
                  </a:cubicBezTo>
                  <a:cubicBezTo>
                    <a:pt x="2220" y="18803"/>
                    <a:pt x="1823" y="18742"/>
                    <a:pt x="1440" y="18638"/>
                  </a:cubicBezTo>
                  <a:lnTo>
                    <a:pt x="1296" y="18593"/>
                  </a:lnTo>
                  <a:lnTo>
                    <a:pt x="1296" y="18593"/>
                  </a:lnTo>
                  <a:cubicBezTo>
                    <a:pt x="1305" y="18638"/>
                    <a:pt x="1305" y="18692"/>
                    <a:pt x="1314" y="18737"/>
                  </a:cubicBezTo>
                  <a:cubicBezTo>
                    <a:pt x="1323" y="18899"/>
                    <a:pt x="1305" y="19061"/>
                    <a:pt x="1260" y="19205"/>
                  </a:cubicBezTo>
                  <a:cubicBezTo>
                    <a:pt x="1197" y="19385"/>
                    <a:pt x="1080" y="19538"/>
                    <a:pt x="936" y="19646"/>
                  </a:cubicBezTo>
                  <a:cubicBezTo>
                    <a:pt x="783" y="19754"/>
                    <a:pt x="612" y="19808"/>
                    <a:pt x="432" y="19826"/>
                  </a:cubicBezTo>
                  <a:cubicBezTo>
                    <a:pt x="288" y="19826"/>
                    <a:pt x="144" y="19817"/>
                    <a:pt x="0" y="19790"/>
                  </a:cubicBezTo>
                  <a:lnTo>
                    <a:pt x="0" y="19790"/>
                  </a:lnTo>
                  <a:cubicBezTo>
                    <a:pt x="171" y="20087"/>
                    <a:pt x="315" y="20402"/>
                    <a:pt x="423" y="20735"/>
                  </a:cubicBezTo>
                  <a:cubicBezTo>
                    <a:pt x="459" y="20834"/>
                    <a:pt x="486" y="20933"/>
                    <a:pt x="513" y="21022"/>
                  </a:cubicBezTo>
                  <a:cubicBezTo>
                    <a:pt x="693" y="20978"/>
                    <a:pt x="873" y="20933"/>
                    <a:pt x="1053" y="20888"/>
                  </a:cubicBezTo>
                  <a:cubicBezTo>
                    <a:pt x="1440" y="20798"/>
                    <a:pt x="1827" y="20672"/>
                    <a:pt x="2232" y="20600"/>
                  </a:cubicBezTo>
                  <a:cubicBezTo>
                    <a:pt x="3050" y="20420"/>
                    <a:pt x="3887" y="20285"/>
                    <a:pt x="4733" y="20186"/>
                  </a:cubicBezTo>
                  <a:cubicBezTo>
                    <a:pt x="5268" y="20130"/>
                    <a:pt x="5799" y="20100"/>
                    <a:pt x="6324" y="20100"/>
                  </a:cubicBezTo>
                  <a:cubicBezTo>
                    <a:pt x="7496" y="20100"/>
                    <a:pt x="8631" y="20249"/>
                    <a:pt x="9682" y="20591"/>
                  </a:cubicBezTo>
                  <a:cubicBezTo>
                    <a:pt x="10024" y="20708"/>
                    <a:pt x="10347" y="20843"/>
                    <a:pt x="10671" y="21004"/>
                  </a:cubicBezTo>
                  <a:cubicBezTo>
                    <a:pt x="10851" y="20438"/>
                    <a:pt x="11139" y="19907"/>
                    <a:pt x="11517" y="19457"/>
                  </a:cubicBezTo>
                  <a:lnTo>
                    <a:pt x="11517" y="19457"/>
                  </a:lnTo>
                  <a:cubicBezTo>
                    <a:pt x="11386" y="19466"/>
                    <a:pt x="11256" y="19470"/>
                    <a:pt x="11126" y="19470"/>
                  </a:cubicBezTo>
                  <a:cubicBezTo>
                    <a:pt x="10729" y="19470"/>
                    <a:pt x="10336" y="19428"/>
                    <a:pt x="9943" y="19340"/>
                  </a:cubicBezTo>
                  <a:cubicBezTo>
                    <a:pt x="9484" y="19232"/>
                    <a:pt x="9178" y="19043"/>
                    <a:pt x="8998" y="18800"/>
                  </a:cubicBezTo>
                  <a:cubicBezTo>
                    <a:pt x="8890" y="18656"/>
                    <a:pt x="8827" y="18476"/>
                    <a:pt x="8818" y="18296"/>
                  </a:cubicBezTo>
                  <a:cubicBezTo>
                    <a:pt x="8818" y="18224"/>
                    <a:pt x="8818" y="18152"/>
                    <a:pt x="8827" y="18080"/>
                  </a:cubicBezTo>
                  <a:lnTo>
                    <a:pt x="8827" y="18080"/>
                  </a:lnTo>
                  <a:cubicBezTo>
                    <a:pt x="8647" y="18125"/>
                    <a:pt x="8458" y="18152"/>
                    <a:pt x="8269" y="18170"/>
                  </a:cubicBezTo>
                  <a:cubicBezTo>
                    <a:pt x="8197" y="18175"/>
                    <a:pt x="8125" y="18177"/>
                    <a:pt x="8053" y="18177"/>
                  </a:cubicBezTo>
                  <a:cubicBezTo>
                    <a:pt x="7847" y="18177"/>
                    <a:pt x="7641" y="18159"/>
                    <a:pt x="7441" y="18125"/>
                  </a:cubicBezTo>
                  <a:cubicBezTo>
                    <a:pt x="7369" y="18476"/>
                    <a:pt x="7288" y="18809"/>
                    <a:pt x="7189" y="19115"/>
                  </a:cubicBezTo>
                  <a:cubicBezTo>
                    <a:pt x="7160" y="19225"/>
                    <a:pt x="7060" y="19298"/>
                    <a:pt x="6946" y="19298"/>
                  </a:cubicBezTo>
                  <a:cubicBezTo>
                    <a:pt x="6920" y="19298"/>
                    <a:pt x="6893" y="19294"/>
                    <a:pt x="6865" y="19286"/>
                  </a:cubicBezTo>
                  <a:cubicBezTo>
                    <a:pt x="6775" y="19259"/>
                    <a:pt x="6703" y="19178"/>
                    <a:pt x="6694" y="19079"/>
                  </a:cubicBezTo>
                  <a:cubicBezTo>
                    <a:pt x="6685" y="19043"/>
                    <a:pt x="6685" y="18998"/>
                    <a:pt x="6694" y="18962"/>
                  </a:cubicBezTo>
                  <a:cubicBezTo>
                    <a:pt x="7027" y="17855"/>
                    <a:pt x="7252" y="16299"/>
                    <a:pt x="7477" y="14661"/>
                  </a:cubicBezTo>
                  <a:cubicBezTo>
                    <a:pt x="7702" y="13033"/>
                    <a:pt x="7927" y="11341"/>
                    <a:pt x="8296" y="9929"/>
                  </a:cubicBezTo>
                  <a:cubicBezTo>
                    <a:pt x="8539" y="8993"/>
                    <a:pt x="8836" y="8183"/>
                    <a:pt x="9259" y="7607"/>
                  </a:cubicBezTo>
                  <a:cubicBezTo>
                    <a:pt x="9484" y="7283"/>
                    <a:pt x="9790" y="7023"/>
                    <a:pt x="10149" y="6861"/>
                  </a:cubicBezTo>
                  <a:cubicBezTo>
                    <a:pt x="10986" y="6510"/>
                    <a:pt x="12309" y="6330"/>
                    <a:pt x="13721" y="6222"/>
                  </a:cubicBezTo>
                  <a:cubicBezTo>
                    <a:pt x="14864" y="6143"/>
                    <a:pt x="16058" y="6119"/>
                    <a:pt x="17075" y="6119"/>
                  </a:cubicBezTo>
                  <a:cubicBezTo>
                    <a:pt x="18142" y="6119"/>
                    <a:pt x="19016" y="6145"/>
                    <a:pt x="19435" y="6159"/>
                  </a:cubicBezTo>
                  <a:lnTo>
                    <a:pt x="19507" y="23"/>
                  </a:lnTo>
                  <a:cubicBezTo>
                    <a:pt x="19225" y="7"/>
                    <a:pt x="18942" y="0"/>
                    <a:pt x="18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 rot="-1054074" flipH="1">
              <a:off x="341854" y="4217811"/>
              <a:ext cx="250912" cy="201760"/>
            </a:xfrm>
            <a:custGeom>
              <a:avLst/>
              <a:gdLst/>
              <a:ahLst/>
              <a:cxnLst/>
              <a:rect l="l" t="t" r="r" b="b"/>
              <a:pathLst>
                <a:path w="19444" h="15635" extrusionOk="0">
                  <a:moveTo>
                    <a:pt x="18154" y="0"/>
                  </a:moveTo>
                  <a:cubicBezTo>
                    <a:pt x="17848" y="0"/>
                    <a:pt x="17540" y="2"/>
                    <a:pt x="17230" y="6"/>
                  </a:cubicBezTo>
                  <a:cubicBezTo>
                    <a:pt x="15278" y="42"/>
                    <a:pt x="13218" y="114"/>
                    <a:pt x="11346" y="735"/>
                  </a:cubicBezTo>
                  <a:cubicBezTo>
                    <a:pt x="7117" y="2129"/>
                    <a:pt x="8503" y="7393"/>
                    <a:pt x="6550" y="10497"/>
                  </a:cubicBezTo>
                  <a:cubicBezTo>
                    <a:pt x="6511" y="10564"/>
                    <a:pt x="6444" y="10597"/>
                    <a:pt x="6376" y="10597"/>
                  </a:cubicBezTo>
                  <a:cubicBezTo>
                    <a:pt x="6290" y="10597"/>
                    <a:pt x="6203" y="10544"/>
                    <a:pt x="6173" y="10443"/>
                  </a:cubicBezTo>
                  <a:cubicBezTo>
                    <a:pt x="6128" y="10299"/>
                    <a:pt x="6065" y="10155"/>
                    <a:pt x="5984" y="10029"/>
                  </a:cubicBezTo>
                  <a:cubicBezTo>
                    <a:pt x="5678" y="10785"/>
                    <a:pt x="5462" y="11577"/>
                    <a:pt x="5039" y="12296"/>
                  </a:cubicBezTo>
                  <a:cubicBezTo>
                    <a:pt x="4996" y="12358"/>
                    <a:pt x="4924" y="12394"/>
                    <a:pt x="4852" y="12394"/>
                  </a:cubicBezTo>
                  <a:cubicBezTo>
                    <a:pt x="4817" y="12394"/>
                    <a:pt x="4783" y="12386"/>
                    <a:pt x="4751" y="12368"/>
                  </a:cubicBezTo>
                  <a:cubicBezTo>
                    <a:pt x="4445" y="12206"/>
                    <a:pt x="4193" y="11955"/>
                    <a:pt x="4040" y="11649"/>
                  </a:cubicBezTo>
                  <a:cubicBezTo>
                    <a:pt x="3977" y="12584"/>
                    <a:pt x="3950" y="13340"/>
                    <a:pt x="3932" y="13790"/>
                  </a:cubicBezTo>
                  <a:cubicBezTo>
                    <a:pt x="3932" y="13988"/>
                    <a:pt x="3923" y="14114"/>
                    <a:pt x="3923" y="14186"/>
                  </a:cubicBezTo>
                  <a:lnTo>
                    <a:pt x="3923" y="14231"/>
                  </a:lnTo>
                  <a:cubicBezTo>
                    <a:pt x="3932" y="14413"/>
                    <a:pt x="3798" y="14503"/>
                    <a:pt x="3665" y="14503"/>
                  </a:cubicBezTo>
                  <a:cubicBezTo>
                    <a:pt x="3528" y="14503"/>
                    <a:pt x="3392" y="14409"/>
                    <a:pt x="3410" y="14222"/>
                  </a:cubicBezTo>
                  <a:cubicBezTo>
                    <a:pt x="3410" y="14222"/>
                    <a:pt x="3410" y="13862"/>
                    <a:pt x="3437" y="13250"/>
                  </a:cubicBezTo>
                  <a:lnTo>
                    <a:pt x="3437" y="13250"/>
                  </a:lnTo>
                  <a:cubicBezTo>
                    <a:pt x="3230" y="13340"/>
                    <a:pt x="3006" y="13394"/>
                    <a:pt x="2772" y="13412"/>
                  </a:cubicBezTo>
                  <a:cubicBezTo>
                    <a:pt x="2721" y="13414"/>
                    <a:pt x="2670" y="13415"/>
                    <a:pt x="2619" y="13415"/>
                  </a:cubicBezTo>
                  <a:cubicBezTo>
                    <a:pt x="2220" y="13415"/>
                    <a:pt x="1823" y="13354"/>
                    <a:pt x="1440" y="13250"/>
                  </a:cubicBezTo>
                  <a:lnTo>
                    <a:pt x="1296" y="13205"/>
                  </a:lnTo>
                  <a:lnTo>
                    <a:pt x="1296" y="13205"/>
                  </a:lnTo>
                  <a:cubicBezTo>
                    <a:pt x="1305" y="13250"/>
                    <a:pt x="1305" y="13304"/>
                    <a:pt x="1314" y="13349"/>
                  </a:cubicBezTo>
                  <a:cubicBezTo>
                    <a:pt x="1323" y="13511"/>
                    <a:pt x="1305" y="13673"/>
                    <a:pt x="1260" y="13817"/>
                  </a:cubicBezTo>
                  <a:cubicBezTo>
                    <a:pt x="1197" y="13997"/>
                    <a:pt x="1080" y="14150"/>
                    <a:pt x="936" y="14258"/>
                  </a:cubicBezTo>
                  <a:cubicBezTo>
                    <a:pt x="783" y="14366"/>
                    <a:pt x="612" y="14420"/>
                    <a:pt x="432" y="14438"/>
                  </a:cubicBezTo>
                  <a:cubicBezTo>
                    <a:pt x="288" y="14438"/>
                    <a:pt x="144" y="14429"/>
                    <a:pt x="0" y="14402"/>
                  </a:cubicBezTo>
                  <a:lnTo>
                    <a:pt x="0" y="14402"/>
                  </a:lnTo>
                  <a:cubicBezTo>
                    <a:pt x="171" y="14699"/>
                    <a:pt x="315" y="15014"/>
                    <a:pt x="423" y="15347"/>
                  </a:cubicBezTo>
                  <a:cubicBezTo>
                    <a:pt x="459" y="15446"/>
                    <a:pt x="486" y="15545"/>
                    <a:pt x="513" y="15634"/>
                  </a:cubicBezTo>
                  <a:cubicBezTo>
                    <a:pt x="693" y="15590"/>
                    <a:pt x="873" y="15545"/>
                    <a:pt x="1053" y="15500"/>
                  </a:cubicBezTo>
                  <a:cubicBezTo>
                    <a:pt x="1440" y="15410"/>
                    <a:pt x="1827" y="15284"/>
                    <a:pt x="2232" y="15212"/>
                  </a:cubicBezTo>
                  <a:cubicBezTo>
                    <a:pt x="3050" y="15032"/>
                    <a:pt x="3887" y="14897"/>
                    <a:pt x="4733" y="14798"/>
                  </a:cubicBezTo>
                  <a:cubicBezTo>
                    <a:pt x="5268" y="14742"/>
                    <a:pt x="5799" y="14712"/>
                    <a:pt x="6324" y="14712"/>
                  </a:cubicBezTo>
                  <a:cubicBezTo>
                    <a:pt x="7496" y="14712"/>
                    <a:pt x="8631" y="14861"/>
                    <a:pt x="9682" y="15203"/>
                  </a:cubicBezTo>
                  <a:cubicBezTo>
                    <a:pt x="10024" y="15320"/>
                    <a:pt x="10347" y="15455"/>
                    <a:pt x="10671" y="15617"/>
                  </a:cubicBezTo>
                  <a:cubicBezTo>
                    <a:pt x="10851" y="15050"/>
                    <a:pt x="11139" y="14519"/>
                    <a:pt x="11517" y="14069"/>
                  </a:cubicBezTo>
                  <a:lnTo>
                    <a:pt x="11517" y="14069"/>
                  </a:lnTo>
                  <a:cubicBezTo>
                    <a:pt x="11386" y="14078"/>
                    <a:pt x="11256" y="14082"/>
                    <a:pt x="11126" y="14082"/>
                  </a:cubicBezTo>
                  <a:cubicBezTo>
                    <a:pt x="10729" y="14082"/>
                    <a:pt x="10336" y="14040"/>
                    <a:pt x="9943" y="13952"/>
                  </a:cubicBezTo>
                  <a:cubicBezTo>
                    <a:pt x="9484" y="13844"/>
                    <a:pt x="9178" y="13655"/>
                    <a:pt x="8998" y="13412"/>
                  </a:cubicBezTo>
                  <a:cubicBezTo>
                    <a:pt x="8890" y="13268"/>
                    <a:pt x="8827" y="13088"/>
                    <a:pt x="8818" y="12908"/>
                  </a:cubicBezTo>
                  <a:cubicBezTo>
                    <a:pt x="8818" y="12836"/>
                    <a:pt x="8818" y="12764"/>
                    <a:pt x="8827" y="12692"/>
                  </a:cubicBezTo>
                  <a:lnTo>
                    <a:pt x="8827" y="12692"/>
                  </a:lnTo>
                  <a:cubicBezTo>
                    <a:pt x="8647" y="12737"/>
                    <a:pt x="8458" y="12764"/>
                    <a:pt x="8269" y="12782"/>
                  </a:cubicBezTo>
                  <a:cubicBezTo>
                    <a:pt x="8197" y="12787"/>
                    <a:pt x="8125" y="12789"/>
                    <a:pt x="8053" y="12789"/>
                  </a:cubicBezTo>
                  <a:cubicBezTo>
                    <a:pt x="7847" y="12789"/>
                    <a:pt x="7641" y="12771"/>
                    <a:pt x="7441" y="12737"/>
                  </a:cubicBezTo>
                  <a:cubicBezTo>
                    <a:pt x="7369" y="13088"/>
                    <a:pt x="7288" y="13421"/>
                    <a:pt x="7189" y="13727"/>
                  </a:cubicBezTo>
                  <a:cubicBezTo>
                    <a:pt x="7160" y="13837"/>
                    <a:pt x="7060" y="13910"/>
                    <a:pt x="6946" y="13910"/>
                  </a:cubicBezTo>
                  <a:cubicBezTo>
                    <a:pt x="6920" y="13910"/>
                    <a:pt x="6893" y="13906"/>
                    <a:pt x="6865" y="13898"/>
                  </a:cubicBezTo>
                  <a:cubicBezTo>
                    <a:pt x="6775" y="13871"/>
                    <a:pt x="6703" y="13790"/>
                    <a:pt x="6694" y="13700"/>
                  </a:cubicBezTo>
                  <a:cubicBezTo>
                    <a:pt x="6685" y="13655"/>
                    <a:pt x="6685" y="13610"/>
                    <a:pt x="6694" y="13574"/>
                  </a:cubicBezTo>
                  <a:cubicBezTo>
                    <a:pt x="7027" y="12467"/>
                    <a:pt x="7252" y="10911"/>
                    <a:pt x="7477" y="9273"/>
                  </a:cubicBezTo>
                  <a:cubicBezTo>
                    <a:pt x="7702" y="7645"/>
                    <a:pt x="7927" y="5953"/>
                    <a:pt x="8296" y="4541"/>
                  </a:cubicBezTo>
                  <a:cubicBezTo>
                    <a:pt x="8539" y="3605"/>
                    <a:pt x="8836" y="2795"/>
                    <a:pt x="9268" y="2219"/>
                  </a:cubicBezTo>
                  <a:cubicBezTo>
                    <a:pt x="9484" y="1895"/>
                    <a:pt x="9790" y="1635"/>
                    <a:pt x="10149" y="1473"/>
                  </a:cubicBezTo>
                  <a:cubicBezTo>
                    <a:pt x="10986" y="1122"/>
                    <a:pt x="12309" y="942"/>
                    <a:pt x="13721" y="834"/>
                  </a:cubicBezTo>
                  <a:cubicBezTo>
                    <a:pt x="14864" y="755"/>
                    <a:pt x="16060" y="731"/>
                    <a:pt x="17079" y="731"/>
                  </a:cubicBezTo>
                  <a:cubicBezTo>
                    <a:pt x="18147" y="731"/>
                    <a:pt x="19020" y="757"/>
                    <a:pt x="19435" y="771"/>
                  </a:cubicBezTo>
                  <a:lnTo>
                    <a:pt x="19444" y="15"/>
                  </a:lnTo>
                  <a:cubicBezTo>
                    <a:pt x="19017" y="4"/>
                    <a:pt x="18587" y="0"/>
                    <a:pt x="18154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 rot="-1054074" flipH="1">
              <a:off x="787049" y="4340778"/>
              <a:ext cx="30558" cy="32751"/>
            </a:xfrm>
            <a:custGeom>
              <a:avLst/>
              <a:gdLst/>
              <a:ahLst/>
              <a:cxnLst/>
              <a:rect l="l" t="t" r="r" b="b"/>
              <a:pathLst>
                <a:path w="2368" h="2538" extrusionOk="0">
                  <a:moveTo>
                    <a:pt x="1071" y="0"/>
                  </a:moveTo>
                  <a:lnTo>
                    <a:pt x="1026" y="18"/>
                  </a:lnTo>
                  <a:cubicBezTo>
                    <a:pt x="990" y="45"/>
                    <a:pt x="954" y="81"/>
                    <a:pt x="936" y="117"/>
                  </a:cubicBezTo>
                  <a:cubicBezTo>
                    <a:pt x="847" y="234"/>
                    <a:pt x="721" y="459"/>
                    <a:pt x="550" y="747"/>
                  </a:cubicBezTo>
                  <a:cubicBezTo>
                    <a:pt x="388" y="1026"/>
                    <a:pt x="235" y="1242"/>
                    <a:pt x="136" y="1422"/>
                  </a:cubicBezTo>
                  <a:cubicBezTo>
                    <a:pt x="64" y="1512"/>
                    <a:pt x="19" y="1629"/>
                    <a:pt x="1" y="1755"/>
                  </a:cubicBezTo>
                  <a:cubicBezTo>
                    <a:pt x="1" y="1800"/>
                    <a:pt x="19" y="1836"/>
                    <a:pt x="100" y="1925"/>
                  </a:cubicBezTo>
                  <a:cubicBezTo>
                    <a:pt x="244" y="2051"/>
                    <a:pt x="406" y="2159"/>
                    <a:pt x="577" y="2249"/>
                  </a:cubicBezTo>
                  <a:cubicBezTo>
                    <a:pt x="739" y="2330"/>
                    <a:pt x="900" y="2411"/>
                    <a:pt x="1071" y="2483"/>
                  </a:cubicBezTo>
                  <a:cubicBezTo>
                    <a:pt x="1152" y="2510"/>
                    <a:pt x="1233" y="2537"/>
                    <a:pt x="1314" y="2537"/>
                  </a:cubicBezTo>
                  <a:lnTo>
                    <a:pt x="1386" y="2510"/>
                  </a:lnTo>
                  <a:cubicBezTo>
                    <a:pt x="1431" y="2465"/>
                    <a:pt x="1476" y="2411"/>
                    <a:pt x="1512" y="2357"/>
                  </a:cubicBezTo>
                  <a:cubicBezTo>
                    <a:pt x="1629" y="2204"/>
                    <a:pt x="1764" y="1934"/>
                    <a:pt x="1989" y="1593"/>
                  </a:cubicBezTo>
                  <a:cubicBezTo>
                    <a:pt x="2097" y="1413"/>
                    <a:pt x="2205" y="1224"/>
                    <a:pt x="2295" y="1035"/>
                  </a:cubicBezTo>
                  <a:cubicBezTo>
                    <a:pt x="2340" y="945"/>
                    <a:pt x="2358" y="846"/>
                    <a:pt x="2367" y="747"/>
                  </a:cubicBezTo>
                  <a:cubicBezTo>
                    <a:pt x="2358" y="711"/>
                    <a:pt x="2349" y="675"/>
                    <a:pt x="2331" y="648"/>
                  </a:cubicBezTo>
                  <a:cubicBezTo>
                    <a:pt x="2304" y="603"/>
                    <a:pt x="2268" y="567"/>
                    <a:pt x="2223" y="540"/>
                  </a:cubicBezTo>
                  <a:cubicBezTo>
                    <a:pt x="2034" y="405"/>
                    <a:pt x="1827" y="288"/>
                    <a:pt x="1620" y="198"/>
                  </a:cubicBezTo>
                  <a:cubicBezTo>
                    <a:pt x="1494" y="135"/>
                    <a:pt x="1377" y="81"/>
                    <a:pt x="1242" y="36"/>
                  </a:cubicBezTo>
                  <a:cubicBezTo>
                    <a:pt x="1188" y="9"/>
                    <a:pt x="1134" y="0"/>
                    <a:pt x="10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 rot="-1054074" flipH="1">
              <a:off x="386085" y="4303829"/>
              <a:ext cx="118320" cy="97273"/>
            </a:xfrm>
            <a:custGeom>
              <a:avLst/>
              <a:gdLst/>
              <a:ahLst/>
              <a:cxnLst/>
              <a:rect l="l" t="t" r="r" b="b"/>
              <a:pathLst>
                <a:path w="9169" h="7538" extrusionOk="0">
                  <a:moveTo>
                    <a:pt x="1490" y="1"/>
                  </a:moveTo>
                  <a:cubicBezTo>
                    <a:pt x="1316" y="1"/>
                    <a:pt x="1137" y="2"/>
                    <a:pt x="954" y="6"/>
                  </a:cubicBezTo>
                  <a:cubicBezTo>
                    <a:pt x="909" y="267"/>
                    <a:pt x="864" y="519"/>
                    <a:pt x="819" y="780"/>
                  </a:cubicBezTo>
                  <a:cubicBezTo>
                    <a:pt x="522" y="2589"/>
                    <a:pt x="315" y="4577"/>
                    <a:pt x="0" y="6205"/>
                  </a:cubicBezTo>
                  <a:cubicBezTo>
                    <a:pt x="154" y="6236"/>
                    <a:pt x="308" y="6250"/>
                    <a:pt x="461" y="6250"/>
                  </a:cubicBezTo>
                  <a:cubicBezTo>
                    <a:pt x="533" y="6250"/>
                    <a:pt x="604" y="6247"/>
                    <a:pt x="675" y="6241"/>
                  </a:cubicBezTo>
                  <a:cubicBezTo>
                    <a:pt x="981" y="6223"/>
                    <a:pt x="1287" y="6151"/>
                    <a:pt x="1584" y="6044"/>
                  </a:cubicBezTo>
                  <a:cubicBezTo>
                    <a:pt x="1609" y="6034"/>
                    <a:pt x="1636" y="6030"/>
                    <a:pt x="1663" y="6030"/>
                  </a:cubicBezTo>
                  <a:cubicBezTo>
                    <a:pt x="1740" y="6030"/>
                    <a:pt x="1818" y="6067"/>
                    <a:pt x="1872" y="6133"/>
                  </a:cubicBezTo>
                  <a:cubicBezTo>
                    <a:pt x="1935" y="6214"/>
                    <a:pt x="1944" y="6331"/>
                    <a:pt x="1890" y="6430"/>
                  </a:cubicBezTo>
                  <a:lnTo>
                    <a:pt x="1872" y="6457"/>
                  </a:lnTo>
                  <a:cubicBezTo>
                    <a:pt x="1863" y="6484"/>
                    <a:pt x="1845" y="6520"/>
                    <a:pt x="1836" y="6547"/>
                  </a:cubicBezTo>
                  <a:cubicBezTo>
                    <a:pt x="1791" y="6646"/>
                    <a:pt x="1773" y="6745"/>
                    <a:pt x="1782" y="6853"/>
                  </a:cubicBezTo>
                  <a:cubicBezTo>
                    <a:pt x="1791" y="6934"/>
                    <a:pt x="1818" y="7015"/>
                    <a:pt x="1863" y="7078"/>
                  </a:cubicBezTo>
                  <a:cubicBezTo>
                    <a:pt x="1953" y="7186"/>
                    <a:pt x="2061" y="7267"/>
                    <a:pt x="2187" y="7321"/>
                  </a:cubicBezTo>
                  <a:cubicBezTo>
                    <a:pt x="2455" y="7445"/>
                    <a:pt x="2909" y="7538"/>
                    <a:pt x="3608" y="7538"/>
                  </a:cubicBezTo>
                  <a:cubicBezTo>
                    <a:pt x="3822" y="7538"/>
                    <a:pt x="4058" y="7529"/>
                    <a:pt x="4319" y="7510"/>
                  </a:cubicBezTo>
                  <a:cubicBezTo>
                    <a:pt x="4436" y="7501"/>
                    <a:pt x="4544" y="7492"/>
                    <a:pt x="4661" y="7483"/>
                  </a:cubicBezTo>
                  <a:cubicBezTo>
                    <a:pt x="4667" y="7480"/>
                    <a:pt x="4674" y="7479"/>
                    <a:pt x="4682" y="7479"/>
                  </a:cubicBezTo>
                  <a:cubicBezTo>
                    <a:pt x="4697" y="7479"/>
                    <a:pt x="4715" y="7483"/>
                    <a:pt x="4733" y="7483"/>
                  </a:cubicBezTo>
                  <a:cubicBezTo>
                    <a:pt x="4976" y="7105"/>
                    <a:pt x="5237" y="6736"/>
                    <a:pt x="5525" y="6385"/>
                  </a:cubicBezTo>
                  <a:cubicBezTo>
                    <a:pt x="6469" y="5234"/>
                    <a:pt x="7675" y="4316"/>
                    <a:pt x="9169" y="3812"/>
                  </a:cubicBezTo>
                  <a:cubicBezTo>
                    <a:pt x="8755" y="2894"/>
                    <a:pt x="8242" y="2112"/>
                    <a:pt x="7477" y="1500"/>
                  </a:cubicBezTo>
                  <a:cubicBezTo>
                    <a:pt x="6874" y="1023"/>
                    <a:pt x="6109" y="636"/>
                    <a:pt x="5084" y="375"/>
                  </a:cubicBezTo>
                  <a:cubicBezTo>
                    <a:pt x="4135" y="134"/>
                    <a:pt x="2957" y="1"/>
                    <a:pt x="1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 rot="-1054074" flipH="1">
              <a:off x="286739" y="4316308"/>
              <a:ext cx="656948" cy="652599"/>
            </a:xfrm>
            <a:custGeom>
              <a:avLst/>
              <a:gdLst/>
              <a:ahLst/>
              <a:cxnLst/>
              <a:rect l="l" t="t" r="r" b="b"/>
              <a:pathLst>
                <a:path w="50909" h="50572" extrusionOk="0">
                  <a:moveTo>
                    <a:pt x="4805" y="6774"/>
                  </a:moveTo>
                  <a:cubicBezTo>
                    <a:pt x="4931" y="6774"/>
                    <a:pt x="5057" y="6792"/>
                    <a:pt x="5183" y="6837"/>
                  </a:cubicBezTo>
                  <a:cubicBezTo>
                    <a:pt x="5327" y="6891"/>
                    <a:pt x="5471" y="6954"/>
                    <a:pt x="5606" y="7026"/>
                  </a:cubicBezTo>
                  <a:cubicBezTo>
                    <a:pt x="5795" y="7116"/>
                    <a:pt x="5984" y="7215"/>
                    <a:pt x="6164" y="7323"/>
                  </a:cubicBezTo>
                  <a:cubicBezTo>
                    <a:pt x="6317" y="7413"/>
                    <a:pt x="6443" y="7530"/>
                    <a:pt x="6542" y="7674"/>
                  </a:cubicBezTo>
                  <a:cubicBezTo>
                    <a:pt x="6596" y="7773"/>
                    <a:pt x="6632" y="7890"/>
                    <a:pt x="6641" y="8007"/>
                  </a:cubicBezTo>
                  <a:cubicBezTo>
                    <a:pt x="6650" y="8187"/>
                    <a:pt x="6614" y="8376"/>
                    <a:pt x="6533" y="8547"/>
                  </a:cubicBezTo>
                  <a:cubicBezTo>
                    <a:pt x="6443" y="8763"/>
                    <a:pt x="6326" y="8970"/>
                    <a:pt x="6191" y="9177"/>
                  </a:cubicBezTo>
                  <a:cubicBezTo>
                    <a:pt x="6038" y="9419"/>
                    <a:pt x="5921" y="9626"/>
                    <a:pt x="5813" y="9806"/>
                  </a:cubicBezTo>
                  <a:cubicBezTo>
                    <a:pt x="5723" y="9968"/>
                    <a:pt x="5606" y="10112"/>
                    <a:pt x="5462" y="10229"/>
                  </a:cubicBezTo>
                  <a:cubicBezTo>
                    <a:pt x="5363" y="10301"/>
                    <a:pt x="5246" y="10355"/>
                    <a:pt x="5120" y="10355"/>
                  </a:cubicBezTo>
                  <a:cubicBezTo>
                    <a:pt x="5100" y="10356"/>
                    <a:pt x="5080" y="10357"/>
                    <a:pt x="5060" y="10357"/>
                  </a:cubicBezTo>
                  <a:cubicBezTo>
                    <a:pt x="4920" y="10357"/>
                    <a:pt x="4787" y="10329"/>
                    <a:pt x="4662" y="10274"/>
                  </a:cubicBezTo>
                  <a:cubicBezTo>
                    <a:pt x="4473" y="10202"/>
                    <a:pt x="4284" y="10112"/>
                    <a:pt x="4104" y="10013"/>
                  </a:cubicBezTo>
                  <a:cubicBezTo>
                    <a:pt x="3879" y="9905"/>
                    <a:pt x="3681" y="9761"/>
                    <a:pt x="3501" y="9599"/>
                  </a:cubicBezTo>
                  <a:cubicBezTo>
                    <a:pt x="3357" y="9473"/>
                    <a:pt x="3267" y="9293"/>
                    <a:pt x="3249" y="9096"/>
                  </a:cubicBezTo>
                  <a:cubicBezTo>
                    <a:pt x="3249" y="8871"/>
                    <a:pt x="3321" y="8646"/>
                    <a:pt x="3447" y="8457"/>
                  </a:cubicBezTo>
                  <a:cubicBezTo>
                    <a:pt x="3564" y="8259"/>
                    <a:pt x="3717" y="8043"/>
                    <a:pt x="3870" y="7782"/>
                  </a:cubicBezTo>
                  <a:cubicBezTo>
                    <a:pt x="3996" y="7566"/>
                    <a:pt x="4095" y="7386"/>
                    <a:pt x="4185" y="7242"/>
                  </a:cubicBezTo>
                  <a:cubicBezTo>
                    <a:pt x="4266" y="7107"/>
                    <a:pt x="4374" y="6990"/>
                    <a:pt x="4500" y="6891"/>
                  </a:cubicBezTo>
                  <a:cubicBezTo>
                    <a:pt x="4590" y="6819"/>
                    <a:pt x="4688" y="6783"/>
                    <a:pt x="4805" y="6774"/>
                  </a:cubicBezTo>
                  <a:close/>
                  <a:moveTo>
                    <a:pt x="3762" y="11507"/>
                  </a:moveTo>
                  <a:cubicBezTo>
                    <a:pt x="3987" y="11516"/>
                    <a:pt x="4221" y="11543"/>
                    <a:pt x="4437" y="11597"/>
                  </a:cubicBezTo>
                  <a:cubicBezTo>
                    <a:pt x="4581" y="11642"/>
                    <a:pt x="4715" y="11714"/>
                    <a:pt x="4823" y="11822"/>
                  </a:cubicBezTo>
                  <a:cubicBezTo>
                    <a:pt x="4886" y="11903"/>
                    <a:pt x="4931" y="12002"/>
                    <a:pt x="4931" y="12101"/>
                  </a:cubicBezTo>
                  <a:cubicBezTo>
                    <a:pt x="4940" y="12236"/>
                    <a:pt x="4913" y="12371"/>
                    <a:pt x="4841" y="12479"/>
                  </a:cubicBezTo>
                  <a:cubicBezTo>
                    <a:pt x="4742" y="12686"/>
                    <a:pt x="4679" y="12901"/>
                    <a:pt x="4644" y="13126"/>
                  </a:cubicBezTo>
                  <a:cubicBezTo>
                    <a:pt x="4590" y="13414"/>
                    <a:pt x="4545" y="13756"/>
                    <a:pt x="4509" y="14116"/>
                  </a:cubicBezTo>
                  <a:cubicBezTo>
                    <a:pt x="4437" y="14827"/>
                    <a:pt x="4383" y="15556"/>
                    <a:pt x="4293" y="16006"/>
                  </a:cubicBezTo>
                  <a:cubicBezTo>
                    <a:pt x="4266" y="16123"/>
                    <a:pt x="4230" y="16239"/>
                    <a:pt x="4167" y="16347"/>
                  </a:cubicBezTo>
                  <a:cubicBezTo>
                    <a:pt x="4131" y="16419"/>
                    <a:pt x="4077" y="16473"/>
                    <a:pt x="4005" y="16509"/>
                  </a:cubicBezTo>
                  <a:cubicBezTo>
                    <a:pt x="3672" y="16653"/>
                    <a:pt x="3312" y="16743"/>
                    <a:pt x="2952" y="16779"/>
                  </a:cubicBezTo>
                  <a:cubicBezTo>
                    <a:pt x="2905" y="16784"/>
                    <a:pt x="2857" y="16786"/>
                    <a:pt x="2809" y="16786"/>
                  </a:cubicBezTo>
                  <a:cubicBezTo>
                    <a:pt x="2665" y="16786"/>
                    <a:pt x="2520" y="16766"/>
                    <a:pt x="2385" y="16725"/>
                  </a:cubicBezTo>
                  <a:cubicBezTo>
                    <a:pt x="2178" y="16671"/>
                    <a:pt x="2007" y="16527"/>
                    <a:pt x="1917" y="16329"/>
                  </a:cubicBezTo>
                  <a:cubicBezTo>
                    <a:pt x="1863" y="16194"/>
                    <a:pt x="1836" y="16042"/>
                    <a:pt x="1827" y="15898"/>
                  </a:cubicBezTo>
                  <a:cubicBezTo>
                    <a:pt x="1782" y="15151"/>
                    <a:pt x="1917" y="13747"/>
                    <a:pt x="2142" y="12757"/>
                  </a:cubicBezTo>
                  <a:cubicBezTo>
                    <a:pt x="2196" y="12479"/>
                    <a:pt x="2286" y="12200"/>
                    <a:pt x="2394" y="11939"/>
                  </a:cubicBezTo>
                  <a:cubicBezTo>
                    <a:pt x="2448" y="11813"/>
                    <a:pt x="2538" y="11705"/>
                    <a:pt x="2646" y="11633"/>
                  </a:cubicBezTo>
                  <a:cubicBezTo>
                    <a:pt x="2727" y="11615"/>
                    <a:pt x="2808" y="11588"/>
                    <a:pt x="2889" y="11552"/>
                  </a:cubicBezTo>
                  <a:cubicBezTo>
                    <a:pt x="2889" y="11552"/>
                    <a:pt x="2988" y="11534"/>
                    <a:pt x="3150" y="11525"/>
                  </a:cubicBezTo>
                  <a:cubicBezTo>
                    <a:pt x="3303" y="11516"/>
                    <a:pt x="3537" y="11507"/>
                    <a:pt x="3762" y="11507"/>
                  </a:cubicBezTo>
                  <a:close/>
                  <a:moveTo>
                    <a:pt x="37107" y="24319"/>
                  </a:moveTo>
                  <a:cubicBezTo>
                    <a:pt x="37162" y="24319"/>
                    <a:pt x="37341" y="25191"/>
                    <a:pt x="37412" y="26730"/>
                  </a:cubicBezTo>
                  <a:cubicBezTo>
                    <a:pt x="37475" y="28269"/>
                    <a:pt x="37412" y="29160"/>
                    <a:pt x="37358" y="29160"/>
                  </a:cubicBezTo>
                  <a:cubicBezTo>
                    <a:pt x="37295" y="29160"/>
                    <a:pt x="37268" y="28278"/>
                    <a:pt x="37196" y="26739"/>
                  </a:cubicBezTo>
                  <a:cubicBezTo>
                    <a:pt x="37133" y="25201"/>
                    <a:pt x="37043" y="24328"/>
                    <a:pt x="37106" y="24319"/>
                  </a:cubicBezTo>
                  <a:cubicBezTo>
                    <a:pt x="37106" y="24319"/>
                    <a:pt x="37107" y="24319"/>
                    <a:pt x="37107" y="24319"/>
                  </a:cubicBezTo>
                  <a:close/>
                  <a:moveTo>
                    <a:pt x="13074" y="25156"/>
                  </a:moveTo>
                  <a:cubicBezTo>
                    <a:pt x="13182" y="25156"/>
                    <a:pt x="13281" y="26083"/>
                    <a:pt x="13425" y="27693"/>
                  </a:cubicBezTo>
                  <a:cubicBezTo>
                    <a:pt x="13560" y="29304"/>
                    <a:pt x="13623" y="30230"/>
                    <a:pt x="13506" y="30248"/>
                  </a:cubicBezTo>
                  <a:cubicBezTo>
                    <a:pt x="13505" y="30249"/>
                    <a:pt x="13504" y="30249"/>
                    <a:pt x="13503" y="30249"/>
                  </a:cubicBezTo>
                  <a:cubicBezTo>
                    <a:pt x="13384" y="30249"/>
                    <a:pt x="13145" y="29333"/>
                    <a:pt x="13002" y="27729"/>
                  </a:cubicBezTo>
                  <a:cubicBezTo>
                    <a:pt x="12858" y="26101"/>
                    <a:pt x="12957" y="25156"/>
                    <a:pt x="13074" y="25156"/>
                  </a:cubicBezTo>
                  <a:close/>
                  <a:moveTo>
                    <a:pt x="38993" y="1"/>
                  </a:moveTo>
                  <a:cubicBezTo>
                    <a:pt x="38720" y="1"/>
                    <a:pt x="38442" y="6"/>
                    <a:pt x="38159" y="17"/>
                  </a:cubicBezTo>
                  <a:cubicBezTo>
                    <a:pt x="38069" y="17"/>
                    <a:pt x="37979" y="26"/>
                    <a:pt x="37889" y="35"/>
                  </a:cubicBezTo>
                  <a:cubicBezTo>
                    <a:pt x="35694" y="197"/>
                    <a:pt x="34065" y="1151"/>
                    <a:pt x="32814" y="2536"/>
                  </a:cubicBezTo>
                  <a:cubicBezTo>
                    <a:pt x="31879" y="3571"/>
                    <a:pt x="31168" y="4858"/>
                    <a:pt x="30637" y="6225"/>
                  </a:cubicBezTo>
                  <a:cubicBezTo>
                    <a:pt x="30997" y="6459"/>
                    <a:pt x="31330" y="6729"/>
                    <a:pt x="31645" y="7026"/>
                  </a:cubicBezTo>
                  <a:cubicBezTo>
                    <a:pt x="31807" y="6801"/>
                    <a:pt x="31987" y="6594"/>
                    <a:pt x="32176" y="6405"/>
                  </a:cubicBezTo>
                  <a:cubicBezTo>
                    <a:pt x="32302" y="6261"/>
                    <a:pt x="32446" y="6135"/>
                    <a:pt x="32599" y="6018"/>
                  </a:cubicBezTo>
                  <a:cubicBezTo>
                    <a:pt x="32733" y="5901"/>
                    <a:pt x="32877" y="5793"/>
                    <a:pt x="33021" y="5695"/>
                  </a:cubicBezTo>
                  <a:lnTo>
                    <a:pt x="33453" y="5434"/>
                  </a:lnTo>
                  <a:lnTo>
                    <a:pt x="33660" y="5308"/>
                  </a:lnTo>
                  <a:lnTo>
                    <a:pt x="33867" y="5218"/>
                  </a:lnTo>
                  <a:cubicBezTo>
                    <a:pt x="34119" y="5101"/>
                    <a:pt x="34380" y="5002"/>
                    <a:pt x="34641" y="4921"/>
                  </a:cubicBezTo>
                  <a:lnTo>
                    <a:pt x="35307" y="4750"/>
                  </a:lnTo>
                  <a:cubicBezTo>
                    <a:pt x="35712" y="4682"/>
                    <a:pt x="36024" y="4655"/>
                    <a:pt x="36237" y="4655"/>
                  </a:cubicBezTo>
                  <a:cubicBezTo>
                    <a:pt x="36449" y="4655"/>
                    <a:pt x="36562" y="4682"/>
                    <a:pt x="36566" y="4723"/>
                  </a:cubicBezTo>
                  <a:cubicBezTo>
                    <a:pt x="36575" y="4804"/>
                    <a:pt x="36161" y="4948"/>
                    <a:pt x="35424" y="5182"/>
                  </a:cubicBezTo>
                  <a:lnTo>
                    <a:pt x="34821" y="5407"/>
                  </a:lnTo>
                  <a:cubicBezTo>
                    <a:pt x="34596" y="5479"/>
                    <a:pt x="34380" y="5623"/>
                    <a:pt x="34128" y="5739"/>
                  </a:cubicBezTo>
                  <a:lnTo>
                    <a:pt x="33939" y="5829"/>
                  </a:lnTo>
                  <a:lnTo>
                    <a:pt x="33759" y="5946"/>
                  </a:lnTo>
                  <a:lnTo>
                    <a:pt x="33381" y="6198"/>
                  </a:lnTo>
                  <a:cubicBezTo>
                    <a:pt x="33246" y="6288"/>
                    <a:pt x="33120" y="6396"/>
                    <a:pt x="33003" y="6504"/>
                  </a:cubicBezTo>
                  <a:cubicBezTo>
                    <a:pt x="32868" y="6603"/>
                    <a:pt x="32742" y="6720"/>
                    <a:pt x="32625" y="6846"/>
                  </a:cubicBezTo>
                  <a:cubicBezTo>
                    <a:pt x="32437" y="7044"/>
                    <a:pt x="32257" y="7251"/>
                    <a:pt x="32095" y="7476"/>
                  </a:cubicBezTo>
                  <a:cubicBezTo>
                    <a:pt x="32194" y="7575"/>
                    <a:pt x="32284" y="7683"/>
                    <a:pt x="32374" y="7791"/>
                  </a:cubicBezTo>
                  <a:cubicBezTo>
                    <a:pt x="33264" y="8853"/>
                    <a:pt x="33840" y="9995"/>
                    <a:pt x="34290" y="11048"/>
                  </a:cubicBezTo>
                  <a:cubicBezTo>
                    <a:pt x="34722" y="12110"/>
                    <a:pt x="35064" y="13081"/>
                    <a:pt x="35352" y="13963"/>
                  </a:cubicBezTo>
                  <a:cubicBezTo>
                    <a:pt x="35919" y="15718"/>
                    <a:pt x="36278" y="17094"/>
                    <a:pt x="36494" y="18030"/>
                  </a:cubicBezTo>
                  <a:cubicBezTo>
                    <a:pt x="36719" y="18957"/>
                    <a:pt x="36782" y="19452"/>
                    <a:pt x="36746" y="19461"/>
                  </a:cubicBezTo>
                  <a:cubicBezTo>
                    <a:pt x="36746" y="19461"/>
                    <a:pt x="36745" y="19461"/>
                    <a:pt x="36745" y="19461"/>
                  </a:cubicBezTo>
                  <a:cubicBezTo>
                    <a:pt x="36698" y="19461"/>
                    <a:pt x="36546" y="18993"/>
                    <a:pt x="36260" y="18093"/>
                  </a:cubicBezTo>
                  <a:cubicBezTo>
                    <a:pt x="35973" y="17184"/>
                    <a:pt x="35550" y="15835"/>
                    <a:pt x="34929" y="14107"/>
                  </a:cubicBezTo>
                  <a:cubicBezTo>
                    <a:pt x="34263" y="12407"/>
                    <a:pt x="33606" y="10166"/>
                    <a:pt x="31933" y="8169"/>
                  </a:cubicBezTo>
                  <a:cubicBezTo>
                    <a:pt x="31042" y="7107"/>
                    <a:pt x="29881" y="6315"/>
                    <a:pt x="28568" y="5874"/>
                  </a:cubicBezTo>
                  <a:cubicBezTo>
                    <a:pt x="27608" y="5567"/>
                    <a:pt x="26551" y="5432"/>
                    <a:pt x="25444" y="5432"/>
                  </a:cubicBezTo>
                  <a:cubicBezTo>
                    <a:pt x="24932" y="5432"/>
                    <a:pt x="24409" y="5461"/>
                    <a:pt x="23880" y="5515"/>
                  </a:cubicBezTo>
                  <a:cubicBezTo>
                    <a:pt x="23061" y="5605"/>
                    <a:pt x="22251" y="5739"/>
                    <a:pt x="21451" y="5910"/>
                  </a:cubicBezTo>
                  <a:cubicBezTo>
                    <a:pt x="21055" y="5982"/>
                    <a:pt x="20677" y="6099"/>
                    <a:pt x="20290" y="6189"/>
                  </a:cubicBezTo>
                  <a:cubicBezTo>
                    <a:pt x="20101" y="6234"/>
                    <a:pt x="19912" y="6279"/>
                    <a:pt x="19732" y="6333"/>
                  </a:cubicBezTo>
                  <a:lnTo>
                    <a:pt x="19201" y="6504"/>
                  </a:lnTo>
                  <a:cubicBezTo>
                    <a:pt x="18536" y="6747"/>
                    <a:pt x="17915" y="7089"/>
                    <a:pt x="17348" y="7512"/>
                  </a:cubicBezTo>
                  <a:cubicBezTo>
                    <a:pt x="16817" y="7926"/>
                    <a:pt x="16349" y="8403"/>
                    <a:pt x="15935" y="8925"/>
                  </a:cubicBezTo>
                  <a:cubicBezTo>
                    <a:pt x="15215" y="9887"/>
                    <a:pt x="14640" y="10958"/>
                    <a:pt x="14235" y="12101"/>
                  </a:cubicBezTo>
                  <a:cubicBezTo>
                    <a:pt x="13893" y="13054"/>
                    <a:pt x="13623" y="14035"/>
                    <a:pt x="13434" y="15034"/>
                  </a:cubicBezTo>
                  <a:cubicBezTo>
                    <a:pt x="13173" y="16401"/>
                    <a:pt x="13002" y="17787"/>
                    <a:pt x="12930" y="19182"/>
                  </a:cubicBezTo>
                  <a:cubicBezTo>
                    <a:pt x="12876" y="20135"/>
                    <a:pt x="12867" y="20630"/>
                    <a:pt x="12822" y="20630"/>
                  </a:cubicBezTo>
                  <a:cubicBezTo>
                    <a:pt x="12777" y="20630"/>
                    <a:pt x="12705" y="20135"/>
                    <a:pt x="12678" y="19182"/>
                  </a:cubicBezTo>
                  <a:cubicBezTo>
                    <a:pt x="12660" y="17760"/>
                    <a:pt x="12759" y="16347"/>
                    <a:pt x="12993" y="14953"/>
                  </a:cubicBezTo>
                  <a:cubicBezTo>
                    <a:pt x="13155" y="13918"/>
                    <a:pt x="13407" y="12910"/>
                    <a:pt x="13740" y="11921"/>
                  </a:cubicBezTo>
                  <a:cubicBezTo>
                    <a:pt x="14136" y="10724"/>
                    <a:pt x="14721" y="9590"/>
                    <a:pt x="15476" y="8574"/>
                  </a:cubicBezTo>
                  <a:cubicBezTo>
                    <a:pt x="15908" y="7998"/>
                    <a:pt x="16412" y="7485"/>
                    <a:pt x="16979" y="7035"/>
                  </a:cubicBezTo>
                  <a:cubicBezTo>
                    <a:pt x="17213" y="6855"/>
                    <a:pt x="17456" y="6693"/>
                    <a:pt x="17708" y="6540"/>
                  </a:cubicBezTo>
                  <a:cubicBezTo>
                    <a:pt x="17258" y="6189"/>
                    <a:pt x="16745" y="5919"/>
                    <a:pt x="16196" y="5739"/>
                  </a:cubicBezTo>
                  <a:cubicBezTo>
                    <a:pt x="14784" y="5254"/>
                    <a:pt x="13551" y="5263"/>
                    <a:pt x="12732" y="5182"/>
                  </a:cubicBezTo>
                  <a:cubicBezTo>
                    <a:pt x="11904" y="5173"/>
                    <a:pt x="11455" y="5119"/>
                    <a:pt x="11446" y="5038"/>
                  </a:cubicBezTo>
                  <a:cubicBezTo>
                    <a:pt x="11437" y="4948"/>
                    <a:pt x="11877" y="4840"/>
                    <a:pt x="12723" y="4732"/>
                  </a:cubicBezTo>
                  <a:cubicBezTo>
                    <a:pt x="12998" y="4720"/>
                    <a:pt x="13319" y="4703"/>
                    <a:pt x="13682" y="4703"/>
                  </a:cubicBezTo>
                  <a:cubicBezTo>
                    <a:pt x="14436" y="4703"/>
                    <a:pt x="15367" y="4778"/>
                    <a:pt x="16412" y="5137"/>
                  </a:cubicBezTo>
                  <a:cubicBezTo>
                    <a:pt x="17105" y="5362"/>
                    <a:pt x="17735" y="5739"/>
                    <a:pt x="18275" y="6225"/>
                  </a:cubicBezTo>
                  <a:cubicBezTo>
                    <a:pt x="18509" y="6108"/>
                    <a:pt x="18742" y="6000"/>
                    <a:pt x="18994" y="5910"/>
                  </a:cubicBezTo>
                  <a:lnTo>
                    <a:pt x="19102" y="5874"/>
                  </a:lnTo>
                  <a:cubicBezTo>
                    <a:pt x="18985" y="5443"/>
                    <a:pt x="18814" y="5029"/>
                    <a:pt x="18590" y="4642"/>
                  </a:cubicBezTo>
                  <a:cubicBezTo>
                    <a:pt x="18464" y="4408"/>
                    <a:pt x="18275" y="4210"/>
                    <a:pt x="18041" y="4075"/>
                  </a:cubicBezTo>
                  <a:lnTo>
                    <a:pt x="17996" y="4057"/>
                  </a:lnTo>
                  <a:cubicBezTo>
                    <a:pt x="17749" y="3911"/>
                    <a:pt x="17879" y="3566"/>
                    <a:pt x="18113" y="3566"/>
                  </a:cubicBezTo>
                  <a:cubicBezTo>
                    <a:pt x="18152" y="3566"/>
                    <a:pt x="18195" y="3576"/>
                    <a:pt x="18239" y="3598"/>
                  </a:cubicBezTo>
                  <a:cubicBezTo>
                    <a:pt x="18248" y="3598"/>
                    <a:pt x="18248" y="3607"/>
                    <a:pt x="18257" y="3607"/>
                  </a:cubicBezTo>
                  <a:lnTo>
                    <a:pt x="18266" y="3607"/>
                  </a:lnTo>
                  <a:lnTo>
                    <a:pt x="18293" y="3616"/>
                  </a:lnTo>
                  <a:lnTo>
                    <a:pt x="18374" y="3670"/>
                  </a:lnTo>
                  <a:cubicBezTo>
                    <a:pt x="18455" y="3706"/>
                    <a:pt x="18563" y="3760"/>
                    <a:pt x="18688" y="3814"/>
                  </a:cubicBezTo>
                  <a:cubicBezTo>
                    <a:pt x="18940" y="3922"/>
                    <a:pt x="19210" y="3985"/>
                    <a:pt x="19480" y="3985"/>
                  </a:cubicBezTo>
                  <a:cubicBezTo>
                    <a:pt x="19507" y="3985"/>
                    <a:pt x="19543" y="3976"/>
                    <a:pt x="19570" y="3967"/>
                  </a:cubicBezTo>
                  <a:cubicBezTo>
                    <a:pt x="19039" y="3319"/>
                    <a:pt x="18419" y="2734"/>
                    <a:pt x="17726" y="2239"/>
                  </a:cubicBezTo>
                  <a:cubicBezTo>
                    <a:pt x="16423" y="1331"/>
                    <a:pt x="14818" y="738"/>
                    <a:pt x="12816" y="738"/>
                  </a:cubicBezTo>
                  <a:cubicBezTo>
                    <a:pt x="12578" y="738"/>
                    <a:pt x="12334" y="747"/>
                    <a:pt x="12084" y="764"/>
                  </a:cubicBezTo>
                  <a:lnTo>
                    <a:pt x="11742" y="800"/>
                  </a:lnTo>
                  <a:cubicBezTo>
                    <a:pt x="9520" y="1025"/>
                    <a:pt x="7658" y="1646"/>
                    <a:pt x="6119" y="2635"/>
                  </a:cubicBezTo>
                  <a:cubicBezTo>
                    <a:pt x="4590" y="3616"/>
                    <a:pt x="3384" y="4975"/>
                    <a:pt x="2466" y="6693"/>
                  </a:cubicBezTo>
                  <a:cubicBezTo>
                    <a:pt x="631" y="10139"/>
                    <a:pt x="1" y="15052"/>
                    <a:pt x="442" y="21269"/>
                  </a:cubicBezTo>
                  <a:cubicBezTo>
                    <a:pt x="523" y="22493"/>
                    <a:pt x="649" y="23770"/>
                    <a:pt x="820" y="25093"/>
                  </a:cubicBezTo>
                  <a:cubicBezTo>
                    <a:pt x="1413" y="29781"/>
                    <a:pt x="2556" y="34378"/>
                    <a:pt x="4185" y="38256"/>
                  </a:cubicBezTo>
                  <a:cubicBezTo>
                    <a:pt x="5813" y="42125"/>
                    <a:pt x="7919" y="45274"/>
                    <a:pt x="10429" y="47074"/>
                  </a:cubicBezTo>
                  <a:cubicBezTo>
                    <a:pt x="11933" y="48163"/>
                    <a:pt x="13577" y="48768"/>
                    <a:pt x="15361" y="48768"/>
                  </a:cubicBezTo>
                  <a:cubicBezTo>
                    <a:pt x="15551" y="48768"/>
                    <a:pt x="15742" y="48761"/>
                    <a:pt x="15935" y="48747"/>
                  </a:cubicBezTo>
                  <a:cubicBezTo>
                    <a:pt x="16826" y="48675"/>
                    <a:pt x="17699" y="48477"/>
                    <a:pt x="18536" y="48162"/>
                  </a:cubicBezTo>
                  <a:cubicBezTo>
                    <a:pt x="17762" y="47137"/>
                    <a:pt x="17249" y="46075"/>
                    <a:pt x="16817" y="45085"/>
                  </a:cubicBezTo>
                  <a:cubicBezTo>
                    <a:pt x="16367" y="44015"/>
                    <a:pt x="16016" y="43016"/>
                    <a:pt x="15728" y="42116"/>
                  </a:cubicBezTo>
                  <a:cubicBezTo>
                    <a:pt x="15305" y="40748"/>
                    <a:pt x="14955" y="39354"/>
                    <a:pt x="14676" y="37941"/>
                  </a:cubicBezTo>
                  <a:cubicBezTo>
                    <a:pt x="14496" y="36979"/>
                    <a:pt x="14442" y="36475"/>
                    <a:pt x="14487" y="36475"/>
                  </a:cubicBezTo>
                  <a:cubicBezTo>
                    <a:pt x="14487" y="36475"/>
                    <a:pt x="14488" y="36475"/>
                    <a:pt x="14488" y="36475"/>
                  </a:cubicBezTo>
                  <a:cubicBezTo>
                    <a:pt x="14534" y="36475"/>
                    <a:pt x="14660" y="36960"/>
                    <a:pt x="14919" y="37887"/>
                  </a:cubicBezTo>
                  <a:cubicBezTo>
                    <a:pt x="15170" y="38823"/>
                    <a:pt x="15557" y="40209"/>
                    <a:pt x="16151" y="41981"/>
                  </a:cubicBezTo>
                  <a:cubicBezTo>
                    <a:pt x="16466" y="42863"/>
                    <a:pt x="16826" y="43835"/>
                    <a:pt x="17294" y="44878"/>
                  </a:cubicBezTo>
                  <a:cubicBezTo>
                    <a:pt x="17762" y="45922"/>
                    <a:pt x="18347" y="47020"/>
                    <a:pt x="19183" y="48036"/>
                  </a:cubicBezTo>
                  <a:cubicBezTo>
                    <a:pt x="20011" y="49026"/>
                    <a:pt x="21289" y="49719"/>
                    <a:pt x="22737" y="50133"/>
                  </a:cubicBezTo>
                  <a:cubicBezTo>
                    <a:pt x="23784" y="50432"/>
                    <a:pt x="24934" y="50571"/>
                    <a:pt x="26133" y="50571"/>
                  </a:cubicBezTo>
                  <a:cubicBezTo>
                    <a:pt x="26593" y="50571"/>
                    <a:pt x="27061" y="50551"/>
                    <a:pt x="27533" y="50511"/>
                  </a:cubicBezTo>
                  <a:cubicBezTo>
                    <a:pt x="29152" y="50376"/>
                    <a:pt x="30736" y="49989"/>
                    <a:pt x="32230" y="49359"/>
                  </a:cubicBezTo>
                  <a:cubicBezTo>
                    <a:pt x="32581" y="49215"/>
                    <a:pt x="32913" y="49053"/>
                    <a:pt x="33246" y="48873"/>
                  </a:cubicBezTo>
                  <a:cubicBezTo>
                    <a:pt x="33561" y="48711"/>
                    <a:pt x="33867" y="48531"/>
                    <a:pt x="34155" y="48324"/>
                  </a:cubicBezTo>
                  <a:cubicBezTo>
                    <a:pt x="34686" y="47919"/>
                    <a:pt x="35136" y="47416"/>
                    <a:pt x="35478" y="46840"/>
                  </a:cubicBezTo>
                  <a:cubicBezTo>
                    <a:pt x="36152" y="45715"/>
                    <a:pt x="36539" y="44527"/>
                    <a:pt x="36809" y="43421"/>
                  </a:cubicBezTo>
                  <a:cubicBezTo>
                    <a:pt x="37052" y="42413"/>
                    <a:pt x="37223" y="41396"/>
                    <a:pt x="37331" y="40362"/>
                  </a:cubicBezTo>
                  <a:cubicBezTo>
                    <a:pt x="37538" y="38508"/>
                    <a:pt x="37556" y="37069"/>
                    <a:pt x="37574" y="36106"/>
                  </a:cubicBezTo>
                  <a:cubicBezTo>
                    <a:pt x="37592" y="35134"/>
                    <a:pt x="37592" y="34630"/>
                    <a:pt x="37637" y="34630"/>
                  </a:cubicBezTo>
                  <a:cubicBezTo>
                    <a:pt x="37637" y="34630"/>
                    <a:pt x="37638" y="34630"/>
                    <a:pt x="37638" y="34630"/>
                  </a:cubicBezTo>
                  <a:cubicBezTo>
                    <a:pt x="37675" y="34630"/>
                    <a:pt x="37764" y="35134"/>
                    <a:pt x="37826" y="36097"/>
                  </a:cubicBezTo>
                  <a:cubicBezTo>
                    <a:pt x="37916" y="37536"/>
                    <a:pt x="37898" y="38976"/>
                    <a:pt x="37781" y="40407"/>
                  </a:cubicBezTo>
                  <a:cubicBezTo>
                    <a:pt x="37700" y="41459"/>
                    <a:pt x="37547" y="42512"/>
                    <a:pt x="37322" y="43547"/>
                  </a:cubicBezTo>
                  <a:cubicBezTo>
                    <a:pt x="37106" y="44599"/>
                    <a:pt x="36755" y="45616"/>
                    <a:pt x="36287" y="46579"/>
                  </a:cubicBezTo>
                  <a:cubicBezTo>
                    <a:pt x="37310" y="46900"/>
                    <a:pt x="38270" y="47047"/>
                    <a:pt x="39158" y="47047"/>
                  </a:cubicBezTo>
                  <a:cubicBezTo>
                    <a:pt x="39341" y="47047"/>
                    <a:pt x="39521" y="47041"/>
                    <a:pt x="39697" y="47029"/>
                  </a:cubicBezTo>
                  <a:cubicBezTo>
                    <a:pt x="41668" y="46894"/>
                    <a:pt x="43305" y="46003"/>
                    <a:pt x="44700" y="44527"/>
                  </a:cubicBezTo>
                  <a:cubicBezTo>
                    <a:pt x="46095" y="43052"/>
                    <a:pt x="47219" y="40991"/>
                    <a:pt x="48110" y="38517"/>
                  </a:cubicBezTo>
                  <a:cubicBezTo>
                    <a:pt x="49883" y="33578"/>
                    <a:pt x="50692" y="27045"/>
                    <a:pt x="50854" y="20513"/>
                  </a:cubicBezTo>
                  <a:cubicBezTo>
                    <a:pt x="50908" y="18201"/>
                    <a:pt x="50872" y="16105"/>
                    <a:pt x="50737" y="14215"/>
                  </a:cubicBezTo>
                  <a:cubicBezTo>
                    <a:pt x="50476" y="10346"/>
                    <a:pt x="49784" y="7332"/>
                    <a:pt x="48605" y="5101"/>
                  </a:cubicBezTo>
                  <a:cubicBezTo>
                    <a:pt x="47417" y="2878"/>
                    <a:pt x="45771" y="1439"/>
                    <a:pt x="43521" y="665"/>
                  </a:cubicBezTo>
                  <a:cubicBezTo>
                    <a:pt x="42224" y="222"/>
                    <a:pt x="40718" y="1"/>
                    <a:pt x="38993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88000">
                  <a:schemeClr val="accent5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 rot="-1054074" flipH="1">
              <a:off x="496808" y="4657615"/>
              <a:ext cx="51217" cy="47953"/>
            </a:xfrm>
            <a:custGeom>
              <a:avLst/>
              <a:gdLst/>
              <a:ahLst/>
              <a:cxnLst/>
              <a:rect l="l" t="t" r="r" b="b"/>
              <a:pathLst>
                <a:path w="3969" h="3716" extrusionOk="0">
                  <a:moveTo>
                    <a:pt x="2430" y="0"/>
                  </a:moveTo>
                  <a:lnTo>
                    <a:pt x="2430" y="0"/>
                  </a:lnTo>
                  <a:cubicBezTo>
                    <a:pt x="1620" y="261"/>
                    <a:pt x="874" y="1017"/>
                    <a:pt x="496" y="1701"/>
                  </a:cubicBezTo>
                  <a:cubicBezTo>
                    <a:pt x="253" y="2142"/>
                    <a:pt x="1" y="2780"/>
                    <a:pt x="316" y="3257"/>
                  </a:cubicBezTo>
                  <a:cubicBezTo>
                    <a:pt x="507" y="3549"/>
                    <a:pt x="737" y="3715"/>
                    <a:pt x="1004" y="3715"/>
                  </a:cubicBezTo>
                  <a:cubicBezTo>
                    <a:pt x="1140" y="3715"/>
                    <a:pt x="1286" y="3672"/>
                    <a:pt x="1440" y="3581"/>
                  </a:cubicBezTo>
                  <a:cubicBezTo>
                    <a:pt x="2493" y="2969"/>
                    <a:pt x="3969" y="630"/>
                    <a:pt x="2430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 rot="-1054074" flipH="1">
              <a:off x="479977" y="4446288"/>
              <a:ext cx="123082" cy="173215"/>
            </a:xfrm>
            <a:custGeom>
              <a:avLst/>
              <a:gdLst/>
              <a:ahLst/>
              <a:cxnLst/>
              <a:rect l="l" t="t" r="r" b="b"/>
              <a:pathLst>
                <a:path w="9538" h="13423" extrusionOk="0">
                  <a:moveTo>
                    <a:pt x="1988" y="1"/>
                  </a:moveTo>
                  <a:cubicBezTo>
                    <a:pt x="1308" y="1"/>
                    <a:pt x="633" y="165"/>
                    <a:pt x="0" y="547"/>
                  </a:cubicBezTo>
                  <a:cubicBezTo>
                    <a:pt x="18" y="1141"/>
                    <a:pt x="342" y="1717"/>
                    <a:pt x="648" y="2194"/>
                  </a:cubicBezTo>
                  <a:cubicBezTo>
                    <a:pt x="1467" y="3481"/>
                    <a:pt x="2546" y="4551"/>
                    <a:pt x="3527" y="5703"/>
                  </a:cubicBezTo>
                  <a:cubicBezTo>
                    <a:pt x="4184" y="6495"/>
                    <a:pt x="4436" y="7448"/>
                    <a:pt x="4742" y="8411"/>
                  </a:cubicBezTo>
                  <a:cubicBezTo>
                    <a:pt x="5174" y="9761"/>
                    <a:pt x="5569" y="11227"/>
                    <a:pt x="6379" y="12406"/>
                  </a:cubicBezTo>
                  <a:cubicBezTo>
                    <a:pt x="6686" y="12863"/>
                    <a:pt x="7173" y="13423"/>
                    <a:pt x="7772" y="13423"/>
                  </a:cubicBezTo>
                  <a:cubicBezTo>
                    <a:pt x="7857" y="13423"/>
                    <a:pt x="7945" y="13412"/>
                    <a:pt x="8035" y="13387"/>
                  </a:cubicBezTo>
                  <a:cubicBezTo>
                    <a:pt x="8791" y="13180"/>
                    <a:pt x="9195" y="12640"/>
                    <a:pt x="9303" y="11875"/>
                  </a:cubicBezTo>
                  <a:cubicBezTo>
                    <a:pt x="9537" y="10094"/>
                    <a:pt x="9096" y="8186"/>
                    <a:pt x="8638" y="6477"/>
                  </a:cubicBezTo>
                  <a:cubicBezTo>
                    <a:pt x="8152" y="4677"/>
                    <a:pt x="7549" y="3013"/>
                    <a:pt x="6082" y="1753"/>
                  </a:cubicBezTo>
                  <a:cubicBezTo>
                    <a:pt x="4939" y="764"/>
                    <a:pt x="3452" y="1"/>
                    <a:pt x="1988" y="1"/>
                  </a:cubicBezTo>
                  <a:close/>
                </a:path>
              </a:pathLst>
            </a:custGeom>
            <a:solidFill>
              <a:srgbClr val="FFFFFF">
                <a:alpha val="26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 rot="-1054074" flipH="1">
              <a:off x="287368" y="4320774"/>
              <a:ext cx="628029" cy="652870"/>
            </a:xfrm>
            <a:custGeom>
              <a:avLst/>
              <a:gdLst/>
              <a:ahLst/>
              <a:cxnLst/>
              <a:rect l="l" t="t" r="r" b="b"/>
              <a:pathLst>
                <a:path w="48668" h="50593" extrusionOk="0">
                  <a:moveTo>
                    <a:pt x="36809" y="0"/>
                  </a:moveTo>
                  <a:cubicBezTo>
                    <a:pt x="36515" y="0"/>
                    <a:pt x="36215" y="7"/>
                    <a:pt x="35909" y="20"/>
                  </a:cubicBezTo>
                  <a:cubicBezTo>
                    <a:pt x="35819" y="20"/>
                    <a:pt x="35729" y="29"/>
                    <a:pt x="35639" y="29"/>
                  </a:cubicBezTo>
                  <a:cubicBezTo>
                    <a:pt x="33444" y="191"/>
                    <a:pt x="31815" y="1145"/>
                    <a:pt x="30564" y="2530"/>
                  </a:cubicBezTo>
                  <a:cubicBezTo>
                    <a:pt x="29710" y="3484"/>
                    <a:pt x="29044" y="4654"/>
                    <a:pt x="28522" y="5895"/>
                  </a:cubicBezTo>
                  <a:cubicBezTo>
                    <a:pt x="28774" y="6219"/>
                    <a:pt x="29017" y="6552"/>
                    <a:pt x="29251" y="6894"/>
                  </a:cubicBezTo>
                  <a:cubicBezTo>
                    <a:pt x="29296" y="6939"/>
                    <a:pt x="29350" y="6975"/>
                    <a:pt x="29395" y="7020"/>
                  </a:cubicBezTo>
                  <a:cubicBezTo>
                    <a:pt x="29557" y="6795"/>
                    <a:pt x="29728" y="6588"/>
                    <a:pt x="29926" y="6399"/>
                  </a:cubicBezTo>
                  <a:cubicBezTo>
                    <a:pt x="30052" y="6255"/>
                    <a:pt x="30196" y="6129"/>
                    <a:pt x="30349" y="6012"/>
                  </a:cubicBezTo>
                  <a:cubicBezTo>
                    <a:pt x="30483" y="5895"/>
                    <a:pt x="30618" y="5787"/>
                    <a:pt x="30771" y="5689"/>
                  </a:cubicBezTo>
                  <a:lnTo>
                    <a:pt x="31203" y="5428"/>
                  </a:lnTo>
                  <a:lnTo>
                    <a:pt x="31401" y="5302"/>
                  </a:lnTo>
                  <a:lnTo>
                    <a:pt x="31617" y="5212"/>
                  </a:lnTo>
                  <a:cubicBezTo>
                    <a:pt x="31869" y="5095"/>
                    <a:pt x="32130" y="4996"/>
                    <a:pt x="32391" y="4915"/>
                  </a:cubicBezTo>
                  <a:lnTo>
                    <a:pt x="33057" y="4744"/>
                  </a:lnTo>
                  <a:cubicBezTo>
                    <a:pt x="33462" y="4676"/>
                    <a:pt x="33772" y="4649"/>
                    <a:pt x="33983" y="4649"/>
                  </a:cubicBezTo>
                  <a:cubicBezTo>
                    <a:pt x="34195" y="4649"/>
                    <a:pt x="34307" y="4676"/>
                    <a:pt x="34316" y="4717"/>
                  </a:cubicBezTo>
                  <a:cubicBezTo>
                    <a:pt x="34325" y="4798"/>
                    <a:pt x="33911" y="4942"/>
                    <a:pt x="33174" y="5176"/>
                  </a:cubicBezTo>
                  <a:lnTo>
                    <a:pt x="32571" y="5401"/>
                  </a:lnTo>
                  <a:cubicBezTo>
                    <a:pt x="32346" y="5473"/>
                    <a:pt x="32130" y="5617"/>
                    <a:pt x="31878" y="5733"/>
                  </a:cubicBezTo>
                  <a:lnTo>
                    <a:pt x="31689" y="5823"/>
                  </a:lnTo>
                  <a:lnTo>
                    <a:pt x="31509" y="5940"/>
                  </a:lnTo>
                  <a:lnTo>
                    <a:pt x="31131" y="6192"/>
                  </a:lnTo>
                  <a:cubicBezTo>
                    <a:pt x="30996" y="6282"/>
                    <a:pt x="30870" y="6390"/>
                    <a:pt x="30753" y="6498"/>
                  </a:cubicBezTo>
                  <a:cubicBezTo>
                    <a:pt x="30618" y="6597"/>
                    <a:pt x="30492" y="6714"/>
                    <a:pt x="30375" y="6840"/>
                  </a:cubicBezTo>
                  <a:cubicBezTo>
                    <a:pt x="30187" y="7038"/>
                    <a:pt x="30007" y="7245"/>
                    <a:pt x="29845" y="7470"/>
                  </a:cubicBezTo>
                  <a:cubicBezTo>
                    <a:pt x="29944" y="7578"/>
                    <a:pt x="30034" y="7677"/>
                    <a:pt x="30124" y="7785"/>
                  </a:cubicBezTo>
                  <a:cubicBezTo>
                    <a:pt x="31005" y="8847"/>
                    <a:pt x="31590" y="9989"/>
                    <a:pt x="32040" y="11042"/>
                  </a:cubicBezTo>
                  <a:cubicBezTo>
                    <a:pt x="32463" y="12104"/>
                    <a:pt x="32805" y="13075"/>
                    <a:pt x="33102" y="13957"/>
                  </a:cubicBezTo>
                  <a:cubicBezTo>
                    <a:pt x="33210" y="14308"/>
                    <a:pt x="33318" y="14632"/>
                    <a:pt x="33417" y="14956"/>
                  </a:cubicBezTo>
                  <a:cubicBezTo>
                    <a:pt x="34145" y="16638"/>
                    <a:pt x="34748" y="18357"/>
                    <a:pt x="34955" y="20237"/>
                  </a:cubicBezTo>
                  <a:cubicBezTo>
                    <a:pt x="35135" y="21956"/>
                    <a:pt x="35117" y="23674"/>
                    <a:pt x="35063" y="25384"/>
                  </a:cubicBezTo>
                  <a:cubicBezTo>
                    <a:pt x="35108" y="25753"/>
                    <a:pt x="35144" y="26194"/>
                    <a:pt x="35162" y="26724"/>
                  </a:cubicBezTo>
                  <a:cubicBezTo>
                    <a:pt x="35234" y="28263"/>
                    <a:pt x="35171" y="29154"/>
                    <a:pt x="35117" y="29154"/>
                  </a:cubicBezTo>
                  <a:cubicBezTo>
                    <a:pt x="35063" y="29154"/>
                    <a:pt x="35027" y="28524"/>
                    <a:pt x="34982" y="27399"/>
                  </a:cubicBezTo>
                  <a:cubicBezTo>
                    <a:pt x="34955" y="28002"/>
                    <a:pt x="34928" y="28596"/>
                    <a:pt x="34919" y="29199"/>
                  </a:cubicBezTo>
                  <a:cubicBezTo>
                    <a:pt x="34847" y="31763"/>
                    <a:pt x="35117" y="34453"/>
                    <a:pt x="34406" y="36946"/>
                  </a:cubicBezTo>
                  <a:cubicBezTo>
                    <a:pt x="33759" y="39177"/>
                    <a:pt x="32373" y="40859"/>
                    <a:pt x="30250" y="41840"/>
                  </a:cubicBezTo>
                  <a:cubicBezTo>
                    <a:pt x="28750" y="42548"/>
                    <a:pt x="27085" y="42946"/>
                    <a:pt x="25418" y="42946"/>
                  </a:cubicBezTo>
                  <a:cubicBezTo>
                    <a:pt x="24925" y="42946"/>
                    <a:pt x="24432" y="42911"/>
                    <a:pt x="23942" y="42839"/>
                  </a:cubicBezTo>
                  <a:cubicBezTo>
                    <a:pt x="21774" y="42533"/>
                    <a:pt x="19489" y="41597"/>
                    <a:pt x="17644" y="40428"/>
                  </a:cubicBezTo>
                  <a:cubicBezTo>
                    <a:pt x="15953" y="39348"/>
                    <a:pt x="14459" y="37881"/>
                    <a:pt x="13829" y="35938"/>
                  </a:cubicBezTo>
                  <a:cubicBezTo>
                    <a:pt x="13379" y="34552"/>
                    <a:pt x="13271" y="33068"/>
                    <a:pt x="13091" y="31628"/>
                  </a:cubicBezTo>
                  <a:cubicBezTo>
                    <a:pt x="12894" y="30018"/>
                    <a:pt x="12696" y="28398"/>
                    <a:pt x="12516" y="26778"/>
                  </a:cubicBezTo>
                  <a:cubicBezTo>
                    <a:pt x="12192" y="23899"/>
                    <a:pt x="11886" y="21011"/>
                    <a:pt x="11553" y="18132"/>
                  </a:cubicBezTo>
                  <a:cubicBezTo>
                    <a:pt x="11121" y="20615"/>
                    <a:pt x="11022" y="23126"/>
                    <a:pt x="10968" y="25645"/>
                  </a:cubicBezTo>
                  <a:cubicBezTo>
                    <a:pt x="11031" y="26068"/>
                    <a:pt x="11094" y="26769"/>
                    <a:pt x="11175" y="27687"/>
                  </a:cubicBezTo>
                  <a:cubicBezTo>
                    <a:pt x="11319" y="29298"/>
                    <a:pt x="11373" y="30233"/>
                    <a:pt x="11256" y="30251"/>
                  </a:cubicBezTo>
                  <a:cubicBezTo>
                    <a:pt x="11255" y="30252"/>
                    <a:pt x="11254" y="30252"/>
                    <a:pt x="11254" y="30252"/>
                  </a:cubicBezTo>
                  <a:cubicBezTo>
                    <a:pt x="11172" y="30252"/>
                    <a:pt x="11030" y="29793"/>
                    <a:pt x="10896" y="28947"/>
                  </a:cubicBezTo>
                  <a:cubicBezTo>
                    <a:pt x="10878" y="29811"/>
                    <a:pt x="10842" y="30665"/>
                    <a:pt x="10788" y="31538"/>
                  </a:cubicBezTo>
                  <a:cubicBezTo>
                    <a:pt x="10653" y="33572"/>
                    <a:pt x="10563" y="35839"/>
                    <a:pt x="9762" y="37746"/>
                  </a:cubicBezTo>
                  <a:cubicBezTo>
                    <a:pt x="9385" y="38664"/>
                    <a:pt x="8584" y="39582"/>
                    <a:pt x="7522" y="39627"/>
                  </a:cubicBezTo>
                  <a:cubicBezTo>
                    <a:pt x="7468" y="39630"/>
                    <a:pt x="7415" y="39631"/>
                    <a:pt x="7362" y="39631"/>
                  </a:cubicBezTo>
                  <a:cubicBezTo>
                    <a:pt x="6040" y="39631"/>
                    <a:pt x="4947" y="38783"/>
                    <a:pt x="3995" y="37935"/>
                  </a:cubicBezTo>
                  <a:cubicBezTo>
                    <a:pt x="2618" y="36721"/>
                    <a:pt x="1458" y="35272"/>
                    <a:pt x="585" y="33661"/>
                  </a:cubicBezTo>
                  <a:cubicBezTo>
                    <a:pt x="369" y="33266"/>
                    <a:pt x="180" y="32879"/>
                    <a:pt x="0" y="32465"/>
                  </a:cubicBezTo>
                  <a:lnTo>
                    <a:pt x="0" y="32465"/>
                  </a:lnTo>
                  <a:cubicBezTo>
                    <a:pt x="504" y="34444"/>
                    <a:pt x="1161" y="36388"/>
                    <a:pt x="1935" y="38277"/>
                  </a:cubicBezTo>
                  <a:cubicBezTo>
                    <a:pt x="3563" y="42146"/>
                    <a:pt x="5678" y="45295"/>
                    <a:pt x="8179" y="47095"/>
                  </a:cubicBezTo>
                  <a:cubicBezTo>
                    <a:pt x="9691" y="48184"/>
                    <a:pt x="11336" y="48789"/>
                    <a:pt x="13120" y="48789"/>
                  </a:cubicBezTo>
                  <a:cubicBezTo>
                    <a:pt x="13310" y="48789"/>
                    <a:pt x="13501" y="48782"/>
                    <a:pt x="13694" y="48768"/>
                  </a:cubicBezTo>
                  <a:cubicBezTo>
                    <a:pt x="14585" y="48696"/>
                    <a:pt x="15458" y="48498"/>
                    <a:pt x="16295" y="48174"/>
                  </a:cubicBezTo>
                  <a:cubicBezTo>
                    <a:pt x="15521" y="47158"/>
                    <a:pt x="14999" y="46096"/>
                    <a:pt x="14567" y="45106"/>
                  </a:cubicBezTo>
                  <a:cubicBezTo>
                    <a:pt x="14117" y="44036"/>
                    <a:pt x="13766" y="43037"/>
                    <a:pt x="13487" y="42137"/>
                  </a:cubicBezTo>
                  <a:cubicBezTo>
                    <a:pt x="13055" y="40760"/>
                    <a:pt x="12705" y="39366"/>
                    <a:pt x="12435" y="37962"/>
                  </a:cubicBezTo>
                  <a:cubicBezTo>
                    <a:pt x="12246" y="37000"/>
                    <a:pt x="12201" y="36496"/>
                    <a:pt x="12246" y="36496"/>
                  </a:cubicBezTo>
                  <a:cubicBezTo>
                    <a:pt x="12246" y="36496"/>
                    <a:pt x="12246" y="36496"/>
                    <a:pt x="12247" y="36496"/>
                  </a:cubicBezTo>
                  <a:cubicBezTo>
                    <a:pt x="12284" y="36496"/>
                    <a:pt x="12419" y="36981"/>
                    <a:pt x="12669" y="37908"/>
                  </a:cubicBezTo>
                  <a:cubicBezTo>
                    <a:pt x="12929" y="38844"/>
                    <a:pt x="13307" y="40230"/>
                    <a:pt x="13910" y="41993"/>
                  </a:cubicBezTo>
                  <a:cubicBezTo>
                    <a:pt x="14216" y="42875"/>
                    <a:pt x="14585" y="43856"/>
                    <a:pt x="15053" y="44899"/>
                  </a:cubicBezTo>
                  <a:cubicBezTo>
                    <a:pt x="15512" y="45934"/>
                    <a:pt x="16097" y="47041"/>
                    <a:pt x="16933" y="48057"/>
                  </a:cubicBezTo>
                  <a:cubicBezTo>
                    <a:pt x="17770" y="49047"/>
                    <a:pt x="19048" y="49740"/>
                    <a:pt x="20496" y="50154"/>
                  </a:cubicBezTo>
                  <a:cubicBezTo>
                    <a:pt x="21536" y="50453"/>
                    <a:pt x="22689" y="50592"/>
                    <a:pt x="23890" y="50592"/>
                  </a:cubicBezTo>
                  <a:cubicBezTo>
                    <a:pt x="24352" y="50592"/>
                    <a:pt x="24820" y="50572"/>
                    <a:pt x="25292" y="50532"/>
                  </a:cubicBezTo>
                  <a:cubicBezTo>
                    <a:pt x="26902" y="50397"/>
                    <a:pt x="28495" y="50010"/>
                    <a:pt x="29989" y="49380"/>
                  </a:cubicBezTo>
                  <a:cubicBezTo>
                    <a:pt x="30331" y="49236"/>
                    <a:pt x="30672" y="49074"/>
                    <a:pt x="30996" y="48894"/>
                  </a:cubicBezTo>
                  <a:cubicBezTo>
                    <a:pt x="31311" y="48732"/>
                    <a:pt x="31617" y="48552"/>
                    <a:pt x="31914" y="48345"/>
                  </a:cubicBezTo>
                  <a:cubicBezTo>
                    <a:pt x="32445" y="47940"/>
                    <a:pt x="32886" y="47428"/>
                    <a:pt x="33237" y="46861"/>
                  </a:cubicBezTo>
                  <a:cubicBezTo>
                    <a:pt x="33911" y="45736"/>
                    <a:pt x="34298" y="44548"/>
                    <a:pt x="34568" y="43442"/>
                  </a:cubicBezTo>
                  <a:cubicBezTo>
                    <a:pt x="34802" y="42434"/>
                    <a:pt x="34982" y="41417"/>
                    <a:pt x="35090" y="40383"/>
                  </a:cubicBezTo>
                  <a:cubicBezTo>
                    <a:pt x="35288" y="38529"/>
                    <a:pt x="35315" y="37090"/>
                    <a:pt x="35333" y="36118"/>
                  </a:cubicBezTo>
                  <a:cubicBezTo>
                    <a:pt x="35351" y="35155"/>
                    <a:pt x="35342" y="34651"/>
                    <a:pt x="35387" y="34642"/>
                  </a:cubicBezTo>
                  <a:cubicBezTo>
                    <a:pt x="35432" y="34642"/>
                    <a:pt x="35513" y="35146"/>
                    <a:pt x="35576" y="36118"/>
                  </a:cubicBezTo>
                  <a:cubicBezTo>
                    <a:pt x="35666" y="37548"/>
                    <a:pt x="35648" y="38988"/>
                    <a:pt x="35540" y="40428"/>
                  </a:cubicBezTo>
                  <a:cubicBezTo>
                    <a:pt x="35459" y="41480"/>
                    <a:pt x="35306" y="42533"/>
                    <a:pt x="35081" y="43568"/>
                  </a:cubicBezTo>
                  <a:cubicBezTo>
                    <a:pt x="34856" y="44611"/>
                    <a:pt x="34505" y="45637"/>
                    <a:pt x="34037" y="46600"/>
                  </a:cubicBezTo>
                  <a:cubicBezTo>
                    <a:pt x="35067" y="46921"/>
                    <a:pt x="36022" y="47068"/>
                    <a:pt x="36914" y="47068"/>
                  </a:cubicBezTo>
                  <a:cubicBezTo>
                    <a:pt x="37097" y="47068"/>
                    <a:pt x="37278" y="47062"/>
                    <a:pt x="37456" y="47050"/>
                  </a:cubicBezTo>
                  <a:cubicBezTo>
                    <a:pt x="39418" y="46906"/>
                    <a:pt x="41064" y="46024"/>
                    <a:pt x="42459" y="44548"/>
                  </a:cubicBezTo>
                  <a:cubicBezTo>
                    <a:pt x="43845" y="43073"/>
                    <a:pt x="44978" y="41003"/>
                    <a:pt x="45860" y="38538"/>
                  </a:cubicBezTo>
                  <a:cubicBezTo>
                    <a:pt x="47642" y="33599"/>
                    <a:pt x="48451" y="27066"/>
                    <a:pt x="48604" y="20534"/>
                  </a:cubicBezTo>
                  <a:cubicBezTo>
                    <a:pt x="48667" y="18213"/>
                    <a:pt x="48622" y="16108"/>
                    <a:pt x="48496" y="14218"/>
                  </a:cubicBezTo>
                  <a:cubicBezTo>
                    <a:pt x="48226" y="10340"/>
                    <a:pt x="47534" y="7326"/>
                    <a:pt x="46355" y="5095"/>
                  </a:cubicBezTo>
                  <a:cubicBezTo>
                    <a:pt x="45176" y="2872"/>
                    <a:pt x="43521" y="1433"/>
                    <a:pt x="41271" y="659"/>
                  </a:cubicBezTo>
                  <a:cubicBezTo>
                    <a:pt x="39990" y="222"/>
                    <a:pt x="38506" y="0"/>
                    <a:pt x="36809" y="0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 rot="-1054074" flipH="1">
              <a:off x="829990" y="4392259"/>
              <a:ext cx="27177" cy="54598"/>
            </a:xfrm>
            <a:custGeom>
              <a:avLst/>
              <a:gdLst/>
              <a:ahLst/>
              <a:cxnLst/>
              <a:rect l="l" t="t" r="r" b="b"/>
              <a:pathLst>
                <a:path w="2106" h="4231" extrusionOk="0">
                  <a:moveTo>
                    <a:pt x="1265" y="0"/>
                  </a:moveTo>
                  <a:cubicBezTo>
                    <a:pt x="1134" y="0"/>
                    <a:pt x="1002" y="5"/>
                    <a:pt x="873" y="13"/>
                  </a:cubicBezTo>
                  <a:cubicBezTo>
                    <a:pt x="801" y="13"/>
                    <a:pt x="738" y="31"/>
                    <a:pt x="693" y="31"/>
                  </a:cubicBezTo>
                  <a:lnTo>
                    <a:pt x="630" y="40"/>
                  </a:lnTo>
                  <a:lnTo>
                    <a:pt x="612" y="40"/>
                  </a:lnTo>
                  <a:lnTo>
                    <a:pt x="603" y="49"/>
                  </a:lnTo>
                  <a:cubicBezTo>
                    <a:pt x="585" y="76"/>
                    <a:pt x="567" y="103"/>
                    <a:pt x="549" y="139"/>
                  </a:cubicBezTo>
                  <a:cubicBezTo>
                    <a:pt x="504" y="247"/>
                    <a:pt x="459" y="355"/>
                    <a:pt x="432" y="472"/>
                  </a:cubicBezTo>
                  <a:cubicBezTo>
                    <a:pt x="333" y="831"/>
                    <a:pt x="252" y="1191"/>
                    <a:pt x="207" y="1560"/>
                  </a:cubicBezTo>
                  <a:cubicBezTo>
                    <a:pt x="72" y="2388"/>
                    <a:pt x="0" y="3333"/>
                    <a:pt x="36" y="3828"/>
                  </a:cubicBezTo>
                  <a:cubicBezTo>
                    <a:pt x="45" y="3909"/>
                    <a:pt x="54" y="3999"/>
                    <a:pt x="81" y="4080"/>
                  </a:cubicBezTo>
                  <a:cubicBezTo>
                    <a:pt x="108" y="4143"/>
                    <a:pt x="162" y="4178"/>
                    <a:pt x="225" y="4196"/>
                  </a:cubicBezTo>
                  <a:cubicBezTo>
                    <a:pt x="316" y="4216"/>
                    <a:pt x="411" y="4231"/>
                    <a:pt x="505" y="4231"/>
                  </a:cubicBezTo>
                  <a:cubicBezTo>
                    <a:pt x="541" y="4231"/>
                    <a:pt x="577" y="4229"/>
                    <a:pt x="612" y="4223"/>
                  </a:cubicBezTo>
                  <a:cubicBezTo>
                    <a:pt x="891" y="4196"/>
                    <a:pt x="1161" y="4134"/>
                    <a:pt x="1422" y="4026"/>
                  </a:cubicBezTo>
                  <a:cubicBezTo>
                    <a:pt x="1449" y="3963"/>
                    <a:pt x="1467" y="3900"/>
                    <a:pt x="1476" y="3837"/>
                  </a:cubicBezTo>
                  <a:cubicBezTo>
                    <a:pt x="1512" y="3657"/>
                    <a:pt x="1548" y="3405"/>
                    <a:pt x="1575" y="3108"/>
                  </a:cubicBezTo>
                  <a:cubicBezTo>
                    <a:pt x="1638" y="2523"/>
                    <a:pt x="1692" y="1803"/>
                    <a:pt x="1791" y="1200"/>
                  </a:cubicBezTo>
                  <a:cubicBezTo>
                    <a:pt x="1854" y="795"/>
                    <a:pt x="1935" y="445"/>
                    <a:pt x="2079" y="184"/>
                  </a:cubicBezTo>
                  <a:cubicBezTo>
                    <a:pt x="2097" y="166"/>
                    <a:pt x="2106" y="148"/>
                    <a:pt x="2106" y="130"/>
                  </a:cubicBezTo>
                  <a:lnTo>
                    <a:pt x="2070" y="103"/>
                  </a:lnTo>
                  <a:cubicBezTo>
                    <a:pt x="1971" y="58"/>
                    <a:pt x="1863" y="31"/>
                    <a:pt x="1746" y="22"/>
                  </a:cubicBezTo>
                  <a:cubicBezTo>
                    <a:pt x="1587" y="7"/>
                    <a:pt x="1426" y="0"/>
                    <a:pt x="12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 rot="-1054074" flipH="1">
              <a:off x="542823" y="4260193"/>
              <a:ext cx="113107" cy="90808"/>
            </a:xfrm>
            <a:custGeom>
              <a:avLst/>
              <a:gdLst/>
              <a:ahLst/>
              <a:cxnLst/>
              <a:rect l="l" t="t" r="r" b="b"/>
              <a:pathLst>
                <a:path w="8765" h="7037" extrusionOk="0">
                  <a:moveTo>
                    <a:pt x="8764" y="0"/>
                  </a:moveTo>
                  <a:cubicBezTo>
                    <a:pt x="8143" y="90"/>
                    <a:pt x="7514" y="180"/>
                    <a:pt x="6830" y="288"/>
                  </a:cubicBezTo>
                  <a:cubicBezTo>
                    <a:pt x="3501" y="837"/>
                    <a:pt x="1476" y="1998"/>
                    <a:pt x="307" y="3437"/>
                  </a:cubicBezTo>
                  <a:cubicBezTo>
                    <a:pt x="199" y="3581"/>
                    <a:pt x="91" y="3725"/>
                    <a:pt x="1" y="3869"/>
                  </a:cubicBezTo>
                  <a:cubicBezTo>
                    <a:pt x="1314" y="4076"/>
                    <a:pt x="2556" y="4580"/>
                    <a:pt x="3654" y="5345"/>
                  </a:cubicBezTo>
                  <a:cubicBezTo>
                    <a:pt x="4337" y="5830"/>
                    <a:pt x="4967" y="6397"/>
                    <a:pt x="5516" y="7036"/>
                  </a:cubicBezTo>
                  <a:lnTo>
                    <a:pt x="5516" y="6973"/>
                  </a:lnTo>
                  <a:cubicBezTo>
                    <a:pt x="5498" y="6811"/>
                    <a:pt x="5462" y="6649"/>
                    <a:pt x="5390" y="6496"/>
                  </a:cubicBezTo>
                  <a:cubicBezTo>
                    <a:pt x="5299" y="6321"/>
                    <a:pt x="5440" y="6126"/>
                    <a:pt x="5623" y="6126"/>
                  </a:cubicBezTo>
                  <a:cubicBezTo>
                    <a:pt x="5655" y="6126"/>
                    <a:pt x="5689" y="6132"/>
                    <a:pt x="5723" y="6145"/>
                  </a:cubicBezTo>
                  <a:lnTo>
                    <a:pt x="5759" y="6163"/>
                  </a:lnTo>
                  <a:lnTo>
                    <a:pt x="5876" y="6208"/>
                  </a:lnTo>
                  <a:cubicBezTo>
                    <a:pt x="5975" y="6244"/>
                    <a:pt x="6119" y="6289"/>
                    <a:pt x="6290" y="6334"/>
                  </a:cubicBezTo>
                  <a:cubicBezTo>
                    <a:pt x="6620" y="6429"/>
                    <a:pt x="6963" y="6482"/>
                    <a:pt x="7303" y="6482"/>
                  </a:cubicBezTo>
                  <a:cubicBezTo>
                    <a:pt x="7352" y="6482"/>
                    <a:pt x="7401" y="6481"/>
                    <a:pt x="7451" y="6478"/>
                  </a:cubicBezTo>
                  <a:cubicBezTo>
                    <a:pt x="7631" y="6469"/>
                    <a:pt x="7801" y="6433"/>
                    <a:pt x="7954" y="6361"/>
                  </a:cubicBezTo>
                  <a:cubicBezTo>
                    <a:pt x="8044" y="6316"/>
                    <a:pt x="8116" y="6253"/>
                    <a:pt x="8179" y="6181"/>
                  </a:cubicBezTo>
                  <a:cubicBezTo>
                    <a:pt x="8251" y="4661"/>
                    <a:pt x="8413" y="2285"/>
                    <a:pt x="8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 rot="-1054074" flipH="1">
              <a:off x="787049" y="4340778"/>
              <a:ext cx="30558" cy="32751"/>
            </a:xfrm>
            <a:custGeom>
              <a:avLst/>
              <a:gdLst/>
              <a:ahLst/>
              <a:cxnLst/>
              <a:rect l="l" t="t" r="r" b="b"/>
              <a:pathLst>
                <a:path w="2368" h="2538" extrusionOk="0">
                  <a:moveTo>
                    <a:pt x="1071" y="0"/>
                  </a:moveTo>
                  <a:lnTo>
                    <a:pt x="1026" y="18"/>
                  </a:lnTo>
                  <a:cubicBezTo>
                    <a:pt x="990" y="45"/>
                    <a:pt x="954" y="81"/>
                    <a:pt x="936" y="117"/>
                  </a:cubicBezTo>
                  <a:cubicBezTo>
                    <a:pt x="847" y="234"/>
                    <a:pt x="721" y="459"/>
                    <a:pt x="550" y="747"/>
                  </a:cubicBezTo>
                  <a:cubicBezTo>
                    <a:pt x="388" y="1026"/>
                    <a:pt x="235" y="1242"/>
                    <a:pt x="136" y="1422"/>
                  </a:cubicBezTo>
                  <a:cubicBezTo>
                    <a:pt x="64" y="1512"/>
                    <a:pt x="19" y="1629"/>
                    <a:pt x="1" y="1755"/>
                  </a:cubicBezTo>
                  <a:cubicBezTo>
                    <a:pt x="1" y="1800"/>
                    <a:pt x="19" y="1836"/>
                    <a:pt x="100" y="1925"/>
                  </a:cubicBezTo>
                  <a:cubicBezTo>
                    <a:pt x="244" y="2051"/>
                    <a:pt x="406" y="2159"/>
                    <a:pt x="577" y="2249"/>
                  </a:cubicBezTo>
                  <a:cubicBezTo>
                    <a:pt x="739" y="2330"/>
                    <a:pt x="900" y="2411"/>
                    <a:pt x="1071" y="2483"/>
                  </a:cubicBezTo>
                  <a:cubicBezTo>
                    <a:pt x="1152" y="2510"/>
                    <a:pt x="1233" y="2537"/>
                    <a:pt x="1314" y="2537"/>
                  </a:cubicBezTo>
                  <a:lnTo>
                    <a:pt x="1386" y="2510"/>
                  </a:lnTo>
                  <a:cubicBezTo>
                    <a:pt x="1431" y="2465"/>
                    <a:pt x="1476" y="2411"/>
                    <a:pt x="1512" y="2357"/>
                  </a:cubicBezTo>
                  <a:cubicBezTo>
                    <a:pt x="1629" y="2204"/>
                    <a:pt x="1764" y="1934"/>
                    <a:pt x="1989" y="1593"/>
                  </a:cubicBezTo>
                  <a:cubicBezTo>
                    <a:pt x="2097" y="1413"/>
                    <a:pt x="2205" y="1224"/>
                    <a:pt x="2295" y="1035"/>
                  </a:cubicBezTo>
                  <a:cubicBezTo>
                    <a:pt x="2340" y="945"/>
                    <a:pt x="2358" y="846"/>
                    <a:pt x="2367" y="747"/>
                  </a:cubicBezTo>
                  <a:cubicBezTo>
                    <a:pt x="2358" y="711"/>
                    <a:pt x="2349" y="675"/>
                    <a:pt x="2331" y="648"/>
                  </a:cubicBezTo>
                  <a:cubicBezTo>
                    <a:pt x="2304" y="603"/>
                    <a:pt x="2268" y="567"/>
                    <a:pt x="2223" y="540"/>
                  </a:cubicBezTo>
                  <a:cubicBezTo>
                    <a:pt x="2034" y="405"/>
                    <a:pt x="1827" y="288"/>
                    <a:pt x="1620" y="198"/>
                  </a:cubicBezTo>
                  <a:cubicBezTo>
                    <a:pt x="1494" y="135"/>
                    <a:pt x="1377" y="81"/>
                    <a:pt x="1242" y="36"/>
                  </a:cubicBezTo>
                  <a:cubicBezTo>
                    <a:pt x="1188" y="9"/>
                    <a:pt x="1134" y="0"/>
                    <a:pt x="10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 rot="-1054074" flipH="1">
              <a:off x="829990" y="4392259"/>
              <a:ext cx="27177" cy="54598"/>
            </a:xfrm>
            <a:custGeom>
              <a:avLst/>
              <a:gdLst/>
              <a:ahLst/>
              <a:cxnLst/>
              <a:rect l="l" t="t" r="r" b="b"/>
              <a:pathLst>
                <a:path w="2106" h="4231" extrusionOk="0">
                  <a:moveTo>
                    <a:pt x="1265" y="0"/>
                  </a:moveTo>
                  <a:cubicBezTo>
                    <a:pt x="1134" y="0"/>
                    <a:pt x="1002" y="5"/>
                    <a:pt x="873" y="13"/>
                  </a:cubicBezTo>
                  <a:cubicBezTo>
                    <a:pt x="801" y="13"/>
                    <a:pt x="738" y="31"/>
                    <a:pt x="693" y="31"/>
                  </a:cubicBezTo>
                  <a:lnTo>
                    <a:pt x="630" y="40"/>
                  </a:lnTo>
                  <a:lnTo>
                    <a:pt x="612" y="40"/>
                  </a:lnTo>
                  <a:lnTo>
                    <a:pt x="603" y="49"/>
                  </a:lnTo>
                  <a:cubicBezTo>
                    <a:pt x="585" y="76"/>
                    <a:pt x="567" y="103"/>
                    <a:pt x="549" y="139"/>
                  </a:cubicBezTo>
                  <a:cubicBezTo>
                    <a:pt x="504" y="247"/>
                    <a:pt x="459" y="355"/>
                    <a:pt x="432" y="472"/>
                  </a:cubicBezTo>
                  <a:cubicBezTo>
                    <a:pt x="333" y="831"/>
                    <a:pt x="252" y="1191"/>
                    <a:pt x="207" y="1560"/>
                  </a:cubicBezTo>
                  <a:cubicBezTo>
                    <a:pt x="72" y="2388"/>
                    <a:pt x="0" y="3333"/>
                    <a:pt x="36" y="3828"/>
                  </a:cubicBezTo>
                  <a:cubicBezTo>
                    <a:pt x="45" y="3909"/>
                    <a:pt x="54" y="3999"/>
                    <a:pt x="81" y="4080"/>
                  </a:cubicBezTo>
                  <a:cubicBezTo>
                    <a:pt x="108" y="4143"/>
                    <a:pt x="162" y="4178"/>
                    <a:pt x="225" y="4196"/>
                  </a:cubicBezTo>
                  <a:cubicBezTo>
                    <a:pt x="316" y="4216"/>
                    <a:pt x="411" y="4231"/>
                    <a:pt x="505" y="4231"/>
                  </a:cubicBezTo>
                  <a:cubicBezTo>
                    <a:pt x="541" y="4231"/>
                    <a:pt x="577" y="4229"/>
                    <a:pt x="612" y="4223"/>
                  </a:cubicBezTo>
                  <a:cubicBezTo>
                    <a:pt x="891" y="4196"/>
                    <a:pt x="1161" y="4134"/>
                    <a:pt x="1422" y="4026"/>
                  </a:cubicBezTo>
                  <a:cubicBezTo>
                    <a:pt x="1449" y="3963"/>
                    <a:pt x="1467" y="3900"/>
                    <a:pt x="1476" y="3837"/>
                  </a:cubicBezTo>
                  <a:cubicBezTo>
                    <a:pt x="1512" y="3657"/>
                    <a:pt x="1548" y="3405"/>
                    <a:pt x="1575" y="3108"/>
                  </a:cubicBezTo>
                  <a:cubicBezTo>
                    <a:pt x="1638" y="2523"/>
                    <a:pt x="1692" y="1803"/>
                    <a:pt x="1791" y="1200"/>
                  </a:cubicBezTo>
                  <a:cubicBezTo>
                    <a:pt x="1854" y="795"/>
                    <a:pt x="1935" y="445"/>
                    <a:pt x="2079" y="184"/>
                  </a:cubicBezTo>
                  <a:cubicBezTo>
                    <a:pt x="2097" y="166"/>
                    <a:pt x="2106" y="148"/>
                    <a:pt x="2106" y="130"/>
                  </a:cubicBezTo>
                  <a:lnTo>
                    <a:pt x="2070" y="103"/>
                  </a:lnTo>
                  <a:cubicBezTo>
                    <a:pt x="1971" y="58"/>
                    <a:pt x="1863" y="31"/>
                    <a:pt x="1746" y="22"/>
                  </a:cubicBezTo>
                  <a:cubicBezTo>
                    <a:pt x="1587" y="7"/>
                    <a:pt x="1426" y="0"/>
                    <a:pt x="12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 rot="6303863" flipH="1">
              <a:off x="1247746" y="4400186"/>
              <a:ext cx="510470" cy="660253"/>
            </a:xfrm>
            <a:custGeom>
              <a:avLst/>
              <a:gdLst/>
              <a:ahLst/>
              <a:cxnLst/>
              <a:rect l="l" t="t" r="r" b="b"/>
              <a:pathLst>
                <a:path w="11567" h="14961" extrusionOk="0">
                  <a:moveTo>
                    <a:pt x="8514" y="1"/>
                  </a:moveTo>
                  <a:cubicBezTo>
                    <a:pt x="8422" y="1"/>
                    <a:pt x="8331" y="4"/>
                    <a:pt x="8243" y="9"/>
                  </a:cubicBezTo>
                  <a:cubicBezTo>
                    <a:pt x="6912" y="105"/>
                    <a:pt x="6071" y="887"/>
                    <a:pt x="5639" y="1489"/>
                  </a:cubicBezTo>
                  <a:cubicBezTo>
                    <a:pt x="5510" y="1666"/>
                    <a:pt x="5418" y="1943"/>
                    <a:pt x="5348" y="2256"/>
                  </a:cubicBezTo>
                  <a:cubicBezTo>
                    <a:pt x="5320" y="2376"/>
                    <a:pt x="5295" y="2505"/>
                    <a:pt x="5275" y="2634"/>
                  </a:cubicBezTo>
                  <a:cubicBezTo>
                    <a:pt x="5127" y="2654"/>
                    <a:pt x="4970" y="2676"/>
                    <a:pt x="4808" y="2700"/>
                  </a:cubicBezTo>
                  <a:cubicBezTo>
                    <a:pt x="4046" y="2824"/>
                    <a:pt x="3565" y="3093"/>
                    <a:pt x="3281" y="3443"/>
                  </a:cubicBezTo>
                  <a:cubicBezTo>
                    <a:pt x="3241" y="3493"/>
                    <a:pt x="3207" y="3543"/>
                    <a:pt x="3177" y="3593"/>
                  </a:cubicBezTo>
                  <a:cubicBezTo>
                    <a:pt x="3106" y="3587"/>
                    <a:pt x="3034" y="3583"/>
                    <a:pt x="2959" y="3583"/>
                  </a:cubicBezTo>
                  <a:cubicBezTo>
                    <a:pt x="2902" y="3583"/>
                    <a:pt x="2844" y="3585"/>
                    <a:pt x="2785" y="3589"/>
                  </a:cubicBezTo>
                  <a:lnTo>
                    <a:pt x="2701" y="3597"/>
                  </a:lnTo>
                  <a:cubicBezTo>
                    <a:pt x="2193" y="3650"/>
                    <a:pt x="1757" y="3792"/>
                    <a:pt x="1396" y="4023"/>
                  </a:cubicBezTo>
                  <a:cubicBezTo>
                    <a:pt x="858" y="4370"/>
                    <a:pt x="488" y="4915"/>
                    <a:pt x="275" y="5632"/>
                  </a:cubicBezTo>
                  <a:cubicBezTo>
                    <a:pt x="60" y="6350"/>
                    <a:pt x="0" y="7238"/>
                    <a:pt x="77" y="8290"/>
                  </a:cubicBezTo>
                  <a:cubicBezTo>
                    <a:pt x="97" y="8567"/>
                    <a:pt x="125" y="8852"/>
                    <a:pt x="161" y="9150"/>
                  </a:cubicBezTo>
                  <a:cubicBezTo>
                    <a:pt x="340" y="10557"/>
                    <a:pt x="737" y="11927"/>
                    <a:pt x="1324" y="12937"/>
                  </a:cubicBezTo>
                  <a:cubicBezTo>
                    <a:pt x="1617" y="13441"/>
                    <a:pt x="1962" y="13854"/>
                    <a:pt x="2350" y="14136"/>
                  </a:cubicBezTo>
                  <a:cubicBezTo>
                    <a:pt x="2702" y="14390"/>
                    <a:pt x="3096" y="14536"/>
                    <a:pt x="3524" y="14536"/>
                  </a:cubicBezTo>
                  <a:cubicBezTo>
                    <a:pt x="3568" y="14536"/>
                    <a:pt x="3614" y="14534"/>
                    <a:pt x="3659" y="14531"/>
                  </a:cubicBezTo>
                  <a:cubicBezTo>
                    <a:pt x="3870" y="14515"/>
                    <a:pt x="4085" y="14465"/>
                    <a:pt x="4308" y="14377"/>
                  </a:cubicBezTo>
                  <a:cubicBezTo>
                    <a:pt x="4512" y="14605"/>
                    <a:pt x="4806" y="14764"/>
                    <a:pt x="5129" y="14856"/>
                  </a:cubicBezTo>
                  <a:cubicBezTo>
                    <a:pt x="5376" y="14929"/>
                    <a:pt x="5644" y="14961"/>
                    <a:pt x="5923" y="14961"/>
                  </a:cubicBezTo>
                  <a:cubicBezTo>
                    <a:pt x="6031" y="14961"/>
                    <a:pt x="6140" y="14956"/>
                    <a:pt x="6251" y="14947"/>
                  </a:cubicBezTo>
                  <a:cubicBezTo>
                    <a:pt x="6647" y="14913"/>
                    <a:pt x="7016" y="14818"/>
                    <a:pt x="7340" y="14676"/>
                  </a:cubicBezTo>
                  <a:cubicBezTo>
                    <a:pt x="7420" y="14638"/>
                    <a:pt x="7504" y="14605"/>
                    <a:pt x="7577" y="14561"/>
                  </a:cubicBezTo>
                  <a:cubicBezTo>
                    <a:pt x="7651" y="14517"/>
                    <a:pt x="7727" y="14481"/>
                    <a:pt x="7798" y="14425"/>
                  </a:cubicBezTo>
                  <a:cubicBezTo>
                    <a:pt x="7936" y="14320"/>
                    <a:pt x="8040" y="14186"/>
                    <a:pt x="8121" y="14053"/>
                  </a:cubicBezTo>
                  <a:cubicBezTo>
                    <a:pt x="8127" y="14045"/>
                    <a:pt x="8129" y="14037"/>
                    <a:pt x="8133" y="14031"/>
                  </a:cubicBezTo>
                  <a:cubicBezTo>
                    <a:pt x="8381" y="14110"/>
                    <a:pt x="8613" y="14148"/>
                    <a:pt x="8832" y="14148"/>
                  </a:cubicBezTo>
                  <a:cubicBezTo>
                    <a:pt x="8875" y="14148"/>
                    <a:pt x="8918" y="14147"/>
                    <a:pt x="8960" y="14144"/>
                  </a:cubicBezTo>
                  <a:cubicBezTo>
                    <a:pt x="9428" y="14111"/>
                    <a:pt x="9826" y="13895"/>
                    <a:pt x="10151" y="13549"/>
                  </a:cubicBezTo>
                  <a:cubicBezTo>
                    <a:pt x="10641" y="13029"/>
                    <a:pt x="10974" y="12220"/>
                    <a:pt x="11199" y="11266"/>
                  </a:cubicBezTo>
                  <a:cubicBezTo>
                    <a:pt x="11422" y="10312"/>
                    <a:pt x="11530" y="9214"/>
                    <a:pt x="11555" y="8111"/>
                  </a:cubicBezTo>
                  <a:cubicBezTo>
                    <a:pt x="11567" y="7595"/>
                    <a:pt x="11561" y="7123"/>
                    <a:pt x="11530" y="6696"/>
                  </a:cubicBezTo>
                  <a:cubicBezTo>
                    <a:pt x="11454" y="5531"/>
                    <a:pt x="11205" y="4694"/>
                    <a:pt x="10731" y="4154"/>
                  </a:cubicBezTo>
                  <a:cubicBezTo>
                    <a:pt x="10492" y="3883"/>
                    <a:pt x="10199" y="3690"/>
                    <a:pt x="9848" y="3569"/>
                  </a:cubicBezTo>
                  <a:cubicBezTo>
                    <a:pt x="9542" y="3465"/>
                    <a:pt x="9195" y="3415"/>
                    <a:pt x="8800" y="3415"/>
                  </a:cubicBezTo>
                  <a:cubicBezTo>
                    <a:pt x="8738" y="3415"/>
                    <a:pt x="8675" y="3416"/>
                    <a:pt x="8611" y="3419"/>
                  </a:cubicBezTo>
                  <a:cubicBezTo>
                    <a:pt x="8589" y="3419"/>
                    <a:pt x="8569" y="3421"/>
                    <a:pt x="8545" y="3421"/>
                  </a:cubicBezTo>
                  <a:cubicBezTo>
                    <a:pt x="8424" y="3429"/>
                    <a:pt x="8310" y="3449"/>
                    <a:pt x="8201" y="3475"/>
                  </a:cubicBezTo>
                  <a:cubicBezTo>
                    <a:pt x="8153" y="3368"/>
                    <a:pt x="8099" y="3264"/>
                    <a:pt x="8030" y="3170"/>
                  </a:cubicBezTo>
                  <a:cubicBezTo>
                    <a:pt x="7878" y="2949"/>
                    <a:pt x="7659" y="2770"/>
                    <a:pt x="7324" y="2666"/>
                  </a:cubicBezTo>
                  <a:cubicBezTo>
                    <a:pt x="7079" y="2587"/>
                    <a:pt x="6773" y="2546"/>
                    <a:pt x="6387" y="2546"/>
                  </a:cubicBezTo>
                  <a:cubicBezTo>
                    <a:pt x="6352" y="2546"/>
                    <a:pt x="6316" y="2546"/>
                    <a:pt x="6279" y="2547"/>
                  </a:cubicBezTo>
                  <a:cubicBezTo>
                    <a:pt x="6312" y="2389"/>
                    <a:pt x="6352" y="2244"/>
                    <a:pt x="6396" y="2121"/>
                  </a:cubicBezTo>
                  <a:cubicBezTo>
                    <a:pt x="6432" y="2025"/>
                    <a:pt x="6474" y="1943"/>
                    <a:pt x="6520" y="1880"/>
                  </a:cubicBezTo>
                  <a:cubicBezTo>
                    <a:pt x="6565" y="1816"/>
                    <a:pt x="6615" y="1774"/>
                    <a:pt x="6667" y="1752"/>
                  </a:cubicBezTo>
                  <a:cubicBezTo>
                    <a:pt x="6828" y="1682"/>
                    <a:pt x="7119" y="1640"/>
                    <a:pt x="7428" y="1619"/>
                  </a:cubicBezTo>
                  <a:cubicBezTo>
                    <a:pt x="7682" y="1600"/>
                    <a:pt x="7951" y="1595"/>
                    <a:pt x="8179" y="1595"/>
                  </a:cubicBezTo>
                  <a:cubicBezTo>
                    <a:pt x="8229" y="1595"/>
                    <a:pt x="8276" y="1595"/>
                    <a:pt x="8322" y="1595"/>
                  </a:cubicBezTo>
                  <a:cubicBezTo>
                    <a:pt x="8448" y="1599"/>
                    <a:pt x="8555" y="1601"/>
                    <a:pt x="8631" y="1603"/>
                  </a:cubicBezTo>
                  <a:cubicBezTo>
                    <a:pt x="8705" y="1605"/>
                    <a:pt x="8749" y="1609"/>
                    <a:pt x="8749" y="1609"/>
                  </a:cubicBezTo>
                  <a:cubicBezTo>
                    <a:pt x="8763" y="1609"/>
                    <a:pt x="8779" y="1603"/>
                    <a:pt x="8792" y="1593"/>
                  </a:cubicBezTo>
                  <a:cubicBezTo>
                    <a:pt x="8804" y="1583"/>
                    <a:pt x="8810" y="1569"/>
                    <a:pt x="8810" y="1553"/>
                  </a:cubicBezTo>
                  <a:lnTo>
                    <a:pt x="8826" y="67"/>
                  </a:lnTo>
                  <a:cubicBezTo>
                    <a:pt x="8826" y="37"/>
                    <a:pt x="8804" y="13"/>
                    <a:pt x="8771" y="9"/>
                  </a:cubicBezTo>
                  <a:cubicBezTo>
                    <a:pt x="8684" y="3"/>
                    <a:pt x="8598" y="1"/>
                    <a:pt x="8514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 rot="6303980" flipH="1">
              <a:off x="1629387" y="4651954"/>
              <a:ext cx="192115" cy="207046"/>
            </a:xfrm>
            <a:custGeom>
              <a:avLst/>
              <a:gdLst/>
              <a:ahLst/>
              <a:cxnLst/>
              <a:rect l="l" t="t" r="r" b="b"/>
              <a:pathLst>
                <a:path w="19507" h="21023" extrusionOk="0">
                  <a:moveTo>
                    <a:pt x="18658" y="0"/>
                  </a:moveTo>
                  <a:cubicBezTo>
                    <a:pt x="18261" y="0"/>
                    <a:pt x="17863" y="14"/>
                    <a:pt x="17464" y="40"/>
                  </a:cubicBezTo>
                  <a:cubicBezTo>
                    <a:pt x="11688" y="445"/>
                    <a:pt x="8053" y="3828"/>
                    <a:pt x="6173" y="6447"/>
                  </a:cubicBezTo>
                  <a:cubicBezTo>
                    <a:pt x="5741" y="7049"/>
                    <a:pt x="5363" y="8030"/>
                    <a:pt x="5075" y="9191"/>
                  </a:cubicBezTo>
                  <a:cubicBezTo>
                    <a:pt x="4769" y="10442"/>
                    <a:pt x="4544" y="11710"/>
                    <a:pt x="4391" y="12988"/>
                  </a:cubicBezTo>
                  <a:cubicBezTo>
                    <a:pt x="4058" y="15615"/>
                    <a:pt x="3950" y="18170"/>
                    <a:pt x="3923" y="19178"/>
                  </a:cubicBezTo>
                  <a:cubicBezTo>
                    <a:pt x="3932" y="19376"/>
                    <a:pt x="3923" y="19502"/>
                    <a:pt x="3923" y="19574"/>
                  </a:cubicBezTo>
                  <a:lnTo>
                    <a:pt x="3923" y="19619"/>
                  </a:lnTo>
                  <a:cubicBezTo>
                    <a:pt x="3932" y="19801"/>
                    <a:pt x="3798" y="19891"/>
                    <a:pt x="3665" y="19891"/>
                  </a:cubicBezTo>
                  <a:cubicBezTo>
                    <a:pt x="3528" y="19891"/>
                    <a:pt x="3392" y="19797"/>
                    <a:pt x="3410" y="19610"/>
                  </a:cubicBezTo>
                  <a:cubicBezTo>
                    <a:pt x="3410" y="19610"/>
                    <a:pt x="3410" y="19250"/>
                    <a:pt x="3437" y="18638"/>
                  </a:cubicBezTo>
                  <a:lnTo>
                    <a:pt x="3437" y="18638"/>
                  </a:lnTo>
                  <a:cubicBezTo>
                    <a:pt x="3230" y="18728"/>
                    <a:pt x="3006" y="18782"/>
                    <a:pt x="2772" y="18800"/>
                  </a:cubicBezTo>
                  <a:cubicBezTo>
                    <a:pt x="2721" y="18802"/>
                    <a:pt x="2670" y="18803"/>
                    <a:pt x="2619" y="18803"/>
                  </a:cubicBezTo>
                  <a:cubicBezTo>
                    <a:pt x="2220" y="18803"/>
                    <a:pt x="1823" y="18742"/>
                    <a:pt x="1440" y="18638"/>
                  </a:cubicBezTo>
                  <a:lnTo>
                    <a:pt x="1296" y="18593"/>
                  </a:lnTo>
                  <a:lnTo>
                    <a:pt x="1296" y="18593"/>
                  </a:lnTo>
                  <a:cubicBezTo>
                    <a:pt x="1305" y="18638"/>
                    <a:pt x="1305" y="18692"/>
                    <a:pt x="1314" y="18737"/>
                  </a:cubicBezTo>
                  <a:cubicBezTo>
                    <a:pt x="1323" y="18899"/>
                    <a:pt x="1305" y="19061"/>
                    <a:pt x="1260" y="19205"/>
                  </a:cubicBezTo>
                  <a:cubicBezTo>
                    <a:pt x="1197" y="19385"/>
                    <a:pt x="1080" y="19538"/>
                    <a:pt x="936" y="19646"/>
                  </a:cubicBezTo>
                  <a:cubicBezTo>
                    <a:pt x="783" y="19754"/>
                    <a:pt x="612" y="19808"/>
                    <a:pt x="432" y="19826"/>
                  </a:cubicBezTo>
                  <a:cubicBezTo>
                    <a:pt x="288" y="19826"/>
                    <a:pt x="144" y="19817"/>
                    <a:pt x="0" y="19790"/>
                  </a:cubicBezTo>
                  <a:lnTo>
                    <a:pt x="0" y="19790"/>
                  </a:lnTo>
                  <a:cubicBezTo>
                    <a:pt x="171" y="20087"/>
                    <a:pt x="315" y="20402"/>
                    <a:pt x="423" y="20735"/>
                  </a:cubicBezTo>
                  <a:cubicBezTo>
                    <a:pt x="459" y="20834"/>
                    <a:pt x="486" y="20933"/>
                    <a:pt x="513" y="21022"/>
                  </a:cubicBezTo>
                  <a:cubicBezTo>
                    <a:pt x="693" y="20978"/>
                    <a:pt x="873" y="20933"/>
                    <a:pt x="1053" y="20888"/>
                  </a:cubicBezTo>
                  <a:cubicBezTo>
                    <a:pt x="1440" y="20798"/>
                    <a:pt x="1827" y="20672"/>
                    <a:pt x="2232" y="20600"/>
                  </a:cubicBezTo>
                  <a:cubicBezTo>
                    <a:pt x="3050" y="20420"/>
                    <a:pt x="3887" y="20285"/>
                    <a:pt x="4733" y="20186"/>
                  </a:cubicBezTo>
                  <a:cubicBezTo>
                    <a:pt x="5268" y="20130"/>
                    <a:pt x="5799" y="20100"/>
                    <a:pt x="6324" y="20100"/>
                  </a:cubicBezTo>
                  <a:cubicBezTo>
                    <a:pt x="7496" y="20100"/>
                    <a:pt x="8631" y="20249"/>
                    <a:pt x="9682" y="20591"/>
                  </a:cubicBezTo>
                  <a:cubicBezTo>
                    <a:pt x="10024" y="20708"/>
                    <a:pt x="10347" y="20843"/>
                    <a:pt x="10671" y="21004"/>
                  </a:cubicBezTo>
                  <a:cubicBezTo>
                    <a:pt x="10851" y="20438"/>
                    <a:pt x="11139" y="19907"/>
                    <a:pt x="11517" y="19457"/>
                  </a:cubicBezTo>
                  <a:lnTo>
                    <a:pt x="11517" y="19457"/>
                  </a:lnTo>
                  <a:cubicBezTo>
                    <a:pt x="11386" y="19466"/>
                    <a:pt x="11256" y="19470"/>
                    <a:pt x="11126" y="19470"/>
                  </a:cubicBezTo>
                  <a:cubicBezTo>
                    <a:pt x="10729" y="19470"/>
                    <a:pt x="10336" y="19428"/>
                    <a:pt x="9943" y="19340"/>
                  </a:cubicBezTo>
                  <a:cubicBezTo>
                    <a:pt x="9484" y="19232"/>
                    <a:pt x="9178" y="19043"/>
                    <a:pt x="8998" y="18800"/>
                  </a:cubicBezTo>
                  <a:cubicBezTo>
                    <a:pt x="8890" y="18656"/>
                    <a:pt x="8827" y="18476"/>
                    <a:pt x="8818" y="18296"/>
                  </a:cubicBezTo>
                  <a:cubicBezTo>
                    <a:pt x="8818" y="18224"/>
                    <a:pt x="8818" y="18152"/>
                    <a:pt x="8827" y="18080"/>
                  </a:cubicBezTo>
                  <a:lnTo>
                    <a:pt x="8827" y="18080"/>
                  </a:lnTo>
                  <a:cubicBezTo>
                    <a:pt x="8647" y="18125"/>
                    <a:pt x="8458" y="18152"/>
                    <a:pt x="8269" y="18170"/>
                  </a:cubicBezTo>
                  <a:cubicBezTo>
                    <a:pt x="8197" y="18175"/>
                    <a:pt x="8125" y="18177"/>
                    <a:pt x="8053" y="18177"/>
                  </a:cubicBezTo>
                  <a:cubicBezTo>
                    <a:pt x="7847" y="18177"/>
                    <a:pt x="7641" y="18159"/>
                    <a:pt x="7441" y="18125"/>
                  </a:cubicBezTo>
                  <a:cubicBezTo>
                    <a:pt x="7369" y="18476"/>
                    <a:pt x="7288" y="18809"/>
                    <a:pt x="7189" y="19115"/>
                  </a:cubicBezTo>
                  <a:cubicBezTo>
                    <a:pt x="7160" y="19225"/>
                    <a:pt x="7060" y="19298"/>
                    <a:pt x="6946" y="19298"/>
                  </a:cubicBezTo>
                  <a:cubicBezTo>
                    <a:pt x="6920" y="19298"/>
                    <a:pt x="6893" y="19294"/>
                    <a:pt x="6865" y="19286"/>
                  </a:cubicBezTo>
                  <a:cubicBezTo>
                    <a:pt x="6775" y="19259"/>
                    <a:pt x="6703" y="19178"/>
                    <a:pt x="6694" y="19079"/>
                  </a:cubicBezTo>
                  <a:cubicBezTo>
                    <a:pt x="6685" y="19043"/>
                    <a:pt x="6685" y="18998"/>
                    <a:pt x="6694" y="18962"/>
                  </a:cubicBezTo>
                  <a:cubicBezTo>
                    <a:pt x="7027" y="17855"/>
                    <a:pt x="7252" y="16299"/>
                    <a:pt x="7477" y="14661"/>
                  </a:cubicBezTo>
                  <a:cubicBezTo>
                    <a:pt x="7702" y="13033"/>
                    <a:pt x="7927" y="11341"/>
                    <a:pt x="8296" y="9929"/>
                  </a:cubicBezTo>
                  <a:cubicBezTo>
                    <a:pt x="8539" y="8993"/>
                    <a:pt x="8836" y="8183"/>
                    <a:pt x="9259" y="7607"/>
                  </a:cubicBezTo>
                  <a:cubicBezTo>
                    <a:pt x="9484" y="7283"/>
                    <a:pt x="9790" y="7023"/>
                    <a:pt x="10149" y="6861"/>
                  </a:cubicBezTo>
                  <a:cubicBezTo>
                    <a:pt x="10986" y="6510"/>
                    <a:pt x="12309" y="6330"/>
                    <a:pt x="13721" y="6222"/>
                  </a:cubicBezTo>
                  <a:cubicBezTo>
                    <a:pt x="14864" y="6143"/>
                    <a:pt x="16058" y="6119"/>
                    <a:pt x="17075" y="6119"/>
                  </a:cubicBezTo>
                  <a:cubicBezTo>
                    <a:pt x="18142" y="6119"/>
                    <a:pt x="19016" y="6145"/>
                    <a:pt x="19435" y="6159"/>
                  </a:cubicBezTo>
                  <a:lnTo>
                    <a:pt x="19507" y="23"/>
                  </a:lnTo>
                  <a:cubicBezTo>
                    <a:pt x="19225" y="7"/>
                    <a:pt x="18942" y="0"/>
                    <a:pt x="18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 rot="6303980" flipH="1">
              <a:off x="1604076" y="4671914"/>
              <a:ext cx="191495" cy="153982"/>
            </a:xfrm>
            <a:custGeom>
              <a:avLst/>
              <a:gdLst/>
              <a:ahLst/>
              <a:cxnLst/>
              <a:rect l="l" t="t" r="r" b="b"/>
              <a:pathLst>
                <a:path w="19444" h="15635" extrusionOk="0">
                  <a:moveTo>
                    <a:pt x="18154" y="0"/>
                  </a:moveTo>
                  <a:cubicBezTo>
                    <a:pt x="17848" y="0"/>
                    <a:pt x="17540" y="2"/>
                    <a:pt x="17230" y="6"/>
                  </a:cubicBezTo>
                  <a:cubicBezTo>
                    <a:pt x="15278" y="42"/>
                    <a:pt x="13218" y="114"/>
                    <a:pt x="11346" y="735"/>
                  </a:cubicBezTo>
                  <a:cubicBezTo>
                    <a:pt x="7117" y="2129"/>
                    <a:pt x="8503" y="7393"/>
                    <a:pt x="6550" y="10497"/>
                  </a:cubicBezTo>
                  <a:cubicBezTo>
                    <a:pt x="6511" y="10564"/>
                    <a:pt x="6444" y="10597"/>
                    <a:pt x="6376" y="10597"/>
                  </a:cubicBezTo>
                  <a:cubicBezTo>
                    <a:pt x="6290" y="10597"/>
                    <a:pt x="6203" y="10544"/>
                    <a:pt x="6173" y="10443"/>
                  </a:cubicBezTo>
                  <a:cubicBezTo>
                    <a:pt x="6128" y="10299"/>
                    <a:pt x="6065" y="10155"/>
                    <a:pt x="5984" y="10029"/>
                  </a:cubicBezTo>
                  <a:cubicBezTo>
                    <a:pt x="5678" y="10785"/>
                    <a:pt x="5462" y="11577"/>
                    <a:pt x="5039" y="12296"/>
                  </a:cubicBezTo>
                  <a:cubicBezTo>
                    <a:pt x="4996" y="12358"/>
                    <a:pt x="4924" y="12394"/>
                    <a:pt x="4852" y="12394"/>
                  </a:cubicBezTo>
                  <a:cubicBezTo>
                    <a:pt x="4817" y="12394"/>
                    <a:pt x="4783" y="12386"/>
                    <a:pt x="4751" y="12368"/>
                  </a:cubicBezTo>
                  <a:cubicBezTo>
                    <a:pt x="4445" y="12206"/>
                    <a:pt x="4193" y="11955"/>
                    <a:pt x="4040" y="11649"/>
                  </a:cubicBezTo>
                  <a:cubicBezTo>
                    <a:pt x="3977" y="12584"/>
                    <a:pt x="3950" y="13340"/>
                    <a:pt x="3932" y="13790"/>
                  </a:cubicBezTo>
                  <a:cubicBezTo>
                    <a:pt x="3932" y="13988"/>
                    <a:pt x="3923" y="14114"/>
                    <a:pt x="3923" y="14186"/>
                  </a:cubicBezTo>
                  <a:lnTo>
                    <a:pt x="3923" y="14231"/>
                  </a:lnTo>
                  <a:cubicBezTo>
                    <a:pt x="3932" y="14413"/>
                    <a:pt x="3798" y="14503"/>
                    <a:pt x="3665" y="14503"/>
                  </a:cubicBezTo>
                  <a:cubicBezTo>
                    <a:pt x="3528" y="14503"/>
                    <a:pt x="3392" y="14409"/>
                    <a:pt x="3410" y="14222"/>
                  </a:cubicBezTo>
                  <a:cubicBezTo>
                    <a:pt x="3410" y="14222"/>
                    <a:pt x="3410" y="13862"/>
                    <a:pt x="3437" y="13250"/>
                  </a:cubicBezTo>
                  <a:lnTo>
                    <a:pt x="3437" y="13250"/>
                  </a:lnTo>
                  <a:cubicBezTo>
                    <a:pt x="3230" y="13340"/>
                    <a:pt x="3006" y="13394"/>
                    <a:pt x="2772" y="13412"/>
                  </a:cubicBezTo>
                  <a:cubicBezTo>
                    <a:pt x="2721" y="13414"/>
                    <a:pt x="2670" y="13415"/>
                    <a:pt x="2619" y="13415"/>
                  </a:cubicBezTo>
                  <a:cubicBezTo>
                    <a:pt x="2220" y="13415"/>
                    <a:pt x="1823" y="13354"/>
                    <a:pt x="1440" y="13250"/>
                  </a:cubicBezTo>
                  <a:lnTo>
                    <a:pt x="1296" y="13205"/>
                  </a:lnTo>
                  <a:lnTo>
                    <a:pt x="1296" y="13205"/>
                  </a:lnTo>
                  <a:cubicBezTo>
                    <a:pt x="1305" y="13250"/>
                    <a:pt x="1305" y="13304"/>
                    <a:pt x="1314" y="13349"/>
                  </a:cubicBezTo>
                  <a:cubicBezTo>
                    <a:pt x="1323" y="13511"/>
                    <a:pt x="1305" y="13673"/>
                    <a:pt x="1260" y="13817"/>
                  </a:cubicBezTo>
                  <a:cubicBezTo>
                    <a:pt x="1197" y="13997"/>
                    <a:pt x="1080" y="14150"/>
                    <a:pt x="936" y="14258"/>
                  </a:cubicBezTo>
                  <a:cubicBezTo>
                    <a:pt x="783" y="14366"/>
                    <a:pt x="612" y="14420"/>
                    <a:pt x="432" y="14438"/>
                  </a:cubicBezTo>
                  <a:cubicBezTo>
                    <a:pt x="288" y="14438"/>
                    <a:pt x="144" y="14429"/>
                    <a:pt x="0" y="14402"/>
                  </a:cubicBezTo>
                  <a:lnTo>
                    <a:pt x="0" y="14402"/>
                  </a:lnTo>
                  <a:cubicBezTo>
                    <a:pt x="171" y="14699"/>
                    <a:pt x="315" y="15014"/>
                    <a:pt x="423" y="15347"/>
                  </a:cubicBezTo>
                  <a:cubicBezTo>
                    <a:pt x="459" y="15446"/>
                    <a:pt x="486" y="15545"/>
                    <a:pt x="513" y="15634"/>
                  </a:cubicBezTo>
                  <a:cubicBezTo>
                    <a:pt x="693" y="15590"/>
                    <a:pt x="873" y="15545"/>
                    <a:pt x="1053" y="15500"/>
                  </a:cubicBezTo>
                  <a:cubicBezTo>
                    <a:pt x="1440" y="15410"/>
                    <a:pt x="1827" y="15284"/>
                    <a:pt x="2232" y="15212"/>
                  </a:cubicBezTo>
                  <a:cubicBezTo>
                    <a:pt x="3050" y="15032"/>
                    <a:pt x="3887" y="14897"/>
                    <a:pt x="4733" y="14798"/>
                  </a:cubicBezTo>
                  <a:cubicBezTo>
                    <a:pt x="5268" y="14742"/>
                    <a:pt x="5799" y="14712"/>
                    <a:pt x="6324" y="14712"/>
                  </a:cubicBezTo>
                  <a:cubicBezTo>
                    <a:pt x="7496" y="14712"/>
                    <a:pt x="8631" y="14861"/>
                    <a:pt x="9682" y="15203"/>
                  </a:cubicBezTo>
                  <a:cubicBezTo>
                    <a:pt x="10024" y="15320"/>
                    <a:pt x="10347" y="15455"/>
                    <a:pt x="10671" y="15617"/>
                  </a:cubicBezTo>
                  <a:cubicBezTo>
                    <a:pt x="10851" y="15050"/>
                    <a:pt x="11139" y="14519"/>
                    <a:pt x="11517" y="14069"/>
                  </a:cubicBezTo>
                  <a:lnTo>
                    <a:pt x="11517" y="14069"/>
                  </a:lnTo>
                  <a:cubicBezTo>
                    <a:pt x="11386" y="14078"/>
                    <a:pt x="11256" y="14082"/>
                    <a:pt x="11126" y="14082"/>
                  </a:cubicBezTo>
                  <a:cubicBezTo>
                    <a:pt x="10729" y="14082"/>
                    <a:pt x="10336" y="14040"/>
                    <a:pt x="9943" y="13952"/>
                  </a:cubicBezTo>
                  <a:cubicBezTo>
                    <a:pt x="9484" y="13844"/>
                    <a:pt x="9178" y="13655"/>
                    <a:pt x="8998" y="13412"/>
                  </a:cubicBezTo>
                  <a:cubicBezTo>
                    <a:pt x="8890" y="13268"/>
                    <a:pt x="8827" y="13088"/>
                    <a:pt x="8818" y="12908"/>
                  </a:cubicBezTo>
                  <a:cubicBezTo>
                    <a:pt x="8818" y="12836"/>
                    <a:pt x="8818" y="12764"/>
                    <a:pt x="8827" y="12692"/>
                  </a:cubicBezTo>
                  <a:lnTo>
                    <a:pt x="8827" y="12692"/>
                  </a:lnTo>
                  <a:cubicBezTo>
                    <a:pt x="8647" y="12737"/>
                    <a:pt x="8458" y="12764"/>
                    <a:pt x="8269" y="12782"/>
                  </a:cubicBezTo>
                  <a:cubicBezTo>
                    <a:pt x="8197" y="12787"/>
                    <a:pt x="8125" y="12789"/>
                    <a:pt x="8053" y="12789"/>
                  </a:cubicBezTo>
                  <a:cubicBezTo>
                    <a:pt x="7847" y="12789"/>
                    <a:pt x="7641" y="12771"/>
                    <a:pt x="7441" y="12737"/>
                  </a:cubicBezTo>
                  <a:cubicBezTo>
                    <a:pt x="7369" y="13088"/>
                    <a:pt x="7288" y="13421"/>
                    <a:pt x="7189" y="13727"/>
                  </a:cubicBezTo>
                  <a:cubicBezTo>
                    <a:pt x="7160" y="13837"/>
                    <a:pt x="7060" y="13910"/>
                    <a:pt x="6946" y="13910"/>
                  </a:cubicBezTo>
                  <a:cubicBezTo>
                    <a:pt x="6920" y="13910"/>
                    <a:pt x="6893" y="13906"/>
                    <a:pt x="6865" y="13898"/>
                  </a:cubicBezTo>
                  <a:cubicBezTo>
                    <a:pt x="6775" y="13871"/>
                    <a:pt x="6703" y="13790"/>
                    <a:pt x="6694" y="13700"/>
                  </a:cubicBezTo>
                  <a:cubicBezTo>
                    <a:pt x="6685" y="13655"/>
                    <a:pt x="6685" y="13610"/>
                    <a:pt x="6694" y="13574"/>
                  </a:cubicBezTo>
                  <a:cubicBezTo>
                    <a:pt x="7027" y="12467"/>
                    <a:pt x="7252" y="10911"/>
                    <a:pt x="7477" y="9273"/>
                  </a:cubicBezTo>
                  <a:cubicBezTo>
                    <a:pt x="7702" y="7645"/>
                    <a:pt x="7927" y="5953"/>
                    <a:pt x="8296" y="4541"/>
                  </a:cubicBezTo>
                  <a:cubicBezTo>
                    <a:pt x="8539" y="3605"/>
                    <a:pt x="8836" y="2795"/>
                    <a:pt x="9268" y="2219"/>
                  </a:cubicBezTo>
                  <a:cubicBezTo>
                    <a:pt x="9484" y="1895"/>
                    <a:pt x="9790" y="1635"/>
                    <a:pt x="10149" y="1473"/>
                  </a:cubicBezTo>
                  <a:cubicBezTo>
                    <a:pt x="10986" y="1122"/>
                    <a:pt x="12309" y="942"/>
                    <a:pt x="13721" y="834"/>
                  </a:cubicBezTo>
                  <a:cubicBezTo>
                    <a:pt x="14864" y="755"/>
                    <a:pt x="16060" y="731"/>
                    <a:pt x="17079" y="731"/>
                  </a:cubicBezTo>
                  <a:cubicBezTo>
                    <a:pt x="18147" y="731"/>
                    <a:pt x="19020" y="757"/>
                    <a:pt x="19435" y="771"/>
                  </a:cubicBezTo>
                  <a:lnTo>
                    <a:pt x="19444" y="15"/>
                  </a:lnTo>
                  <a:cubicBezTo>
                    <a:pt x="19017" y="4"/>
                    <a:pt x="18587" y="0"/>
                    <a:pt x="18154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 rot="6303980" flipH="1">
              <a:off x="1525534" y="4935924"/>
              <a:ext cx="23321" cy="24996"/>
            </a:xfrm>
            <a:custGeom>
              <a:avLst/>
              <a:gdLst/>
              <a:ahLst/>
              <a:cxnLst/>
              <a:rect l="l" t="t" r="r" b="b"/>
              <a:pathLst>
                <a:path w="2368" h="2538" extrusionOk="0">
                  <a:moveTo>
                    <a:pt x="1071" y="0"/>
                  </a:moveTo>
                  <a:lnTo>
                    <a:pt x="1026" y="18"/>
                  </a:lnTo>
                  <a:cubicBezTo>
                    <a:pt x="990" y="45"/>
                    <a:pt x="954" y="81"/>
                    <a:pt x="936" y="117"/>
                  </a:cubicBezTo>
                  <a:cubicBezTo>
                    <a:pt x="847" y="234"/>
                    <a:pt x="721" y="459"/>
                    <a:pt x="550" y="747"/>
                  </a:cubicBezTo>
                  <a:cubicBezTo>
                    <a:pt x="388" y="1026"/>
                    <a:pt x="235" y="1242"/>
                    <a:pt x="136" y="1422"/>
                  </a:cubicBezTo>
                  <a:cubicBezTo>
                    <a:pt x="64" y="1512"/>
                    <a:pt x="19" y="1629"/>
                    <a:pt x="1" y="1755"/>
                  </a:cubicBezTo>
                  <a:cubicBezTo>
                    <a:pt x="1" y="1800"/>
                    <a:pt x="19" y="1836"/>
                    <a:pt x="100" y="1925"/>
                  </a:cubicBezTo>
                  <a:cubicBezTo>
                    <a:pt x="244" y="2051"/>
                    <a:pt x="406" y="2159"/>
                    <a:pt x="577" y="2249"/>
                  </a:cubicBezTo>
                  <a:cubicBezTo>
                    <a:pt x="739" y="2330"/>
                    <a:pt x="900" y="2411"/>
                    <a:pt x="1071" y="2483"/>
                  </a:cubicBezTo>
                  <a:cubicBezTo>
                    <a:pt x="1152" y="2510"/>
                    <a:pt x="1233" y="2537"/>
                    <a:pt x="1314" y="2537"/>
                  </a:cubicBezTo>
                  <a:lnTo>
                    <a:pt x="1386" y="2510"/>
                  </a:lnTo>
                  <a:cubicBezTo>
                    <a:pt x="1431" y="2465"/>
                    <a:pt x="1476" y="2411"/>
                    <a:pt x="1512" y="2357"/>
                  </a:cubicBezTo>
                  <a:cubicBezTo>
                    <a:pt x="1629" y="2204"/>
                    <a:pt x="1764" y="1934"/>
                    <a:pt x="1989" y="1593"/>
                  </a:cubicBezTo>
                  <a:cubicBezTo>
                    <a:pt x="2097" y="1413"/>
                    <a:pt x="2205" y="1224"/>
                    <a:pt x="2295" y="1035"/>
                  </a:cubicBezTo>
                  <a:cubicBezTo>
                    <a:pt x="2340" y="945"/>
                    <a:pt x="2358" y="846"/>
                    <a:pt x="2367" y="747"/>
                  </a:cubicBezTo>
                  <a:cubicBezTo>
                    <a:pt x="2358" y="711"/>
                    <a:pt x="2349" y="675"/>
                    <a:pt x="2331" y="648"/>
                  </a:cubicBezTo>
                  <a:cubicBezTo>
                    <a:pt x="2304" y="603"/>
                    <a:pt x="2268" y="567"/>
                    <a:pt x="2223" y="540"/>
                  </a:cubicBezTo>
                  <a:cubicBezTo>
                    <a:pt x="2034" y="405"/>
                    <a:pt x="1827" y="288"/>
                    <a:pt x="1620" y="198"/>
                  </a:cubicBezTo>
                  <a:cubicBezTo>
                    <a:pt x="1494" y="135"/>
                    <a:pt x="1377" y="81"/>
                    <a:pt x="1242" y="36"/>
                  </a:cubicBezTo>
                  <a:cubicBezTo>
                    <a:pt x="1188" y="9"/>
                    <a:pt x="1134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 rot="6303980" flipH="1">
              <a:off x="1642036" y="4683692"/>
              <a:ext cx="90301" cy="74238"/>
            </a:xfrm>
            <a:custGeom>
              <a:avLst/>
              <a:gdLst/>
              <a:ahLst/>
              <a:cxnLst/>
              <a:rect l="l" t="t" r="r" b="b"/>
              <a:pathLst>
                <a:path w="9169" h="7538" extrusionOk="0">
                  <a:moveTo>
                    <a:pt x="1490" y="1"/>
                  </a:moveTo>
                  <a:cubicBezTo>
                    <a:pt x="1316" y="1"/>
                    <a:pt x="1137" y="2"/>
                    <a:pt x="954" y="6"/>
                  </a:cubicBezTo>
                  <a:cubicBezTo>
                    <a:pt x="909" y="267"/>
                    <a:pt x="864" y="519"/>
                    <a:pt x="819" y="780"/>
                  </a:cubicBezTo>
                  <a:cubicBezTo>
                    <a:pt x="522" y="2589"/>
                    <a:pt x="315" y="4577"/>
                    <a:pt x="0" y="6205"/>
                  </a:cubicBezTo>
                  <a:cubicBezTo>
                    <a:pt x="154" y="6236"/>
                    <a:pt x="308" y="6250"/>
                    <a:pt x="461" y="6250"/>
                  </a:cubicBezTo>
                  <a:cubicBezTo>
                    <a:pt x="533" y="6250"/>
                    <a:pt x="604" y="6247"/>
                    <a:pt x="675" y="6241"/>
                  </a:cubicBezTo>
                  <a:cubicBezTo>
                    <a:pt x="981" y="6223"/>
                    <a:pt x="1287" y="6151"/>
                    <a:pt x="1584" y="6044"/>
                  </a:cubicBezTo>
                  <a:cubicBezTo>
                    <a:pt x="1609" y="6034"/>
                    <a:pt x="1636" y="6030"/>
                    <a:pt x="1663" y="6030"/>
                  </a:cubicBezTo>
                  <a:cubicBezTo>
                    <a:pt x="1740" y="6030"/>
                    <a:pt x="1818" y="6067"/>
                    <a:pt x="1872" y="6133"/>
                  </a:cubicBezTo>
                  <a:cubicBezTo>
                    <a:pt x="1935" y="6214"/>
                    <a:pt x="1944" y="6331"/>
                    <a:pt x="1890" y="6430"/>
                  </a:cubicBezTo>
                  <a:lnTo>
                    <a:pt x="1872" y="6457"/>
                  </a:lnTo>
                  <a:cubicBezTo>
                    <a:pt x="1863" y="6484"/>
                    <a:pt x="1845" y="6520"/>
                    <a:pt x="1836" y="6547"/>
                  </a:cubicBezTo>
                  <a:cubicBezTo>
                    <a:pt x="1791" y="6646"/>
                    <a:pt x="1773" y="6745"/>
                    <a:pt x="1782" y="6853"/>
                  </a:cubicBezTo>
                  <a:cubicBezTo>
                    <a:pt x="1791" y="6934"/>
                    <a:pt x="1818" y="7015"/>
                    <a:pt x="1863" y="7078"/>
                  </a:cubicBezTo>
                  <a:cubicBezTo>
                    <a:pt x="1953" y="7186"/>
                    <a:pt x="2061" y="7267"/>
                    <a:pt x="2187" y="7321"/>
                  </a:cubicBezTo>
                  <a:cubicBezTo>
                    <a:pt x="2455" y="7445"/>
                    <a:pt x="2909" y="7538"/>
                    <a:pt x="3608" y="7538"/>
                  </a:cubicBezTo>
                  <a:cubicBezTo>
                    <a:pt x="3822" y="7538"/>
                    <a:pt x="4058" y="7529"/>
                    <a:pt x="4319" y="7510"/>
                  </a:cubicBezTo>
                  <a:cubicBezTo>
                    <a:pt x="4436" y="7501"/>
                    <a:pt x="4544" y="7492"/>
                    <a:pt x="4661" y="7483"/>
                  </a:cubicBezTo>
                  <a:cubicBezTo>
                    <a:pt x="4667" y="7480"/>
                    <a:pt x="4674" y="7479"/>
                    <a:pt x="4682" y="7479"/>
                  </a:cubicBezTo>
                  <a:cubicBezTo>
                    <a:pt x="4697" y="7479"/>
                    <a:pt x="4715" y="7483"/>
                    <a:pt x="4733" y="7483"/>
                  </a:cubicBezTo>
                  <a:cubicBezTo>
                    <a:pt x="4976" y="7105"/>
                    <a:pt x="5237" y="6736"/>
                    <a:pt x="5525" y="6385"/>
                  </a:cubicBezTo>
                  <a:cubicBezTo>
                    <a:pt x="6469" y="5234"/>
                    <a:pt x="7675" y="4316"/>
                    <a:pt x="9169" y="3812"/>
                  </a:cubicBezTo>
                  <a:cubicBezTo>
                    <a:pt x="8755" y="2894"/>
                    <a:pt x="8242" y="2112"/>
                    <a:pt x="7477" y="1500"/>
                  </a:cubicBezTo>
                  <a:cubicBezTo>
                    <a:pt x="6874" y="1023"/>
                    <a:pt x="6109" y="636"/>
                    <a:pt x="5084" y="375"/>
                  </a:cubicBezTo>
                  <a:cubicBezTo>
                    <a:pt x="4135" y="134"/>
                    <a:pt x="2957" y="1"/>
                    <a:pt x="14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 rot="6303980" flipH="1">
              <a:off x="1180064" y="4461651"/>
              <a:ext cx="501379" cy="498060"/>
            </a:xfrm>
            <a:custGeom>
              <a:avLst/>
              <a:gdLst/>
              <a:ahLst/>
              <a:cxnLst/>
              <a:rect l="l" t="t" r="r" b="b"/>
              <a:pathLst>
                <a:path w="50909" h="50572" extrusionOk="0">
                  <a:moveTo>
                    <a:pt x="4805" y="6774"/>
                  </a:moveTo>
                  <a:cubicBezTo>
                    <a:pt x="4931" y="6774"/>
                    <a:pt x="5057" y="6792"/>
                    <a:pt x="5183" y="6837"/>
                  </a:cubicBezTo>
                  <a:cubicBezTo>
                    <a:pt x="5327" y="6891"/>
                    <a:pt x="5471" y="6954"/>
                    <a:pt x="5606" y="7026"/>
                  </a:cubicBezTo>
                  <a:cubicBezTo>
                    <a:pt x="5795" y="7116"/>
                    <a:pt x="5984" y="7215"/>
                    <a:pt x="6164" y="7323"/>
                  </a:cubicBezTo>
                  <a:cubicBezTo>
                    <a:pt x="6317" y="7413"/>
                    <a:pt x="6443" y="7530"/>
                    <a:pt x="6542" y="7674"/>
                  </a:cubicBezTo>
                  <a:cubicBezTo>
                    <a:pt x="6596" y="7773"/>
                    <a:pt x="6632" y="7890"/>
                    <a:pt x="6641" y="8007"/>
                  </a:cubicBezTo>
                  <a:cubicBezTo>
                    <a:pt x="6650" y="8187"/>
                    <a:pt x="6614" y="8376"/>
                    <a:pt x="6533" y="8547"/>
                  </a:cubicBezTo>
                  <a:cubicBezTo>
                    <a:pt x="6443" y="8763"/>
                    <a:pt x="6326" y="8970"/>
                    <a:pt x="6191" y="9177"/>
                  </a:cubicBezTo>
                  <a:cubicBezTo>
                    <a:pt x="6038" y="9419"/>
                    <a:pt x="5921" y="9626"/>
                    <a:pt x="5813" y="9806"/>
                  </a:cubicBezTo>
                  <a:cubicBezTo>
                    <a:pt x="5723" y="9968"/>
                    <a:pt x="5606" y="10112"/>
                    <a:pt x="5462" y="10229"/>
                  </a:cubicBezTo>
                  <a:cubicBezTo>
                    <a:pt x="5363" y="10301"/>
                    <a:pt x="5246" y="10355"/>
                    <a:pt x="5120" y="10355"/>
                  </a:cubicBezTo>
                  <a:cubicBezTo>
                    <a:pt x="5100" y="10356"/>
                    <a:pt x="5080" y="10357"/>
                    <a:pt x="5060" y="10357"/>
                  </a:cubicBezTo>
                  <a:cubicBezTo>
                    <a:pt x="4920" y="10357"/>
                    <a:pt x="4787" y="10329"/>
                    <a:pt x="4662" y="10274"/>
                  </a:cubicBezTo>
                  <a:cubicBezTo>
                    <a:pt x="4473" y="10202"/>
                    <a:pt x="4284" y="10112"/>
                    <a:pt x="4104" y="10013"/>
                  </a:cubicBezTo>
                  <a:cubicBezTo>
                    <a:pt x="3879" y="9905"/>
                    <a:pt x="3681" y="9761"/>
                    <a:pt x="3501" y="9599"/>
                  </a:cubicBezTo>
                  <a:cubicBezTo>
                    <a:pt x="3357" y="9473"/>
                    <a:pt x="3267" y="9293"/>
                    <a:pt x="3249" y="9096"/>
                  </a:cubicBezTo>
                  <a:cubicBezTo>
                    <a:pt x="3249" y="8871"/>
                    <a:pt x="3321" y="8646"/>
                    <a:pt x="3447" y="8457"/>
                  </a:cubicBezTo>
                  <a:cubicBezTo>
                    <a:pt x="3564" y="8259"/>
                    <a:pt x="3717" y="8043"/>
                    <a:pt x="3870" y="7782"/>
                  </a:cubicBezTo>
                  <a:cubicBezTo>
                    <a:pt x="3996" y="7566"/>
                    <a:pt x="4095" y="7386"/>
                    <a:pt x="4185" y="7242"/>
                  </a:cubicBezTo>
                  <a:cubicBezTo>
                    <a:pt x="4266" y="7107"/>
                    <a:pt x="4374" y="6990"/>
                    <a:pt x="4500" y="6891"/>
                  </a:cubicBezTo>
                  <a:cubicBezTo>
                    <a:pt x="4590" y="6819"/>
                    <a:pt x="4688" y="6783"/>
                    <a:pt x="4805" y="6774"/>
                  </a:cubicBezTo>
                  <a:close/>
                  <a:moveTo>
                    <a:pt x="3762" y="11507"/>
                  </a:moveTo>
                  <a:cubicBezTo>
                    <a:pt x="3987" y="11516"/>
                    <a:pt x="4221" y="11543"/>
                    <a:pt x="4437" y="11597"/>
                  </a:cubicBezTo>
                  <a:cubicBezTo>
                    <a:pt x="4581" y="11642"/>
                    <a:pt x="4715" y="11714"/>
                    <a:pt x="4823" y="11822"/>
                  </a:cubicBezTo>
                  <a:cubicBezTo>
                    <a:pt x="4886" y="11903"/>
                    <a:pt x="4931" y="12002"/>
                    <a:pt x="4931" y="12101"/>
                  </a:cubicBezTo>
                  <a:cubicBezTo>
                    <a:pt x="4940" y="12236"/>
                    <a:pt x="4913" y="12371"/>
                    <a:pt x="4841" y="12479"/>
                  </a:cubicBezTo>
                  <a:cubicBezTo>
                    <a:pt x="4742" y="12686"/>
                    <a:pt x="4679" y="12901"/>
                    <a:pt x="4644" y="13126"/>
                  </a:cubicBezTo>
                  <a:cubicBezTo>
                    <a:pt x="4590" y="13414"/>
                    <a:pt x="4545" y="13756"/>
                    <a:pt x="4509" y="14116"/>
                  </a:cubicBezTo>
                  <a:cubicBezTo>
                    <a:pt x="4437" y="14827"/>
                    <a:pt x="4383" y="15556"/>
                    <a:pt x="4293" y="16006"/>
                  </a:cubicBezTo>
                  <a:cubicBezTo>
                    <a:pt x="4266" y="16123"/>
                    <a:pt x="4230" y="16239"/>
                    <a:pt x="4167" y="16347"/>
                  </a:cubicBezTo>
                  <a:cubicBezTo>
                    <a:pt x="4131" y="16419"/>
                    <a:pt x="4077" y="16473"/>
                    <a:pt x="4005" y="16509"/>
                  </a:cubicBezTo>
                  <a:cubicBezTo>
                    <a:pt x="3672" y="16653"/>
                    <a:pt x="3312" y="16743"/>
                    <a:pt x="2952" y="16779"/>
                  </a:cubicBezTo>
                  <a:cubicBezTo>
                    <a:pt x="2905" y="16784"/>
                    <a:pt x="2857" y="16786"/>
                    <a:pt x="2809" y="16786"/>
                  </a:cubicBezTo>
                  <a:cubicBezTo>
                    <a:pt x="2665" y="16786"/>
                    <a:pt x="2520" y="16766"/>
                    <a:pt x="2385" y="16725"/>
                  </a:cubicBezTo>
                  <a:cubicBezTo>
                    <a:pt x="2178" y="16671"/>
                    <a:pt x="2007" y="16527"/>
                    <a:pt x="1917" y="16329"/>
                  </a:cubicBezTo>
                  <a:cubicBezTo>
                    <a:pt x="1863" y="16194"/>
                    <a:pt x="1836" y="16042"/>
                    <a:pt x="1827" y="15898"/>
                  </a:cubicBezTo>
                  <a:cubicBezTo>
                    <a:pt x="1782" y="15151"/>
                    <a:pt x="1917" y="13747"/>
                    <a:pt x="2142" y="12757"/>
                  </a:cubicBezTo>
                  <a:cubicBezTo>
                    <a:pt x="2196" y="12479"/>
                    <a:pt x="2286" y="12200"/>
                    <a:pt x="2394" y="11939"/>
                  </a:cubicBezTo>
                  <a:cubicBezTo>
                    <a:pt x="2448" y="11813"/>
                    <a:pt x="2538" y="11705"/>
                    <a:pt x="2646" y="11633"/>
                  </a:cubicBezTo>
                  <a:cubicBezTo>
                    <a:pt x="2727" y="11615"/>
                    <a:pt x="2808" y="11588"/>
                    <a:pt x="2889" y="11552"/>
                  </a:cubicBezTo>
                  <a:cubicBezTo>
                    <a:pt x="2889" y="11552"/>
                    <a:pt x="2988" y="11534"/>
                    <a:pt x="3150" y="11525"/>
                  </a:cubicBezTo>
                  <a:cubicBezTo>
                    <a:pt x="3303" y="11516"/>
                    <a:pt x="3537" y="11507"/>
                    <a:pt x="3762" y="11507"/>
                  </a:cubicBezTo>
                  <a:close/>
                  <a:moveTo>
                    <a:pt x="37107" y="24319"/>
                  </a:moveTo>
                  <a:cubicBezTo>
                    <a:pt x="37162" y="24319"/>
                    <a:pt x="37341" y="25191"/>
                    <a:pt x="37412" y="26730"/>
                  </a:cubicBezTo>
                  <a:cubicBezTo>
                    <a:pt x="37475" y="28269"/>
                    <a:pt x="37412" y="29160"/>
                    <a:pt x="37358" y="29160"/>
                  </a:cubicBezTo>
                  <a:cubicBezTo>
                    <a:pt x="37295" y="29160"/>
                    <a:pt x="37268" y="28278"/>
                    <a:pt x="37196" y="26739"/>
                  </a:cubicBezTo>
                  <a:cubicBezTo>
                    <a:pt x="37133" y="25201"/>
                    <a:pt x="37043" y="24328"/>
                    <a:pt x="37106" y="24319"/>
                  </a:cubicBezTo>
                  <a:cubicBezTo>
                    <a:pt x="37106" y="24319"/>
                    <a:pt x="37107" y="24319"/>
                    <a:pt x="37107" y="24319"/>
                  </a:cubicBezTo>
                  <a:close/>
                  <a:moveTo>
                    <a:pt x="13074" y="25156"/>
                  </a:moveTo>
                  <a:cubicBezTo>
                    <a:pt x="13182" y="25156"/>
                    <a:pt x="13281" y="26083"/>
                    <a:pt x="13425" y="27693"/>
                  </a:cubicBezTo>
                  <a:cubicBezTo>
                    <a:pt x="13560" y="29304"/>
                    <a:pt x="13623" y="30230"/>
                    <a:pt x="13506" y="30248"/>
                  </a:cubicBezTo>
                  <a:cubicBezTo>
                    <a:pt x="13505" y="30249"/>
                    <a:pt x="13504" y="30249"/>
                    <a:pt x="13503" y="30249"/>
                  </a:cubicBezTo>
                  <a:cubicBezTo>
                    <a:pt x="13384" y="30249"/>
                    <a:pt x="13145" y="29333"/>
                    <a:pt x="13002" y="27729"/>
                  </a:cubicBezTo>
                  <a:cubicBezTo>
                    <a:pt x="12858" y="26101"/>
                    <a:pt x="12957" y="25156"/>
                    <a:pt x="13074" y="25156"/>
                  </a:cubicBezTo>
                  <a:close/>
                  <a:moveTo>
                    <a:pt x="38993" y="1"/>
                  </a:moveTo>
                  <a:cubicBezTo>
                    <a:pt x="38720" y="1"/>
                    <a:pt x="38442" y="6"/>
                    <a:pt x="38159" y="17"/>
                  </a:cubicBezTo>
                  <a:cubicBezTo>
                    <a:pt x="38069" y="17"/>
                    <a:pt x="37979" y="26"/>
                    <a:pt x="37889" y="35"/>
                  </a:cubicBezTo>
                  <a:cubicBezTo>
                    <a:pt x="35694" y="197"/>
                    <a:pt x="34065" y="1151"/>
                    <a:pt x="32814" y="2536"/>
                  </a:cubicBezTo>
                  <a:cubicBezTo>
                    <a:pt x="31879" y="3571"/>
                    <a:pt x="31168" y="4858"/>
                    <a:pt x="30637" y="6225"/>
                  </a:cubicBezTo>
                  <a:cubicBezTo>
                    <a:pt x="30997" y="6459"/>
                    <a:pt x="31330" y="6729"/>
                    <a:pt x="31645" y="7026"/>
                  </a:cubicBezTo>
                  <a:cubicBezTo>
                    <a:pt x="31807" y="6801"/>
                    <a:pt x="31987" y="6594"/>
                    <a:pt x="32176" y="6405"/>
                  </a:cubicBezTo>
                  <a:cubicBezTo>
                    <a:pt x="32302" y="6261"/>
                    <a:pt x="32446" y="6135"/>
                    <a:pt x="32599" y="6018"/>
                  </a:cubicBezTo>
                  <a:cubicBezTo>
                    <a:pt x="32733" y="5901"/>
                    <a:pt x="32877" y="5793"/>
                    <a:pt x="33021" y="5695"/>
                  </a:cubicBezTo>
                  <a:lnTo>
                    <a:pt x="33453" y="5434"/>
                  </a:lnTo>
                  <a:lnTo>
                    <a:pt x="33660" y="5308"/>
                  </a:lnTo>
                  <a:lnTo>
                    <a:pt x="33867" y="5218"/>
                  </a:lnTo>
                  <a:cubicBezTo>
                    <a:pt x="34119" y="5101"/>
                    <a:pt x="34380" y="5002"/>
                    <a:pt x="34641" y="4921"/>
                  </a:cubicBezTo>
                  <a:lnTo>
                    <a:pt x="35307" y="4750"/>
                  </a:lnTo>
                  <a:cubicBezTo>
                    <a:pt x="35712" y="4682"/>
                    <a:pt x="36024" y="4655"/>
                    <a:pt x="36237" y="4655"/>
                  </a:cubicBezTo>
                  <a:cubicBezTo>
                    <a:pt x="36449" y="4655"/>
                    <a:pt x="36562" y="4682"/>
                    <a:pt x="36566" y="4723"/>
                  </a:cubicBezTo>
                  <a:cubicBezTo>
                    <a:pt x="36575" y="4804"/>
                    <a:pt x="36161" y="4948"/>
                    <a:pt x="35424" y="5182"/>
                  </a:cubicBezTo>
                  <a:lnTo>
                    <a:pt x="34821" y="5407"/>
                  </a:lnTo>
                  <a:cubicBezTo>
                    <a:pt x="34596" y="5479"/>
                    <a:pt x="34380" y="5623"/>
                    <a:pt x="34128" y="5739"/>
                  </a:cubicBezTo>
                  <a:lnTo>
                    <a:pt x="33939" y="5829"/>
                  </a:lnTo>
                  <a:lnTo>
                    <a:pt x="33759" y="5946"/>
                  </a:lnTo>
                  <a:lnTo>
                    <a:pt x="33381" y="6198"/>
                  </a:lnTo>
                  <a:cubicBezTo>
                    <a:pt x="33246" y="6288"/>
                    <a:pt x="33120" y="6396"/>
                    <a:pt x="33003" y="6504"/>
                  </a:cubicBezTo>
                  <a:cubicBezTo>
                    <a:pt x="32868" y="6603"/>
                    <a:pt x="32742" y="6720"/>
                    <a:pt x="32625" y="6846"/>
                  </a:cubicBezTo>
                  <a:cubicBezTo>
                    <a:pt x="32437" y="7044"/>
                    <a:pt x="32257" y="7251"/>
                    <a:pt x="32095" y="7476"/>
                  </a:cubicBezTo>
                  <a:cubicBezTo>
                    <a:pt x="32194" y="7575"/>
                    <a:pt x="32284" y="7683"/>
                    <a:pt x="32374" y="7791"/>
                  </a:cubicBezTo>
                  <a:cubicBezTo>
                    <a:pt x="33264" y="8853"/>
                    <a:pt x="33840" y="9995"/>
                    <a:pt x="34290" y="11048"/>
                  </a:cubicBezTo>
                  <a:cubicBezTo>
                    <a:pt x="34722" y="12110"/>
                    <a:pt x="35064" y="13081"/>
                    <a:pt x="35352" y="13963"/>
                  </a:cubicBezTo>
                  <a:cubicBezTo>
                    <a:pt x="35919" y="15718"/>
                    <a:pt x="36278" y="17094"/>
                    <a:pt x="36494" y="18030"/>
                  </a:cubicBezTo>
                  <a:cubicBezTo>
                    <a:pt x="36719" y="18957"/>
                    <a:pt x="36782" y="19452"/>
                    <a:pt x="36746" y="19461"/>
                  </a:cubicBezTo>
                  <a:cubicBezTo>
                    <a:pt x="36746" y="19461"/>
                    <a:pt x="36745" y="19461"/>
                    <a:pt x="36745" y="19461"/>
                  </a:cubicBezTo>
                  <a:cubicBezTo>
                    <a:pt x="36698" y="19461"/>
                    <a:pt x="36546" y="18993"/>
                    <a:pt x="36260" y="18093"/>
                  </a:cubicBezTo>
                  <a:cubicBezTo>
                    <a:pt x="35973" y="17184"/>
                    <a:pt x="35550" y="15835"/>
                    <a:pt x="34929" y="14107"/>
                  </a:cubicBezTo>
                  <a:cubicBezTo>
                    <a:pt x="34263" y="12407"/>
                    <a:pt x="33606" y="10166"/>
                    <a:pt x="31933" y="8169"/>
                  </a:cubicBezTo>
                  <a:cubicBezTo>
                    <a:pt x="31042" y="7107"/>
                    <a:pt x="29881" y="6315"/>
                    <a:pt x="28568" y="5874"/>
                  </a:cubicBezTo>
                  <a:cubicBezTo>
                    <a:pt x="27608" y="5567"/>
                    <a:pt x="26551" y="5432"/>
                    <a:pt x="25444" y="5432"/>
                  </a:cubicBezTo>
                  <a:cubicBezTo>
                    <a:pt x="24932" y="5432"/>
                    <a:pt x="24409" y="5461"/>
                    <a:pt x="23880" y="5515"/>
                  </a:cubicBezTo>
                  <a:cubicBezTo>
                    <a:pt x="23061" y="5605"/>
                    <a:pt x="22251" y="5739"/>
                    <a:pt x="21451" y="5910"/>
                  </a:cubicBezTo>
                  <a:cubicBezTo>
                    <a:pt x="21055" y="5982"/>
                    <a:pt x="20677" y="6099"/>
                    <a:pt x="20290" y="6189"/>
                  </a:cubicBezTo>
                  <a:cubicBezTo>
                    <a:pt x="20101" y="6234"/>
                    <a:pt x="19912" y="6279"/>
                    <a:pt x="19732" y="6333"/>
                  </a:cubicBezTo>
                  <a:lnTo>
                    <a:pt x="19201" y="6504"/>
                  </a:lnTo>
                  <a:cubicBezTo>
                    <a:pt x="18536" y="6747"/>
                    <a:pt x="17915" y="7089"/>
                    <a:pt x="17348" y="7512"/>
                  </a:cubicBezTo>
                  <a:cubicBezTo>
                    <a:pt x="16817" y="7926"/>
                    <a:pt x="16349" y="8403"/>
                    <a:pt x="15935" y="8925"/>
                  </a:cubicBezTo>
                  <a:cubicBezTo>
                    <a:pt x="15215" y="9887"/>
                    <a:pt x="14640" y="10958"/>
                    <a:pt x="14235" y="12101"/>
                  </a:cubicBezTo>
                  <a:cubicBezTo>
                    <a:pt x="13893" y="13054"/>
                    <a:pt x="13623" y="14035"/>
                    <a:pt x="13434" y="15034"/>
                  </a:cubicBezTo>
                  <a:cubicBezTo>
                    <a:pt x="13173" y="16401"/>
                    <a:pt x="13002" y="17787"/>
                    <a:pt x="12930" y="19182"/>
                  </a:cubicBezTo>
                  <a:cubicBezTo>
                    <a:pt x="12876" y="20135"/>
                    <a:pt x="12867" y="20630"/>
                    <a:pt x="12822" y="20630"/>
                  </a:cubicBezTo>
                  <a:cubicBezTo>
                    <a:pt x="12777" y="20630"/>
                    <a:pt x="12705" y="20135"/>
                    <a:pt x="12678" y="19182"/>
                  </a:cubicBezTo>
                  <a:cubicBezTo>
                    <a:pt x="12660" y="17760"/>
                    <a:pt x="12759" y="16347"/>
                    <a:pt x="12993" y="14953"/>
                  </a:cubicBezTo>
                  <a:cubicBezTo>
                    <a:pt x="13155" y="13918"/>
                    <a:pt x="13407" y="12910"/>
                    <a:pt x="13740" y="11921"/>
                  </a:cubicBezTo>
                  <a:cubicBezTo>
                    <a:pt x="14136" y="10724"/>
                    <a:pt x="14721" y="9590"/>
                    <a:pt x="15476" y="8574"/>
                  </a:cubicBezTo>
                  <a:cubicBezTo>
                    <a:pt x="15908" y="7998"/>
                    <a:pt x="16412" y="7485"/>
                    <a:pt x="16979" y="7035"/>
                  </a:cubicBezTo>
                  <a:cubicBezTo>
                    <a:pt x="17213" y="6855"/>
                    <a:pt x="17456" y="6693"/>
                    <a:pt x="17708" y="6540"/>
                  </a:cubicBezTo>
                  <a:cubicBezTo>
                    <a:pt x="17258" y="6189"/>
                    <a:pt x="16745" y="5919"/>
                    <a:pt x="16196" y="5739"/>
                  </a:cubicBezTo>
                  <a:cubicBezTo>
                    <a:pt x="14784" y="5254"/>
                    <a:pt x="13551" y="5263"/>
                    <a:pt x="12732" y="5182"/>
                  </a:cubicBezTo>
                  <a:cubicBezTo>
                    <a:pt x="11904" y="5173"/>
                    <a:pt x="11455" y="5119"/>
                    <a:pt x="11446" y="5038"/>
                  </a:cubicBezTo>
                  <a:cubicBezTo>
                    <a:pt x="11437" y="4948"/>
                    <a:pt x="11877" y="4840"/>
                    <a:pt x="12723" y="4732"/>
                  </a:cubicBezTo>
                  <a:cubicBezTo>
                    <a:pt x="12998" y="4720"/>
                    <a:pt x="13319" y="4703"/>
                    <a:pt x="13682" y="4703"/>
                  </a:cubicBezTo>
                  <a:cubicBezTo>
                    <a:pt x="14436" y="4703"/>
                    <a:pt x="15367" y="4778"/>
                    <a:pt x="16412" y="5137"/>
                  </a:cubicBezTo>
                  <a:cubicBezTo>
                    <a:pt x="17105" y="5362"/>
                    <a:pt x="17735" y="5739"/>
                    <a:pt x="18275" y="6225"/>
                  </a:cubicBezTo>
                  <a:cubicBezTo>
                    <a:pt x="18509" y="6108"/>
                    <a:pt x="18742" y="6000"/>
                    <a:pt x="18994" y="5910"/>
                  </a:cubicBezTo>
                  <a:lnTo>
                    <a:pt x="19102" y="5874"/>
                  </a:lnTo>
                  <a:cubicBezTo>
                    <a:pt x="18985" y="5443"/>
                    <a:pt x="18814" y="5029"/>
                    <a:pt x="18590" y="4642"/>
                  </a:cubicBezTo>
                  <a:cubicBezTo>
                    <a:pt x="18464" y="4408"/>
                    <a:pt x="18275" y="4210"/>
                    <a:pt x="18041" y="4075"/>
                  </a:cubicBezTo>
                  <a:lnTo>
                    <a:pt x="17996" y="4057"/>
                  </a:lnTo>
                  <a:cubicBezTo>
                    <a:pt x="17749" y="3911"/>
                    <a:pt x="17879" y="3566"/>
                    <a:pt x="18113" y="3566"/>
                  </a:cubicBezTo>
                  <a:cubicBezTo>
                    <a:pt x="18152" y="3566"/>
                    <a:pt x="18195" y="3576"/>
                    <a:pt x="18239" y="3598"/>
                  </a:cubicBezTo>
                  <a:cubicBezTo>
                    <a:pt x="18248" y="3598"/>
                    <a:pt x="18248" y="3607"/>
                    <a:pt x="18257" y="3607"/>
                  </a:cubicBezTo>
                  <a:lnTo>
                    <a:pt x="18266" y="3607"/>
                  </a:lnTo>
                  <a:lnTo>
                    <a:pt x="18293" y="3616"/>
                  </a:lnTo>
                  <a:lnTo>
                    <a:pt x="18374" y="3670"/>
                  </a:lnTo>
                  <a:cubicBezTo>
                    <a:pt x="18455" y="3706"/>
                    <a:pt x="18563" y="3760"/>
                    <a:pt x="18688" y="3814"/>
                  </a:cubicBezTo>
                  <a:cubicBezTo>
                    <a:pt x="18940" y="3922"/>
                    <a:pt x="19210" y="3985"/>
                    <a:pt x="19480" y="3985"/>
                  </a:cubicBezTo>
                  <a:cubicBezTo>
                    <a:pt x="19507" y="3985"/>
                    <a:pt x="19543" y="3976"/>
                    <a:pt x="19570" y="3967"/>
                  </a:cubicBezTo>
                  <a:cubicBezTo>
                    <a:pt x="19039" y="3319"/>
                    <a:pt x="18419" y="2734"/>
                    <a:pt x="17726" y="2239"/>
                  </a:cubicBezTo>
                  <a:cubicBezTo>
                    <a:pt x="16423" y="1331"/>
                    <a:pt x="14818" y="738"/>
                    <a:pt x="12816" y="738"/>
                  </a:cubicBezTo>
                  <a:cubicBezTo>
                    <a:pt x="12578" y="738"/>
                    <a:pt x="12334" y="747"/>
                    <a:pt x="12084" y="764"/>
                  </a:cubicBezTo>
                  <a:lnTo>
                    <a:pt x="11742" y="800"/>
                  </a:lnTo>
                  <a:cubicBezTo>
                    <a:pt x="9520" y="1025"/>
                    <a:pt x="7658" y="1646"/>
                    <a:pt x="6119" y="2635"/>
                  </a:cubicBezTo>
                  <a:cubicBezTo>
                    <a:pt x="4590" y="3616"/>
                    <a:pt x="3384" y="4975"/>
                    <a:pt x="2466" y="6693"/>
                  </a:cubicBezTo>
                  <a:cubicBezTo>
                    <a:pt x="631" y="10139"/>
                    <a:pt x="1" y="15052"/>
                    <a:pt x="442" y="21269"/>
                  </a:cubicBezTo>
                  <a:cubicBezTo>
                    <a:pt x="523" y="22493"/>
                    <a:pt x="649" y="23770"/>
                    <a:pt x="820" y="25093"/>
                  </a:cubicBezTo>
                  <a:cubicBezTo>
                    <a:pt x="1413" y="29781"/>
                    <a:pt x="2556" y="34378"/>
                    <a:pt x="4185" y="38256"/>
                  </a:cubicBezTo>
                  <a:cubicBezTo>
                    <a:pt x="5813" y="42125"/>
                    <a:pt x="7919" y="45274"/>
                    <a:pt x="10429" y="47074"/>
                  </a:cubicBezTo>
                  <a:cubicBezTo>
                    <a:pt x="11933" y="48163"/>
                    <a:pt x="13577" y="48768"/>
                    <a:pt x="15361" y="48768"/>
                  </a:cubicBezTo>
                  <a:cubicBezTo>
                    <a:pt x="15551" y="48768"/>
                    <a:pt x="15742" y="48761"/>
                    <a:pt x="15935" y="48747"/>
                  </a:cubicBezTo>
                  <a:cubicBezTo>
                    <a:pt x="16826" y="48675"/>
                    <a:pt x="17699" y="48477"/>
                    <a:pt x="18536" y="48162"/>
                  </a:cubicBezTo>
                  <a:cubicBezTo>
                    <a:pt x="17762" y="47137"/>
                    <a:pt x="17249" y="46075"/>
                    <a:pt x="16817" y="45085"/>
                  </a:cubicBezTo>
                  <a:cubicBezTo>
                    <a:pt x="16367" y="44015"/>
                    <a:pt x="16016" y="43016"/>
                    <a:pt x="15728" y="42116"/>
                  </a:cubicBezTo>
                  <a:cubicBezTo>
                    <a:pt x="15305" y="40748"/>
                    <a:pt x="14955" y="39354"/>
                    <a:pt x="14676" y="37941"/>
                  </a:cubicBezTo>
                  <a:cubicBezTo>
                    <a:pt x="14496" y="36979"/>
                    <a:pt x="14442" y="36475"/>
                    <a:pt x="14487" y="36475"/>
                  </a:cubicBezTo>
                  <a:cubicBezTo>
                    <a:pt x="14487" y="36475"/>
                    <a:pt x="14488" y="36475"/>
                    <a:pt x="14488" y="36475"/>
                  </a:cubicBezTo>
                  <a:cubicBezTo>
                    <a:pt x="14534" y="36475"/>
                    <a:pt x="14660" y="36960"/>
                    <a:pt x="14919" y="37887"/>
                  </a:cubicBezTo>
                  <a:cubicBezTo>
                    <a:pt x="15170" y="38823"/>
                    <a:pt x="15557" y="40209"/>
                    <a:pt x="16151" y="41981"/>
                  </a:cubicBezTo>
                  <a:cubicBezTo>
                    <a:pt x="16466" y="42863"/>
                    <a:pt x="16826" y="43835"/>
                    <a:pt x="17294" y="44878"/>
                  </a:cubicBezTo>
                  <a:cubicBezTo>
                    <a:pt x="17762" y="45922"/>
                    <a:pt x="18347" y="47020"/>
                    <a:pt x="19183" y="48036"/>
                  </a:cubicBezTo>
                  <a:cubicBezTo>
                    <a:pt x="20011" y="49026"/>
                    <a:pt x="21289" y="49719"/>
                    <a:pt x="22737" y="50133"/>
                  </a:cubicBezTo>
                  <a:cubicBezTo>
                    <a:pt x="23784" y="50432"/>
                    <a:pt x="24934" y="50571"/>
                    <a:pt x="26133" y="50571"/>
                  </a:cubicBezTo>
                  <a:cubicBezTo>
                    <a:pt x="26593" y="50571"/>
                    <a:pt x="27061" y="50551"/>
                    <a:pt x="27533" y="50511"/>
                  </a:cubicBezTo>
                  <a:cubicBezTo>
                    <a:pt x="29152" y="50376"/>
                    <a:pt x="30736" y="49989"/>
                    <a:pt x="32230" y="49359"/>
                  </a:cubicBezTo>
                  <a:cubicBezTo>
                    <a:pt x="32581" y="49215"/>
                    <a:pt x="32913" y="49053"/>
                    <a:pt x="33246" y="48873"/>
                  </a:cubicBezTo>
                  <a:cubicBezTo>
                    <a:pt x="33561" y="48711"/>
                    <a:pt x="33867" y="48531"/>
                    <a:pt x="34155" y="48324"/>
                  </a:cubicBezTo>
                  <a:cubicBezTo>
                    <a:pt x="34686" y="47919"/>
                    <a:pt x="35136" y="47416"/>
                    <a:pt x="35478" y="46840"/>
                  </a:cubicBezTo>
                  <a:cubicBezTo>
                    <a:pt x="36152" y="45715"/>
                    <a:pt x="36539" y="44527"/>
                    <a:pt x="36809" y="43421"/>
                  </a:cubicBezTo>
                  <a:cubicBezTo>
                    <a:pt x="37052" y="42413"/>
                    <a:pt x="37223" y="41396"/>
                    <a:pt x="37331" y="40362"/>
                  </a:cubicBezTo>
                  <a:cubicBezTo>
                    <a:pt x="37538" y="38508"/>
                    <a:pt x="37556" y="37069"/>
                    <a:pt x="37574" y="36106"/>
                  </a:cubicBezTo>
                  <a:cubicBezTo>
                    <a:pt x="37592" y="35134"/>
                    <a:pt x="37592" y="34630"/>
                    <a:pt x="37637" y="34630"/>
                  </a:cubicBezTo>
                  <a:cubicBezTo>
                    <a:pt x="37637" y="34630"/>
                    <a:pt x="37638" y="34630"/>
                    <a:pt x="37638" y="34630"/>
                  </a:cubicBezTo>
                  <a:cubicBezTo>
                    <a:pt x="37675" y="34630"/>
                    <a:pt x="37764" y="35134"/>
                    <a:pt x="37826" y="36097"/>
                  </a:cubicBezTo>
                  <a:cubicBezTo>
                    <a:pt x="37916" y="37536"/>
                    <a:pt x="37898" y="38976"/>
                    <a:pt x="37781" y="40407"/>
                  </a:cubicBezTo>
                  <a:cubicBezTo>
                    <a:pt x="37700" y="41459"/>
                    <a:pt x="37547" y="42512"/>
                    <a:pt x="37322" y="43547"/>
                  </a:cubicBezTo>
                  <a:cubicBezTo>
                    <a:pt x="37106" y="44599"/>
                    <a:pt x="36755" y="45616"/>
                    <a:pt x="36287" y="46579"/>
                  </a:cubicBezTo>
                  <a:cubicBezTo>
                    <a:pt x="37310" y="46900"/>
                    <a:pt x="38270" y="47047"/>
                    <a:pt x="39158" y="47047"/>
                  </a:cubicBezTo>
                  <a:cubicBezTo>
                    <a:pt x="39341" y="47047"/>
                    <a:pt x="39521" y="47041"/>
                    <a:pt x="39697" y="47029"/>
                  </a:cubicBezTo>
                  <a:cubicBezTo>
                    <a:pt x="41668" y="46894"/>
                    <a:pt x="43305" y="46003"/>
                    <a:pt x="44700" y="44527"/>
                  </a:cubicBezTo>
                  <a:cubicBezTo>
                    <a:pt x="46095" y="43052"/>
                    <a:pt x="47219" y="40991"/>
                    <a:pt x="48110" y="38517"/>
                  </a:cubicBezTo>
                  <a:cubicBezTo>
                    <a:pt x="49883" y="33578"/>
                    <a:pt x="50692" y="27045"/>
                    <a:pt x="50854" y="20513"/>
                  </a:cubicBezTo>
                  <a:cubicBezTo>
                    <a:pt x="50908" y="18201"/>
                    <a:pt x="50872" y="16105"/>
                    <a:pt x="50737" y="14215"/>
                  </a:cubicBezTo>
                  <a:cubicBezTo>
                    <a:pt x="50476" y="10346"/>
                    <a:pt x="49784" y="7332"/>
                    <a:pt x="48605" y="5101"/>
                  </a:cubicBezTo>
                  <a:cubicBezTo>
                    <a:pt x="47417" y="2878"/>
                    <a:pt x="45771" y="1439"/>
                    <a:pt x="43521" y="665"/>
                  </a:cubicBezTo>
                  <a:cubicBezTo>
                    <a:pt x="42224" y="222"/>
                    <a:pt x="40718" y="1"/>
                    <a:pt x="3899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6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 rot="6303980" flipH="1">
              <a:off x="1424301" y="4616650"/>
              <a:ext cx="39089" cy="36597"/>
            </a:xfrm>
            <a:custGeom>
              <a:avLst/>
              <a:gdLst/>
              <a:ahLst/>
              <a:cxnLst/>
              <a:rect l="l" t="t" r="r" b="b"/>
              <a:pathLst>
                <a:path w="3969" h="3716" extrusionOk="0">
                  <a:moveTo>
                    <a:pt x="2430" y="0"/>
                  </a:moveTo>
                  <a:lnTo>
                    <a:pt x="2430" y="0"/>
                  </a:lnTo>
                  <a:cubicBezTo>
                    <a:pt x="1620" y="261"/>
                    <a:pt x="874" y="1017"/>
                    <a:pt x="496" y="1701"/>
                  </a:cubicBezTo>
                  <a:cubicBezTo>
                    <a:pt x="253" y="2142"/>
                    <a:pt x="1" y="2780"/>
                    <a:pt x="316" y="3257"/>
                  </a:cubicBezTo>
                  <a:cubicBezTo>
                    <a:pt x="507" y="3549"/>
                    <a:pt x="737" y="3715"/>
                    <a:pt x="1004" y="3715"/>
                  </a:cubicBezTo>
                  <a:cubicBezTo>
                    <a:pt x="1140" y="3715"/>
                    <a:pt x="1286" y="3672"/>
                    <a:pt x="1440" y="3581"/>
                  </a:cubicBezTo>
                  <a:cubicBezTo>
                    <a:pt x="2493" y="2969"/>
                    <a:pt x="3969" y="630"/>
                    <a:pt x="2430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 rot="6303980" flipH="1">
              <a:off x="1484611" y="4642336"/>
              <a:ext cx="93935" cy="132197"/>
            </a:xfrm>
            <a:custGeom>
              <a:avLst/>
              <a:gdLst/>
              <a:ahLst/>
              <a:cxnLst/>
              <a:rect l="l" t="t" r="r" b="b"/>
              <a:pathLst>
                <a:path w="9538" h="13423" extrusionOk="0">
                  <a:moveTo>
                    <a:pt x="1988" y="1"/>
                  </a:moveTo>
                  <a:cubicBezTo>
                    <a:pt x="1308" y="1"/>
                    <a:pt x="633" y="165"/>
                    <a:pt x="0" y="547"/>
                  </a:cubicBezTo>
                  <a:cubicBezTo>
                    <a:pt x="18" y="1141"/>
                    <a:pt x="342" y="1717"/>
                    <a:pt x="648" y="2194"/>
                  </a:cubicBezTo>
                  <a:cubicBezTo>
                    <a:pt x="1467" y="3481"/>
                    <a:pt x="2546" y="4551"/>
                    <a:pt x="3527" y="5703"/>
                  </a:cubicBezTo>
                  <a:cubicBezTo>
                    <a:pt x="4184" y="6495"/>
                    <a:pt x="4436" y="7448"/>
                    <a:pt x="4742" y="8411"/>
                  </a:cubicBezTo>
                  <a:cubicBezTo>
                    <a:pt x="5174" y="9761"/>
                    <a:pt x="5569" y="11227"/>
                    <a:pt x="6379" y="12406"/>
                  </a:cubicBezTo>
                  <a:cubicBezTo>
                    <a:pt x="6686" y="12863"/>
                    <a:pt x="7173" y="13423"/>
                    <a:pt x="7772" y="13423"/>
                  </a:cubicBezTo>
                  <a:cubicBezTo>
                    <a:pt x="7857" y="13423"/>
                    <a:pt x="7945" y="13412"/>
                    <a:pt x="8035" y="13387"/>
                  </a:cubicBezTo>
                  <a:cubicBezTo>
                    <a:pt x="8791" y="13180"/>
                    <a:pt x="9195" y="12640"/>
                    <a:pt x="9303" y="11875"/>
                  </a:cubicBezTo>
                  <a:cubicBezTo>
                    <a:pt x="9537" y="10094"/>
                    <a:pt x="9096" y="8186"/>
                    <a:pt x="8638" y="6477"/>
                  </a:cubicBezTo>
                  <a:cubicBezTo>
                    <a:pt x="8152" y="4677"/>
                    <a:pt x="7549" y="3013"/>
                    <a:pt x="6082" y="1753"/>
                  </a:cubicBezTo>
                  <a:cubicBezTo>
                    <a:pt x="4939" y="764"/>
                    <a:pt x="3452" y="1"/>
                    <a:pt x="1988" y="1"/>
                  </a:cubicBezTo>
                  <a:close/>
                </a:path>
              </a:pathLst>
            </a:custGeom>
            <a:solidFill>
              <a:srgbClr val="FFFFFF">
                <a:alpha val="26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 rot="6303980" flipH="1">
              <a:off x="1193833" y="4450762"/>
              <a:ext cx="479309" cy="498267"/>
            </a:xfrm>
            <a:custGeom>
              <a:avLst/>
              <a:gdLst/>
              <a:ahLst/>
              <a:cxnLst/>
              <a:rect l="l" t="t" r="r" b="b"/>
              <a:pathLst>
                <a:path w="48668" h="50593" extrusionOk="0">
                  <a:moveTo>
                    <a:pt x="36809" y="0"/>
                  </a:moveTo>
                  <a:cubicBezTo>
                    <a:pt x="36515" y="0"/>
                    <a:pt x="36215" y="7"/>
                    <a:pt x="35909" y="20"/>
                  </a:cubicBezTo>
                  <a:cubicBezTo>
                    <a:pt x="35819" y="20"/>
                    <a:pt x="35729" y="29"/>
                    <a:pt x="35639" y="29"/>
                  </a:cubicBezTo>
                  <a:cubicBezTo>
                    <a:pt x="33444" y="191"/>
                    <a:pt x="31815" y="1145"/>
                    <a:pt x="30564" y="2530"/>
                  </a:cubicBezTo>
                  <a:cubicBezTo>
                    <a:pt x="29710" y="3484"/>
                    <a:pt x="29044" y="4654"/>
                    <a:pt x="28522" y="5895"/>
                  </a:cubicBezTo>
                  <a:cubicBezTo>
                    <a:pt x="28774" y="6219"/>
                    <a:pt x="29017" y="6552"/>
                    <a:pt x="29251" y="6894"/>
                  </a:cubicBezTo>
                  <a:cubicBezTo>
                    <a:pt x="29296" y="6939"/>
                    <a:pt x="29350" y="6975"/>
                    <a:pt x="29395" y="7020"/>
                  </a:cubicBezTo>
                  <a:cubicBezTo>
                    <a:pt x="29557" y="6795"/>
                    <a:pt x="29728" y="6588"/>
                    <a:pt x="29926" y="6399"/>
                  </a:cubicBezTo>
                  <a:cubicBezTo>
                    <a:pt x="30052" y="6255"/>
                    <a:pt x="30196" y="6129"/>
                    <a:pt x="30349" y="6012"/>
                  </a:cubicBezTo>
                  <a:cubicBezTo>
                    <a:pt x="30483" y="5895"/>
                    <a:pt x="30618" y="5787"/>
                    <a:pt x="30771" y="5689"/>
                  </a:cubicBezTo>
                  <a:lnTo>
                    <a:pt x="31203" y="5428"/>
                  </a:lnTo>
                  <a:lnTo>
                    <a:pt x="31401" y="5302"/>
                  </a:lnTo>
                  <a:lnTo>
                    <a:pt x="31617" y="5212"/>
                  </a:lnTo>
                  <a:cubicBezTo>
                    <a:pt x="31869" y="5095"/>
                    <a:pt x="32130" y="4996"/>
                    <a:pt x="32391" y="4915"/>
                  </a:cubicBezTo>
                  <a:lnTo>
                    <a:pt x="33057" y="4744"/>
                  </a:lnTo>
                  <a:cubicBezTo>
                    <a:pt x="33462" y="4676"/>
                    <a:pt x="33772" y="4649"/>
                    <a:pt x="33983" y="4649"/>
                  </a:cubicBezTo>
                  <a:cubicBezTo>
                    <a:pt x="34195" y="4649"/>
                    <a:pt x="34307" y="4676"/>
                    <a:pt x="34316" y="4717"/>
                  </a:cubicBezTo>
                  <a:cubicBezTo>
                    <a:pt x="34325" y="4798"/>
                    <a:pt x="33911" y="4942"/>
                    <a:pt x="33174" y="5176"/>
                  </a:cubicBezTo>
                  <a:lnTo>
                    <a:pt x="32571" y="5401"/>
                  </a:lnTo>
                  <a:cubicBezTo>
                    <a:pt x="32346" y="5473"/>
                    <a:pt x="32130" y="5617"/>
                    <a:pt x="31878" y="5733"/>
                  </a:cubicBezTo>
                  <a:lnTo>
                    <a:pt x="31689" y="5823"/>
                  </a:lnTo>
                  <a:lnTo>
                    <a:pt x="31509" y="5940"/>
                  </a:lnTo>
                  <a:lnTo>
                    <a:pt x="31131" y="6192"/>
                  </a:lnTo>
                  <a:cubicBezTo>
                    <a:pt x="30996" y="6282"/>
                    <a:pt x="30870" y="6390"/>
                    <a:pt x="30753" y="6498"/>
                  </a:cubicBezTo>
                  <a:cubicBezTo>
                    <a:pt x="30618" y="6597"/>
                    <a:pt x="30492" y="6714"/>
                    <a:pt x="30375" y="6840"/>
                  </a:cubicBezTo>
                  <a:cubicBezTo>
                    <a:pt x="30187" y="7038"/>
                    <a:pt x="30007" y="7245"/>
                    <a:pt x="29845" y="7470"/>
                  </a:cubicBezTo>
                  <a:cubicBezTo>
                    <a:pt x="29944" y="7578"/>
                    <a:pt x="30034" y="7677"/>
                    <a:pt x="30124" y="7785"/>
                  </a:cubicBezTo>
                  <a:cubicBezTo>
                    <a:pt x="31005" y="8847"/>
                    <a:pt x="31590" y="9989"/>
                    <a:pt x="32040" y="11042"/>
                  </a:cubicBezTo>
                  <a:cubicBezTo>
                    <a:pt x="32463" y="12104"/>
                    <a:pt x="32805" y="13075"/>
                    <a:pt x="33102" y="13957"/>
                  </a:cubicBezTo>
                  <a:cubicBezTo>
                    <a:pt x="33210" y="14308"/>
                    <a:pt x="33318" y="14632"/>
                    <a:pt x="33417" y="14956"/>
                  </a:cubicBezTo>
                  <a:cubicBezTo>
                    <a:pt x="34145" y="16638"/>
                    <a:pt x="34748" y="18357"/>
                    <a:pt x="34955" y="20237"/>
                  </a:cubicBezTo>
                  <a:cubicBezTo>
                    <a:pt x="35135" y="21956"/>
                    <a:pt x="35117" y="23674"/>
                    <a:pt x="35063" y="25384"/>
                  </a:cubicBezTo>
                  <a:cubicBezTo>
                    <a:pt x="35108" y="25753"/>
                    <a:pt x="35144" y="26194"/>
                    <a:pt x="35162" y="26724"/>
                  </a:cubicBezTo>
                  <a:cubicBezTo>
                    <a:pt x="35234" y="28263"/>
                    <a:pt x="35171" y="29154"/>
                    <a:pt x="35117" y="29154"/>
                  </a:cubicBezTo>
                  <a:cubicBezTo>
                    <a:pt x="35063" y="29154"/>
                    <a:pt x="35027" y="28524"/>
                    <a:pt x="34982" y="27399"/>
                  </a:cubicBezTo>
                  <a:cubicBezTo>
                    <a:pt x="34955" y="28002"/>
                    <a:pt x="34928" y="28596"/>
                    <a:pt x="34919" y="29199"/>
                  </a:cubicBezTo>
                  <a:cubicBezTo>
                    <a:pt x="34847" y="31763"/>
                    <a:pt x="35117" y="34453"/>
                    <a:pt x="34406" y="36946"/>
                  </a:cubicBezTo>
                  <a:cubicBezTo>
                    <a:pt x="33759" y="39177"/>
                    <a:pt x="32373" y="40859"/>
                    <a:pt x="30250" y="41840"/>
                  </a:cubicBezTo>
                  <a:cubicBezTo>
                    <a:pt x="28750" y="42548"/>
                    <a:pt x="27085" y="42946"/>
                    <a:pt x="25418" y="42946"/>
                  </a:cubicBezTo>
                  <a:cubicBezTo>
                    <a:pt x="24925" y="42946"/>
                    <a:pt x="24432" y="42911"/>
                    <a:pt x="23942" y="42839"/>
                  </a:cubicBezTo>
                  <a:cubicBezTo>
                    <a:pt x="21774" y="42533"/>
                    <a:pt x="19489" y="41597"/>
                    <a:pt x="17644" y="40428"/>
                  </a:cubicBezTo>
                  <a:cubicBezTo>
                    <a:pt x="15953" y="39348"/>
                    <a:pt x="14459" y="37881"/>
                    <a:pt x="13829" y="35938"/>
                  </a:cubicBezTo>
                  <a:cubicBezTo>
                    <a:pt x="13379" y="34552"/>
                    <a:pt x="13271" y="33068"/>
                    <a:pt x="13091" y="31628"/>
                  </a:cubicBezTo>
                  <a:cubicBezTo>
                    <a:pt x="12894" y="30018"/>
                    <a:pt x="12696" y="28398"/>
                    <a:pt x="12516" y="26778"/>
                  </a:cubicBezTo>
                  <a:cubicBezTo>
                    <a:pt x="12192" y="23899"/>
                    <a:pt x="11886" y="21011"/>
                    <a:pt x="11553" y="18132"/>
                  </a:cubicBezTo>
                  <a:cubicBezTo>
                    <a:pt x="11121" y="20615"/>
                    <a:pt x="11022" y="23126"/>
                    <a:pt x="10968" y="25645"/>
                  </a:cubicBezTo>
                  <a:cubicBezTo>
                    <a:pt x="11031" y="26068"/>
                    <a:pt x="11094" y="26769"/>
                    <a:pt x="11175" y="27687"/>
                  </a:cubicBezTo>
                  <a:cubicBezTo>
                    <a:pt x="11319" y="29298"/>
                    <a:pt x="11373" y="30233"/>
                    <a:pt x="11256" y="30251"/>
                  </a:cubicBezTo>
                  <a:cubicBezTo>
                    <a:pt x="11255" y="30252"/>
                    <a:pt x="11254" y="30252"/>
                    <a:pt x="11254" y="30252"/>
                  </a:cubicBezTo>
                  <a:cubicBezTo>
                    <a:pt x="11172" y="30252"/>
                    <a:pt x="11030" y="29793"/>
                    <a:pt x="10896" y="28947"/>
                  </a:cubicBezTo>
                  <a:cubicBezTo>
                    <a:pt x="10878" y="29811"/>
                    <a:pt x="10842" y="30665"/>
                    <a:pt x="10788" y="31538"/>
                  </a:cubicBezTo>
                  <a:cubicBezTo>
                    <a:pt x="10653" y="33572"/>
                    <a:pt x="10563" y="35839"/>
                    <a:pt x="9762" y="37746"/>
                  </a:cubicBezTo>
                  <a:cubicBezTo>
                    <a:pt x="9385" y="38664"/>
                    <a:pt x="8584" y="39582"/>
                    <a:pt x="7522" y="39627"/>
                  </a:cubicBezTo>
                  <a:cubicBezTo>
                    <a:pt x="7468" y="39630"/>
                    <a:pt x="7415" y="39631"/>
                    <a:pt x="7362" y="39631"/>
                  </a:cubicBezTo>
                  <a:cubicBezTo>
                    <a:pt x="6040" y="39631"/>
                    <a:pt x="4947" y="38783"/>
                    <a:pt x="3995" y="37935"/>
                  </a:cubicBezTo>
                  <a:cubicBezTo>
                    <a:pt x="2618" y="36721"/>
                    <a:pt x="1458" y="35272"/>
                    <a:pt x="585" y="33661"/>
                  </a:cubicBezTo>
                  <a:cubicBezTo>
                    <a:pt x="369" y="33266"/>
                    <a:pt x="180" y="32879"/>
                    <a:pt x="0" y="32465"/>
                  </a:cubicBezTo>
                  <a:lnTo>
                    <a:pt x="0" y="32465"/>
                  </a:lnTo>
                  <a:cubicBezTo>
                    <a:pt x="504" y="34444"/>
                    <a:pt x="1161" y="36388"/>
                    <a:pt x="1935" y="38277"/>
                  </a:cubicBezTo>
                  <a:cubicBezTo>
                    <a:pt x="3563" y="42146"/>
                    <a:pt x="5678" y="45295"/>
                    <a:pt x="8179" y="47095"/>
                  </a:cubicBezTo>
                  <a:cubicBezTo>
                    <a:pt x="9691" y="48184"/>
                    <a:pt x="11336" y="48789"/>
                    <a:pt x="13120" y="48789"/>
                  </a:cubicBezTo>
                  <a:cubicBezTo>
                    <a:pt x="13310" y="48789"/>
                    <a:pt x="13501" y="48782"/>
                    <a:pt x="13694" y="48768"/>
                  </a:cubicBezTo>
                  <a:cubicBezTo>
                    <a:pt x="14585" y="48696"/>
                    <a:pt x="15458" y="48498"/>
                    <a:pt x="16295" y="48174"/>
                  </a:cubicBezTo>
                  <a:cubicBezTo>
                    <a:pt x="15521" y="47158"/>
                    <a:pt x="14999" y="46096"/>
                    <a:pt x="14567" y="45106"/>
                  </a:cubicBezTo>
                  <a:cubicBezTo>
                    <a:pt x="14117" y="44036"/>
                    <a:pt x="13766" y="43037"/>
                    <a:pt x="13487" y="42137"/>
                  </a:cubicBezTo>
                  <a:cubicBezTo>
                    <a:pt x="13055" y="40760"/>
                    <a:pt x="12705" y="39366"/>
                    <a:pt x="12435" y="37962"/>
                  </a:cubicBezTo>
                  <a:cubicBezTo>
                    <a:pt x="12246" y="37000"/>
                    <a:pt x="12201" y="36496"/>
                    <a:pt x="12246" y="36496"/>
                  </a:cubicBezTo>
                  <a:cubicBezTo>
                    <a:pt x="12246" y="36496"/>
                    <a:pt x="12246" y="36496"/>
                    <a:pt x="12247" y="36496"/>
                  </a:cubicBezTo>
                  <a:cubicBezTo>
                    <a:pt x="12284" y="36496"/>
                    <a:pt x="12419" y="36981"/>
                    <a:pt x="12669" y="37908"/>
                  </a:cubicBezTo>
                  <a:cubicBezTo>
                    <a:pt x="12929" y="38844"/>
                    <a:pt x="13307" y="40230"/>
                    <a:pt x="13910" y="41993"/>
                  </a:cubicBezTo>
                  <a:cubicBezTo>
                    <a:pt x="14216" y="42875"/>
                    <a:pt x="14585" y="43856"/>
                    <a:pt x="15053" y="44899"/>
                  </a:cubicBezTo>
                  <a:cubicBezTo>
                    <a:pt x="15512" y="45934"/>
                    <a:pt x="16097" y="47041"/>
                    <a:pt x="16933" y="48057"/>
                  </a:cubicBezTo>
                  <a:cubicBezTo>
                    <a:pt x="17770" y="49047"/>
                    <a:pt x="19048" y="49740"/>
                    <a:pt x="20496" y="50154"/>
                  </a:cubicBezTo>
                  <a:cubicBezTo>
                    <a:pt x="21536" y="50453"/>
                    <a:pt x="22689" y="50592"/>
                    <a:pt x="23890" y="50592"/>
                  </a:cubicBezTo>
                  <a:cubicBezTo>
                    <a:pt x="24352" y="50592"/>
                    <a:pt x="24820" y="50572"/>
                    <a:pt x="25292" y="50532"/>
                  </a:cubicBezTo>
                  <a:cubicBezTo>
                    <a:pt x="26902" y="50397"/>
                    <a:pt x="28495" y="50010"/>
                    <a:pt x="29989" y="49380"/>
                  </a:cubicBezTo>
                  <a:cubicBezTo>
                    <a:pt x="30331" y="49236"/>
                    <a:pt x="30672" y="49074"/>
                    <a:pt x="30996" y="48894"/>
                  </a:cubicBezTo>
                  <a:cubicBezTo>
                    <a:pt x="31311" y="48732"/>
                    <a:pt x="31617" y="48552"/>
                    <a:pt x="31914" y="48345"/>
                  </a:cubicBezTo>
                  <a:cubicBezTo>
                    <a:pt x="32445" y="47940"/>
                    <a:pt x="32886" y="47428"/>
                    <a:pt x="33237" y="46861"/>
                  </a:cubicBezTo>
                  <a:cubicBezTo>
                    <a:pt x="33911" y="45736"/>
                    <a:pt x="34298" y="44548"/>
                    <a:pt x="34568" y="43442"/>
                  </a:cubicBezTo>
                  <a:cubicBezTo>
                    <a:pt x="34802" y="42434"/>
                    <a:pt x="34982" y="41417"/>
                    <a:pt x="35090" y="40383"/>
                  </a:cubicBezTo>
                  <a:cubicBezTo>
                    <a:pt x="35288" y="38529"/>
                    <a:pt x="35315" y="37090"/>
                    <a:pt x="35333" y="36118"/>
                  </a:cubicBezTo>
                  <a:cubicBezTo>
                    <a:pt x="35351" y="35155"/>
                    <a:pt x="35342" y="34651"/>
                    <a:pt x="35387" y="34642"/>
                  </a:cubicBezTo>
                  <a:cubicBezTo>
                    <a:pt x="35432" y="34642"/>
                    <a:pt x="35513" y="35146"/>
                    <a:pt x="35576" y="36118"/>
                  </a:cubicBezTo>
                  <a:cubicBezTo>
                    <a:pt x="35666" y="37548"/>
                    <a:pt x="35648" y="38988"/>
                    <a:pt x="35540" y="40428"/>
                  </a:cubicBezTo>
                  <a:cubicBezTo>
                    <a:pt x="35459" y="41480"/>
                    <a:pt x="35306" y="42533"/>
                    <a:pt x="35081" y="43568"/>
                  </a:cubicBezTo>
                  <a:cubicBezTo>
                    <a:pt x="34856" y="44611"/>
                    <a:pt x="34505" y="45637"/>
                    <a:pt x="34037" y="46600"/>
                  </a:cubicBezTo>
                  <a:cubicBezTo>
                    <a:pt x="35067" y="46921"/>
                    <a:pt x="36022" y="47068"/>
                    <a:pt x="36914" y="47068"/>
                  </a:cubicBezTo>
                  <a:cubicBezTo>
                    <a:pt x="37097" y="47068"/>
                    <a:pt x="37278" y="47062"/>
                    <a:pt x="37456" y="47050"/>
                  </a:cubicBezTo>
                  <a:cubicBezTo>
                    <a:pt x="39418" y="46906"/>
                    <a:pt x="41064" y="46024"/>
                    <a:pt x="42459" y="44548"/>
                  </a:cubicBezTo>
                  <a:cubicBezTo>
                    <a:pt x="43845" y="43073"/>
                    <a:pt x="44978" y="41003"/>
                    <a:pt x="45860" y="38538"/>
                  </a:cubicBezTo>
                  <a:cubicBezTo>
                    <a:pt x="47642" y="33599"/>
                    <a:pt x="48451" y="27066"/>
                    <a:pt x="48604" y="20534"/>
                  </a:cubicBezTo>
                  <a:cubicBezTo>
                    <a:pt x="48667" y="18213"/>
                    <a:pt x="48622" y="16108"/>
                    <a:pt x="48496" y="14218"/>
                  </a:cubicBezTo>
                  <a:cubicBezTo>
                    <a:pt x="48226" y="10340"/>
                    <a:pt x="47534" y="7326"/>
                    <a:pt x="46355" y="5095"/>
                  </a:cubicBezTo>
                  <a:cubicBezTo>
                    <a:pt x="45176" y="2872"/>
                    <a:pt x="43521" y="1433"/>
                    <a:pt x="41271" y="659"/>
                  </a:cubicBezTo>
                  <a:cubicBezTo>
                    <a:pt x="39990" y="222"/>
                    <a:pt x="38506" y="0"/>
                    <a:pt x="36809" y="0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 rot="6303980" flipH="1">
              <a:off x="1469730" y="4928418"/>
              <a:ext cx="20741" cy="41669"/>
            </a:xfrm>
            <a:custGeom>
              <a:avLst/>
              <a:gdLst/>
              <a:ahLst/>
              <a:cxnLst/>
              <a:rect l="l" t="t" r="r" b="b"/>
              <a:pathLst>
                <a:path w="2106" h="4231" extrusionOk="0">
                  <a:moveTo>
                    <a:pt x="1265" y="0"/>
                  </a:moveTo>
                  <a:cubicBezTo>
                    <a:pt x="1134" y="0"/>
                    <a:pt x="1002" y="5"/>
                    <a:pt x="873" y="13"/>
                  </a:cubicBezTo>
                  <a:cubicBezTo>
                    <a:pt x="801" y="13"/>
                    <a:pt x="738" y="31"/>
                    <a:pt x="693" y="31"/>
                  </a:cubicBezTo>
                  <a:lnTo>
                    <a:pt x="630" y="40"/>
                  </a:lnTo>
                  <a:lnTo>
                    <a:pt x="612" y="40"/>
                  </a:lnTo>
                  <a:lnTo>
                    <a:pt x="603" y="49"/>
                  </a:lnTo>
                  <a:cubicBezTo>
                    <a:pt x="585" y="76"/>
                    <a:pt x="567" y="103"/>
                    <a:pt x="549" y="139"/>
                  </a:cubicBezTo>
                  <a:cubicBezTo>
                    <a:pt x="504" y="247"/>
                    <a:pt x="459" y="355"/>
                    <a:pt x="432" y="472"/>
                  </a:cubicBezTo>
                  <a:cubicBezTo>
                    <a:pt x="333" y="831"/>
                    <a:pt x="252" y="1191"/>
                    <a:pt x="207" y="1560"/>
                  </a:cubicBezTo>
                  <a:cubicBezTo>
                    <a:pt x="72" y="2388"/>
                    <a:pt x="0" y="3333"/>
                    <a:pt x="36" y="3828"/>
                  </a:cubicBezTo>
                  <a:cubicBezTo>
                    <a:pt x="45" y="3909"/>
                    <a:pt x="54" y="3999"/>
                    <a:pt x="81" y="4080"/>
                  </a:cubicBezTo>
                  <a:cubicBezTo>
                    <a:pt x="108" y="4143"/>
                    <a:pt x="162" y="4178"/>
                    <a:pt x="225" y="4196"/>
                  </a:cubicBezTo>
                  <a:cubicBezTo>
                    <a:pt x="316" y="4216"/>
                    <a:pt x="411" y="4231"/>
                    <a:pt x="505" y="4231"/>
                  </a:cubicBezTo>
                  <a:cubicBezTo>
                    <a:pt x="541" y="4231"/>
                    <a:pt x="577" y="4229"/>
                    <a:pt x="612" y="4223"/>
                  </a:cubicBezTo>
                  <a:cubicBezTo>
                    <a:pt x="891" y="4196"/>
                    <a:pt x="1161" y="4134"/>
                    <a:pt x="1422" y="4026"/>
                  </a:cubicBezTo>
                  <a:cubicBezTo>
                    <a:pt x="1449" y="3963"/>
                    <a:pt x="1467" y="3900"/>
                    <a:pt x="1476" y="3837"/>
                  </a:cubicBezTo>
                  <a:cubicBezTo>
                    <a:pt x="1512" y="3657"/>
                    <a:pt x="1548" y="3405"/>
                    <a:pt x="1575" y="3108"/>
                  </a:cubicBezTo>
                  <a:cubicBezTo>
                    <a:pt x="1638" y="2523"/>
                    <a:pt x="1692" y="1803"/>
                    <a:pt x="1791" y="1200"/>
                  </a:cubicBezTo>
                  <a:cubicBezTo>
                    <a:pt x="1854" y="795"/>
                    <a:pt x="1935" y="445"/>
                    <a:pt x="2079" y="184"/>
                  </a:cubicBezTo>
                  <a:cubicBezTo>
                    <a:pt x="2097" y="166"/>
                    <a:pt x="2106" y="148"/>
                    <a:pt x="2106" y="130"/>
                  </a:cubicBezTo>
                  <a:lnTo>
                    <a:pt x="2070" y="103"/>
                  </a:lnTo>
                  <a:cubicBezTo>
                    <a:pt x="1971" y="58"/>
                    <a:pt x="1863" y="31"/>
                    <a:pt x="1746" y="22"/>
                  </a:cubicBezTo>
                  <a:cubicBezTo>
                    <a:pt x="1587" y="7"/>
                    <a:pt x="1426" y="0"/>
                    <a:pt x="1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 rot="6303980" flipH="1">
              <a:off x="1610713" y="4804531"/>
              <a:ext cx="86322" cy="69304"/>
            </a:xfrm>
            <a:custGeom>
              <a:avLst/>
              <a:gdLst/>
              <a:ahLst/>
              <a:cxnLst/>
              <a:rect l="l" t="t" r="r" b="b"/>
              <a:pathLst>
                <a:path w="8765" h="7037" extrusionOk="0">
                  <a:moveTo>
                    <a:pt x="8764" y="0"/>
                  </a:moveTo>
                  <a:cubicBezTo>
                    <a:pt x="8143" y="90"/>
                    <a:pt x="7514" y="180"/>
                    <a:pt x="6830" y="288"/>
                  </a:cubicBezTo>
                  <a:cubicBezTo>
                    <a:pt x="3501" y="837"/>
                    <a:pt x="1476" y="1998"/>
                    <a:pt x="307" y="3437"/>
                  </a:cubicBezTo>
                  <a:cubicBezTo>
                    <a:pt x="199" y="3581"/>
                    <a:pt x="91" y="3725"/>
                    <a:pt x="1" y="3869"/>
                  </a:cubicBezTo>
                  <a:cubicBezTo>
                    <a:pt x="1314" y="4076"/>
                    <a:pt x="2556" y="4580"/>
                    <a:pt x="3654" y="5345"/>
                  </a:cubicBezTo>
                  <a:cubicBezTo>
                    <a:pt x="4337" y="5830"/>
                    <a:pt x="4967" y="6397"/>
                    <a:pt x="5516" y="7036"/>
                  </a:cubicBezTo>
                  <a:lnTo>
                    <a:pt x="5516" y="6973"/>
                  </a:lnTo>
                  <a:cubicBezTo>
                    <a:pt x="5498" y="6811"/>
                    <a:pt x="5462" y="6649"/>
                    <a:pt x="5390" y="6496"/>
                  </a:cubicBezTo>
                  <a:cubicBezTo>
                    <a:pt x="5299" y="6321"/>
                    <a:pt x="5440" y="6126"/>
                    <a:pt x="5623" y="6126"/>
                  </a:cubicBezTo>
                  <a:cubicBezTo>
                    <a:pt x="5655" y="6126"/>
                    <a:pt x="5689" y="6132"/>
                    <a:pt x="5723" y="6145"/>
                  </a:cubicBezTo>
                  <a:lnTo>
                    <a:pt x="5759" y="6163"/>
                  </a:lnTo>
                  <a:lnTo>
                    <a:pt x="5876" y="6208"/>
                  </a:lnTo>
                  <a:cubicBezTo>
                    <a:pt x="5975" y="6244"/>
                    <a:pt x="6119" y="6289"/>
                    <a:pt x="6290" y="6334"/>
                  </a:cubicBezTo>
                  <a:cubicBezTo>
                    <a:pt x="6620" y="6429"/>
                    <a:pt x="6963" y="6482"/>
                    <a:pt x="7303" y="6482"/>
                  </a:cubicBezTo>
                  <a:cubicBezTo>
                    <a:pt x="7352" y="6482"/>
                    <a:pt x="7401" y="6481"/>
                    <a:pt x="7451" y="6478"/>
                  </a:cubicBezTo>
                  <a:cubicBezTo>
                    <a:pt x="7631" y="6469"/>
                    <a:pt x="7801" y="6433"/>
                    <a:pt x="7954" y="6361"/>
                  </a:cubicBezTo>
                  <a:cubicBezTo>
                    <a:pt x="8044" y="6316"/>
                    <a:pt x="8116" y="6253"/>
                    <a:pt x="8179" y="6181"/>
                  </a:cubicBezTo>
                  <a:cubicBezTo>
                    <a:pt x="8251" y="4661"/>
                    <a:pt x="8413" y="2285"/>
                    <a:pt x="8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" name="Google Shape;302;p6"/>
            <p:cNvGrpSpPr/>
            <p:nvPr/>
          </p:nvGrpSpPr>
          <p:grpSpPr>
            <a:xfrm rot="6303980" flipH="1">
              <a:off x="1480814" y="4897943"/>
              <a:ext cx="48031" cy="98525"/>
              <a:chOff x="771650" y="906350"/>
              <a:chExt cx="121925" cy="250100"/>
            </a:xfrm>
          </p:grpSpPr>
          <p:sp>
            <p:nvSpPr>
              <p:cNvPr id="303" name="Google Shape;303;p6"/>
              <p:cNvSpPr/>
              <p:nvPr/>
            </p:nvSpPr>
            <p:spPr>
              <a:xfrm>
                <a:off x="784925" y="1037625"/>
                <a:ext cx="52650" cy="105775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4231" extrusionOk="0">
                    <a:moveTo>
                      <a:pt x="1265" y="0"/>
                    </a:moveTo>
                    <a:cubicBezTo>
                      <a:pt x="1134" y="0"/>
                      <a:pt x="1002" y="5"/>
                      <a:pt x="873" y="13"/>
                    </a:cubicBezTo>
                    <a:cubicBezTo>
                      <a:pt x="801" y="13"/>
                      <a:pt x="738" y="31"/>
                      <a:pt x="693" y="31"/>
                    </a:cubicBezTo>
                    <a:lnTo>
                      <a:pt x="630" y="40"/>
                    </a:lnTo>
                    <a:lnTo>
                      <a:pt x="612" y="40"/>
                    </a:lnTo>
                    <a:lnTo>
                      <a:pt x="603" y="49"/>
                    </a:lnTo>
                    <a:cubicBezTo>
                      <a:pt x="585" y="76"/>
                      <a:pt x="567" y="103"/>
                      <a:pt x="549" y="139"/>
                    </a:cubicBezTo>
                    <a:cubicBezTo>
                      <a:pt x="504" y="247"/>
                      <a:pt x="459" y="355"/>
                      <a:pt x="432" y="472"/>
                    </a:cubicBezTo>
                    <a:cubicBezTo>
                      <a:pt x="333" y="831"/>
                      <a:pt x="252" y="1191"/>
                      <a:pt x="207" y="1560"/>
                    </a:cubicBezTo>
                    <a:cubicBezTo>
                      <a:pt x="72" y="2388"/>
                      <a:pt x="0" y="3333"/>
                      <a:pt x="36" y="3828"/>
                    </a:cubicBezTo>
                    <a:cubicBezTo>
                      <a:pt x="45" y="3909"/>
                      <a:pt x="54" y="3999"/>
                      <a:pt x="81" y="4080"/>
                    </a:cubicBezTo>
                    <a:cubicBezTo>
                      <a:pt x="108" y="4143"/>
                      <a:pt x="162" y="4178"/>
                      <a:pt x="225" y="4196"/>
                    </a:cubicBezTo>
                    <a:cubicBezTo>
                      <a:pt x="316" y="4216"/>
                      <a:pt x="411" y="4231"/>
                      <a:pt x="505" y="4231"/>
                    </a:cubicBezTo>
                    <a:cubicBezTo>
                      <a:pt x="541" y="4231"/>
                      <a:pt x="577" y="4229"/>
                      <a:pt x="612" y="4223"/>
                    </a:cubicBezTo>
                    <a:cubicBezTo>
                      <a:pt x="891" y="4196"/>
                      <a:pt x="1161" y="4134"/>
                      <a:pt x="1422" y="4026"/>
                    </a:cubicBezTo>
                    <a:cubicBezTo>
                      <a:pt x="1449" y="3963"/>
                      <a:pt x="1467" y="3900"/>
                      <a:pt x="1476" y="3837"/>
                    </a:cubicBezTo>
                    <a:cubicBezTo>
                      <a:pt x="1512" y="3657"/>
                      <a:pt x="1548" y="3405"/>
                      <a:pt x="1575" y="3108"/>
                    </a:cubicBezTo>
                    <a:cubicBezTo>
                      <a:pt x="1638" y="2523"/>
                      <a:pt x="1692" y="1803"/>
                      <a:pt x="1791" y="1200"/>
                    </a:cubicBezTo>
                    <a:cubicBezTo>
                      <a:pt x="1854" y="795"/>
                      <a:pt x="1935" y="445"/>
                      <a:pt x="2079" y="184"/>
                    </a:cubicBezTo>
                    <a:cubicBezTo>
                      <a:pt x="2097" y="166"/>
                      <a:pt x="2106" y="148"/>
                      <a:pt x="2106" y="130"/>
                    </a:cubicBezTo>
                    <a:lnTo>
                      <a:pt x="2070" y="103"/>
                    </a:lnTo>
                    <a:cubicBezTo>
                      <a:pt x="1971" y="58"/>
                      <a:pt x="1863" y="31"/>
                      <a:pt x="1746" y="22"/>
                    </a:cubicBezTo>
                    <a:cubicBezTo>
                      <a:pt x="1587" y="7"/>
                      <a:pt x="1426" y="0"/>
                      <a:pt x="12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6"/>
              <p:cNvSpPr/>
              <p:nvPr/>
            </p:nvSpPr>
            <p:spPr>
              <a:xfrm>
                <a:off x="808525" y="906350"/>
                <a:ext cx="85050" cy="89775"/>
              </a:xfrm>
              <a:custGeom>
                <a:avLst/>
                <a:gdLst/>
                <a:ahLst/>
                <a:cxnLst/>
                <a:rect l="l" t="t" r="r" b="b"/>
                <a:pathLst>
                  <a:path w="3402" h="3591" extrusionOk="0">
                    <a:moveTo>
                      <a:pt x="1584" y="531"/>
                    </a:moveTo>
                    <a:cubicBezTo>
                      <a:pt x="1647" y="531"/>
                      <a:pt x="1710" y="549"/>
                      <a:pt x="1764" y="567"/>
                    </a:cubicBezTo>
                    <a:cubicBezTo>
                      <a:pt x="1890" y="621"/>
                      <a:pt x="2016" y="675"/>
                      <a:pt x="2133" y="738"/>
                    </a:cubicBezTo>
                    <a:cubicBezTo>
                      <a:pt x="2349" y="828"/>
                      <a:pt x="2547" y="936"/>
                      <a:pt x="2736" y="1071"/>
                    </a:cubicBezTo>
                    <a:cubicBezTo>
                      <a:pt x="2781" y="1098"/>
                      <a:pt x="2817" y="1143"/>
                      <a:pt x="2853" y="1188"/>
                    </a:cubicBezTo>
                    <a:cubicBezTo>
                      <a:pt x="2871" y="1215"/>
                      <a:pt x="2880" y="1242"/>
                      <a:pt x="2880" y="1278"/>
                    </a:cubicBezTo>
                    <a:cubicBezTo>
                      <a:pt x="2880" y="1377"/>
                      <a:pt x="2853" y="1476"/>
                      <a:pt x="2808" y="1566"/>
                    </a:cubicBezTo>
                    <a:lnTo>
                      <a:pt x="2808" y="1575"/>
                    </a:lnTo>
                    <a:cubicBezTo>
                      <a:pt x="2718" y="1764"/>
                      <a:pt x="2619" y="1944"/>
                      <a:pt x="2502" y="2124"/>
                    </a:cubicBezTo>
                    <a:cubicBezTo>
                      <a:pt x="2277" y="2474"/>
                      <a:pt x="2133" y="2735"/>
                      <a:pt x="2025" y="2897"/>
                    </a:cubicBezTo>
                    <a:cubicBezTo>
                      <a:pt x="1989" y="2951"/>
                      <a:pt x="1953" y="2996"/>
                      <a:pt x="1899" y="3041"/>
                    </a:cubicBezTo>
                    <a:lnTo>
                      <a:pt x="1827" y="3068"/>
                    </a:lnTo>
                    <a:cubicBezTo>
                      <a:pt x="1746" y="3068"/>
                      <a:pt x="1665" y="3050"/>
                      <a:pt x="1584" y="3014"/>
                    </a:cubicBezTo>
                    <a:cubicBezTo>
                      <a:pt x="1422" y="2951"/>
                      <a:pt x="1252" y="2870"/>
                      <a:pt x="1090" y="2780"/>
                    </a:cubicBezTo>
                    <a:cubicBezTo>
                      <a:pt x="919" y="2699"/>
                      <a:pt x="757" y="2591"/>
                      <a:pt x="622" y="2465"/>
                    </a:cubicBezTo>
                    <a:cubicBezTo>
                      <a:pt x="532" y="2376"/>
                      <a:pt x="523" y="2331"/>
                      <a:pt x="514" y="2295"/>
                    </a:cubicBezTo>
                    <a:cubicBezTo>
                      <a:pt x="532" y="2169"/>
                      <a:pt x="577" y="2052"/>
                      <a:pt x="649" y="1953"/>
                    </a:cubicBezTo>
                    <a:cubicBezTo>
                      <a:pt x="748" y="1782"/>
                      <a:pt x="901" y="1566"/>
                      <a:pt x="1063" y="1287"/>
                    </a:cubicBezTo>
                    <a:cubicBezTo>
                      <a:pt x="1234" y="990"/>
                      <a:pt x="1360" y="774"/>
                      <a:pt x="1449" y="657"/>
                    </a:cubicBezTo>
                    <a:cubicBezTo>
                      <a:pt x="1476" y="612"/>
                      <a:pt x="1503" y="576"/>
                      <a:pt x="1548" y="549"/>
                    </a:cubicBezTo>
                    <a:lnTo>
                      <a:pt x="1584" y="531"/>
                    </a:lnTo>
                    <a:close/>
                    <a:moveTo>
                      <a:pt x="1548" y="0"/>
                    </a:moveTo>
                    <a:cubicBezTo>
                      <a:pt x="1440" y="9"/>
                      <a:pt x="1333" y="45"/>
                      <a:pt x="1252" y="117"/>
                    </a:cubicBezTo>
                    <a:cubicBezTo>
                      <a:pt x="1126" y="216"/>
                      <a:pt x="1018" y="333"/>
                      <a:pt x="937" y="468"/>
                    </a:cubicBezTo>
                    <a:cubicBezTo>
                      <a:pt x="847" y="621"/>
                      <a:pt x="748" y="792"/>
                      <a:pt x="613" y="1008"/>
                    </a:cubicBezTo>
                    <a:cubicBezTo>
                      <a:pt x="460" y="1269"/>
                      <a:pt x="316" y="1485"/>
                      <a:pt x="199" y="1683"/>
                    </a:cubicBezTo>
                    <a:cubicBezTo>
                      <a:pt x="73" y="1872"/>
                      <a:pt x="1" y="2097"/>
                      <a:pt x="1" y="2322"/>
                    </a:cubicBezTo>
                    <a:cubicBezTo>
                      <a:pt x="19" y="2519"/>
                      <a:pt x="109" y="2699"/>
                      <a:pt x="253" y="2825"/>
                    </a:cubicBezTo>
                    <a:cubicBezTo>
                      <a:pt x="433" y="2987"/>
                      <a:pt x="631" y="3131"/>
                      <a:pt x="847" y="3239"/>
                    </a:cubicBezTo>
                    <a:cubicBezTo>
                      <a:pt x="1027" y="3338"/>
                      <a:pt x="1216" y="3428"/>
                      <a:pt x="1413" y="3500"/>
                    </a:cubicBezTo>
                    <a:cubicBezTo>
                      <a:pt x="1557" y="3563"/>
                      <a:pt x="1710" y="3590"/>
                      <a:pt x="1872" y="3590"/>
                    </a:cubicBezTo>
                    <a:cubicBezTo>
                      <a:pt x="1998" y="3581"/>
                      <a:pt x="2115" y="3527"/>
                      <a:pt x="2214" y="3455"/>
                    </a:cubicBezTo>
                    <a:cubicBezTo>
                      <a:pt x="2358" y="3338"/>
                      <a:pt x="2475" y="3194"/>
                      <a:pt x="2565" y="3032"/>
                    </a:cubicBezTo>
                    <a:cubicBezTo>
                      <a:pt x="2673" y="2861"/>
                      <a:pt x="2790" y="2654"/>
                      <a:pt x="2943" y="2403"/>
                    </a:cubicBezTo>
                    <a:cubicBezTo>
                      <a:pt x="3078" y="2196"/>
                      <a:pt x="3186" y="1989"/>
                      <a:pt x="3285" y="1773"/>
                    </a:cubicBezTo>
                    <a:cubicBezTo>
                      <a:pt x="3366" y="1611"/>
                      <a:pt x="3402" y="1422"/>
                      <a:pt x="3402" y="1242"/>
                    </a:cubicBezTo>
                    <a:cubicBezTo>
                      <a:pt x="3393" y="1125"/>
                      <a:pt x="3357" y="1008"/>
                      <a:pt x="3294" y="909"/>
                    </a:cubicBezTo>
                    <a:cubicBezTo>
                      <a:pt x="3195" y="765"/>
                      <a:pt x="3069" y="648"/>
                      <a:pt x="2916" y="558"/>
                    </a:cubicBezTo>
                    <a:lnTo>
                      <a:pt x="2916" y="549"/>
                    </a:lnTo>
                    <a:cubicBezTo>
                      <a:pt x="2736" y="441"/>
                      <a:pt x="2547" y="342"/>
                      <a:pt x="2358" y="252"/>
                    </a:cubicBezTo>
                    <a:cubicBezTo>
                      <a:pt x="2223" y="180"/>
                      <a:pt x="2079" y="117"/>
                      <a:pt x="1926" y="63"/>
                    </a:cubicBezTo>
                    <a:cubicBezTo>
                      <a:pt x="1809" y="18"/>
                      <a:pt x="1683" y="0"/>
                      <a:pt x="1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6"/>
              <p:cNvSpPr/>
              <p:nvPr/>
            </p:nvSpPr>
            <p:spPr>
              <a:xfrm>
                <a:off x="821350" y="919400"/>
                <a:ext cx="59200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2538" extrusionOk="0">
                    <a:moveTo>
                      <a:pt x="1071" y="0"/>
                    </a:moveTo>
                    <a:lnTo>
                      <a:pt x="1026" y="18"/>
                    </a:lnTo>
                    <a:cubicBezTo>
                      <a:pt x="990" y="45"/>
                      <a:pt x="954" y="81"/>
                      <a:pt x="936" y="117"/>
                    </a:cubicBezTo>
                    <a:cubicBezTo>
                      <a:pt x="847" y="234"/>
                      <a:pt x="721" y="459"/>
                      <a:pt x="550" y="747"/>
                    </a:cubicBezTo>
                    <a:cubicBezTo>
                      <a:pt x="388" y="1026"/>
                      <a:pt x="235" y="1242"/>
                      <a:pt x="136" y="1422"/>
                    </a:cubicBezTo>
                    <a:cubicBezTo>
                      <a:pt x="64" y="1512"/>
                      <a:pt x="19" y="1629"/>
                      <a:pt x="1" y="1755"/>
                    </a:cubicBezTo>
                    <a:cubicBezTo>
                      <a:pt x="1" y="1800"/>
                      <a:pt x="19" y="1836"/>
                      <a:pt x="100" y="1925"/>
                    </a:cubicBezTo>
                    <a:cubicBezTo>
                      <a:pt x="244" y="2051"/>
                      <a:pt x="406" y="2159"/>
                      <a:pt x="577" y="2249"/>
                    </a:cubicBezTo>
                    <a:cubicBezTo>
                      <a:pt x="739" y="2330"/>
                      <a:pt x="900" y="2411"/>
                      <a:pt x="1071" y="2483"/>
                    </a:cubicBezTo>
                    <a:cubicBezTo>
                      <a:pt x="1152" y="2510"/>
                      <a:pt x="1233" y="2537"/>
                      <a:pt x="1314" y="2537"/>
                    </a:cubicBezTo>
                    <a:lnTo>
                      <a:pt x="1386" y="2510"/>
                    </a:lnTo>
                    <a:cubicBezTo>
                      <a:pt x="1431" y="2465"/>
                      <a:pt x="1476" y="2411"/>
                      <a:pt x="1512" y="2357"/>
                    </a:cubicBezTo>
                    <a:cubicBezTo>
                      <a:pt x="1629" y="2204"/>
                      <a:pt x="1764" y="1934"/>
                      <a:pt x="1989" y="1593"/>
                    </a:cubicBezTo>
                    <a:cubicBezTo>
                      <a:pt x="2097" y="1413"/>
                      <a:pt x="2205" y="1224"/>
                      <a:pt x="2295" y="1035"/>
                    </a:cubicBezTo>
                    <a:cubicBezTo>
                      <a:pt x="2340" y="945"/>
                      <a:pt x="2358" y="846"/>
                      <a:pt x="2367" y="747"/>
                    </a:cubicBezTo>
                    <a:cubicBezTo>
                      <a:pt x="2358" y="711"/>
                      <a:pt x="2349" y="675"/>
                      <a:pt x="2331" y="648"/>
                    </a:cubicBezTo>
                    <a:cubicBezTo>
                      <a:pt x="2304" y="603"/>
                      <a:pt x="2268" y="567"/>
                      <a:pt x="2223" y="540"/>
                    </a:cubicBezTo>
                    <a:cubicBezTo>
                      <a:pt x="2034" y="405"/>
                      <a:pt x="1827" y="288"/>
                      <a:pt x="1620" y="198"/>
                    </a:cubicBezTo>
                    <a:cubicBezTo>
                      <a:pt x="1494" y="135"/>
                      <a:pt x="1377" y="81"/>
                      <a:pt x="1242" y="36"/>
                    </a:cubicBezTo>
                    <a:cubicBezTo>
                      <a:pt x="1188" y="9"/>
                      <a:pt x="1134" y="0"/>
                      <a:pt x="10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6"/>
              <p:cNvSpPr/>
              <p:nvPr/>
            </p:nvSpPr>
            <p:spPr>
              <a:xfrm>
                <a:off x="771650" y="1024650"/>
                <a:ext cx="792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5272" extrusionOk="0">
                    <a:moveTo>
                      <a:pt x="1840" y="529"/>
                    </a:moveTo>
                    <a:cubicBezTo>
                      <a:pt x="1987" y="529"/>
                      <a:pt x="2133" y="536"/>
                      <a:pt x="2277" y="550"/>
                    </a:cubicBezTo>
                    <a:cubicBezTo>
                      <a:pt x="2385" y="559"/>
                      <a:pt x="2502" y="595"/>
                      <a:pt x="2601" y="631"/>
                    </a:cubicBezTo>
                    <a:lnTo>
                      <a:pt x="2637" y="658"/>
                    </a:lnTo>
                    <a:cubicBezTo>
                      <a:pt x="2628" y="676"/>
                      <a:pt x="2619" y="703"/>
                      <a:pt x="2610" y="721"/>
                    </a:cubicBezTo>
                    <a:cubicBezTo>
                      <a:pt x="2466" y="982"/>
                      <a:pt x="2385" y="1323"/>
                      <a:pt x="2322" y="1728"/>
                    </a:cubicBezTo>
                    <a:cubicBezTo>
                      <a:pt x="2223" y="2331"/>
                      <a:pt x="2169" y="3060"/>
                      <a:pt x="2106" y="3645"/>
                    </a:cubicBezTo>
                    <a:cubicBezTo>
                      <a:pt x="2079" y="3933"/>
                      <a:pt x="2043" y="4185"/>
                      <a:pt x="2007" y="4365"/>
                    </a:cubicBezTo>
                    <a:cubicBezTo>
                      <a:pt x="1998" y="4428"/>
                      <a:pt x="1980" y="4500"/>
                      <a:pt x="1953" y="4563"/>
                    </a:cubicBezTo>
                    <a:cubicBezTo>
                      <a:pt x="1692" y="4662"/>
                      <a:pt x="1422" y="4733"/>
                      <a:pt x="1143" y="4751"/>
                    </a:cubicBezTo>
                    <a:cubicBezTo>
                      <a:pt x="1101" y="4757"/>
                      <a:pt x="1058" y="4760"/>
                      <a:pt x="1015" y="4760"/>
                    </a:cubicBezTo>
                    <a:cubicBezTo>
                      <a:pt x="929" y="4760"/>
                      <a:pt x="843" y="4748"/>
                      <a:pt x="765" y="4724"/>
                    </a:cubicBezTo>
                    <a:cubicBezTo>
                      <a:pt x="693" y="4715"/>
                      <a:pt x="639" y="4670"/>
                      <a:pt x="612" y="4617"/>
                    </a:cubicBezTo>
                    <a:cubicBezTo>
                      <a:pt x="585" y="4527"/>
                      <a:pt x="576" y="4446"/>
                      <a:pt x="567" y="4356"/>
                    </a:cubicBezTo>
                    <a:cubicBezTo>
                      <a:pt x="531" y="3861"/>
                      <a:pt x="603" y="2916"/>
                      <a:pt x="738" y="2097"/>
                    </a:cubicBezTo>
                    <a:cubicBezTo>
                      <a:pt x="783" y="1728"/>
                      <a:pt x="864" y="1359"/>
                      <a:pt x="963" y="1000"/>
                    </a:cubicBezTo>
                    <a:cubicBezTo>
                      <a:pt x="990" y="883"/>
                      <a:pt x="1035" y="775"/>
                      <a:pt x="1080" y="667"/>
                    </a:cubicBezTo>
                    <a:cubicBezTo>
                      <a:pt x="1098" y="631"/>
                      <a:pt x="1116" y="604"/>
                      <a:pt x="1134" y="577"/>
                    </a:cubicBezTo>
                    <a:lnTo>
                      <a:pt x="1143" y="568"/>
                    </a:lnTo>
                    <a:lnTo>
                      <a:pt x="1161" y="568"/>
                    </a:lnTo>
                    <a:lnTo>
                      <a:pt x="1224" y="559"/>
                    </a:lnTo>
                    <a:cubicBezTo>
                      <a:pt x="1269" y="559"/>
                      <a:pt x="1332" y="550"/>
                      <a:pt x="1404" y="550"/>
                    </a:cubicBezTo>
                    <a:cubicBezTo>
                      <a:pt x="1548" y="536"/>
                      <a:pt x="1694" y="529"/>
                      <a:pt x="1840" y="529"/>
                    </a:cubicBezTo>
                    <a:close/>
                    <a:moveTo>
                      <a:pt x="1989" y="1"/>
                    </a:moveTo>
                    <a:cubicBezTo>
                      <a:pt x="1764" y="1"/>
                      <a:pt x="1539" y="1"/>
                      <a:pt x="1368" y="19"/>
                    </a:cubicBezTo>
                    <a:cubicBezTo>
                      <a:pt x="1206" y="37"/>
                      <a:pt x="1107" y="46"/>
                      <a:pt x="1107" y="46"/>
                    </a:cubicBezTo>
                    <a:cubicBezTo>
                      <a:pt x="1035" y="82"/>
                      <a:pt x="954" y="109"/>
                      <a:pt x="873" y="118"/>
                    </a:cubicBezTo>
                    <a:cubicBezTo>
                      <a:pt x="756" y="199"/>
                      <a:pt x="675" y="307"/>
                      <a:pt x="621" y="433"/>
                    </a:cubicBezTo>
                    <a:cubicBezTo>
                      <a:pt x="504" y="694"/>
                      <a:pt x="423" y="964"/>
                      <a:pt x="360" y="1251"/>
                    </a:cubicBezTo>
                    <a:cubicBezTo>
                      <a:pt x="135" y="2232"/>
                      <a:pt x="0" y="3645"/>
                      <a:pt x="54" y="4383"/>
                    </a:cubicBezTo>
                    <a:cubicBezTo>
                      <a:pt x="54" y="4536"/>
                      <a:pt x="90" y="4688"/>
                      <a:pt x="144" y="4823"/>
                    </a:cubicBezTo>
                    <a:cubicBezTo>
                      <a:pt x="234" y="5012"/>
                      <a:pt x="405" y="5156"/>
                      <a:pt x="603" y="5219"/>
                    </a:cubicBezTo>
                    <a:cubicBezTo>
                      <a:pt x="743" y="5253"/>
                      <a:pt x="883" y="5271"/>
                      <a:pt x="1027" y="5271"/>
                    </a:cubicBezTo>
                    <a:cubicBezTo>
                      <a:pt x="1077" y="5271"/>
                      <a:pt x="1128" y="5269"/>
                      <a:pt x="1179" y="5264"/>
                    </a:cubicBezTo>
                    <a:cubicBezTo>
                      <a:pt x="1539" y="5237"/>
                      <a:pt x="1890" y="5147"/>
                      <a:pt x="2223" y="5003"/>
                    </a:cubicBezTo>
                    <a:cubicBezTo>
                      <a:pt x="2295" y="4967"/>
                      <a:pt x="2358" y="4904"/>
                      <a:pt x="2394" y="4832"/>
                    </a:cubicBezTo>
                    <a:cubicBezTo>
                      <a:pt x="2448" y="4724"/>
                      <a:pt x="2493" y="4617"/>
                      <a:pt x="2511" y="4500"/>
                    </a:cubicBezTo>
                    <a:cubicBezTo>
                      <a:pt x="2610" y="4050"/>
                      <a:pt x="2655" y="3312"/>
                      <a:pt x="2727" y="2601"/>
                    </a:cubicBezTo>
                    <a:cubicBezTo>
                      <a:pt x="2772" y="2250"/>
                      <a:pt x="2808" y="1899"/>
                      <a:pt x="2871" y="1611"/>
                    </a:cubicBezTo>
                    <a:cubicBezTo>
                      <a:pt x="2897" y="1395"/>
                      <a:pt x="2969" y="1179"/>
                      <a:pt x="3059" y="973"/>
                    </a:cubicBezTo>
                    <a:cubicBezTo>
                      <a:pt x="3131" y="865"/>
                      <a:pt x="3167" y="739"/>
                      <a:pt x="3158" y="604"/>
                    </a:cubicBezTo>
                    <a:cubicBezTo>
                      <a:pt x="3149" y="505"/>
                      <a:pt x="3113" y="406"/>
                      <a:pt x="3050" y="325"/>
                    </a:cubicBezTo>
                    <a:cubicBezTo>
                      <a:pt x="2942" y="217"/>
                      <a:pt x="2808" y="136"/>
                      <a:pt x="2664" y="100"/>
                    </a:cubicBezTo>
                    <a:lnTo>
                      <a:pt x="2664" y="91"/>
                    </a:lnTo>
                    <a:cubicBezTo>
                      <a:pt x="2439" y="37"/>
                      <a:pt x="2214" y="1"/>
                      <a:pt x="19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7" name="Google Shape;307;p6"/>
            <p:cNvSpPr/>
            <p:nvPr/>
          </p:nvSpPr>
          <p:spPr>
            <a:xfrm rot="-1054074" flipH="1">
              <a:off x="770082" y="4591850"/>
              <a:ext cx="9756" cy="65851"/>
            </a:xfrm>
            <a:custGeom>
              <a:avLst/>
              <a:gdLst/>
              <a:ahLst/>
              <a:cxnLst/>
              <a:rect l="l" t="t" r="r" b="b"/>
              <a:pathLst>
                <a:path w="756" h="5103" extrusionOk="0">
                  <a:moveTo>
                    <a:pt x="216" y="1"/>
                  </a:moveTo>
                  <a:cubicBezTo>
                    <a:pt x="99" y="1"/>
                    <a:pt x="0" y="946"/>
                    <a:pt x="144" y="2574"/>
                  </a:cubicBezTo>
                  <a:cubicBezTo>
                    <a:pt x="287" y="4195"/>
                    <a:pt x="529" y="5103"/>
                    <a:pt x="646" y="5103"/>
                  </a:cubicBezTo>
                  <a:cubicBezTo>
                    <a:pt x="647" y="5103"/>
                    <a:pt x="647" y="5103"/>
                    <a:pt x="648" y="5102"/>
                  </a:cubicBezTo>
                  <a:cubicBezTo>
                    <a:pt x="756" y="5084"/>
                    <a:pt x="711" y="4149"/>
                    <a:pt x="567" y="2538"/>
                  </a:cubicBezTo>
                  <a:cubicBezTo>
                    <a:pt x="423" y="928"/>
                    <a:pt x="342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 rot="-1054074" flipH="1">
              <a:off x="472883" y="4675206"/>
              <a:ext cx="5588" cy="62586"/>
            </a:xfrm>
            <a:custGeom>
              <a:avLst/>
              <a:gdLst/>
              <a:ahLst/>
              <a:cxnLst/>
              <a:rect l="l" t="t" r="r" b="b"/>
              <a:pathLst>
                <a:path w="433" h="4850" extrusionOk="0">
                  <a:moveTo>
                    <a:pt x="64" y="0"/>
                  </a:moveTo>
                  <a:cubicBezTo>
                    <a:pt x="64" y="0"/>
                    <a:pt x="63" y="0"/>
                    <a:pt x="63" y="0"/>
                  </a:cubicBezTo>
                  <a:cubicBezTo>
                    <a:pt x="0" y="18"/>
                    <a:pt x="90" y="891"/>
                    <a:pt x="153" y="2429"/>
                  </a:cubicBezTo>
                  <a:cubicBezTo>
                    <a:pt x="225" y="3959"/>
                    <a:pt x="252" y="4850"/>
                    <a:pt x="315" y="4850"/>
                  </a:cubicBezTo>
                  <a:cubicBezTo>
                    <a:pt x="378" y="4850"/>
                    <a:pt x="432" y="3959"/>
                    <a:pt x="369" y="2420"/>
                  </a:cubicBezTo>
                  <a:cubicBezTo>
                    <a:pt x="306" y="881"/>
                    <a:pt x="119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 rot="-1054074" flipH="1">
              <a:off x="250569" y="4116871"/>
              <a:ext cx="668910" cy="864992"/>
            </a:xfrm>
            <a:custGeom>
              <a:avLst/>
              <a:gdLst/>
              <a:ahLst/>
              <a:cxnLst/>
              <a:rect l="l" t="t" r="r" b="b"/>
              <a:pathLst>
                <a:path w="51836" h="67031" extrusionOk="0">
                  <a:moveTo>
                    <a:pt x="23565" y="12333"/>
                  </a:moveTo>
                  <a:lnTo>
                    <a:pt x="23565" y="12333"/>
                  </a:lnTo>
                  <a:cubicBezTo>
                    <a:pt x="23223" y="14618"/>
                    <a:pt x="23061" y="16994"/>
                    <a:pt x="22989" y="18514"/>
                  </a:cubicBezTo>
                  <a:cubicBezTo>
                    <a:pt x="22926" y="18586"/>
                    <a:pt x="22845" y="18649"/>
                    <a:pt x="22764" y="18694"/>
                  </a:cubicBezTo>
                  <a:cubicBezTo>
                    <a:pt x="22602" y="18766"/>
                    <a:pt x="22432" y="18802"/>
                    <a:pt x="22261" y="18811"/>
                  </a:cubicBezTo>
                  <a:cubicBezTo>
                    <a:pt x="22210" y="18814"/>
                    <a:pt x="22160" y="18815"/>
                    <a:pt x="22110" y="18815"/>
                  </a:cubicBezTo>
                  <a:cubicBezTo>
                    <a:pt x="21764" y="18815"/>
                    <a:pt x="21421" y="18762"/>
                    <a:pt x="21091" y="18667"/>
                  </a:cubicBezTo>
                  <a:cubicBezTo>
                    <a:pt x="20929" y="18622"/>
                    <a:pt x="20776" y="18577"/>
                    <a:pt x="20677" y="18541"/>
                  </a:cubicBezTo>
                  <a:lnTo>
                    <a:pt x="20569" y="18496"/>
                  </a:lnTo>
                  <a:lnTo>
                    <a:pt x="20524" y="18478"/>
                  </a:lnTo>
                  <a:cubicBezTo>
                    <a:pt x="20491" y="18465"/>
                    <a:pt x="20459" y="18459"/>
                    <a:pt x="20427" y="18459"/>
                  </a:cubicBezTo>
                  <a:cubicBezTo>
                    <a:pt x="20250" y="18459"/>
                    <a:pt x="20107" y="18654"/>
                    <a:pt x="20191" y="18829"/>
                  </a:cubicBezTo>
                  <a:cubicBezTo>
                    <a:pt x="20263" y="18982"/>
                    <a:pt x="20308" y="19144"/>
                    <a:pt x="20326" y="19306"/>
                  </a:cubicBezTo>
                  <a:lnTo>
                    <a:pt x="20326" y="19369"/>
                  </a:lnTo>
                  <a:cubicBezTo>
                    <a:pt x="19777" y="18730"/>
                    <a:pt x="19156" y="18163"/>
                    <a:pt x="18473" y="17669"/>
                  </a:cubicBezTo>
                  <a:cubicBezTo>
                    <a:pt x="17375" y="16913"/>
                    <a:pt x="16133" y="16409"/>
                    <a:pt x="14820" y="16202"/>
                  </a:cubicBezTo>
                  <a:cubicBezTo>
                    <a:pt x="14919" y="16058"/>
                    <a:pt x="15018" y="15914"/>
                    <a:pt x="15126" y="15770"/>
                  </a:cubicBezTo>
                  <a:lnTo>
                    <a:pt x="15117" y="15770"/>
                  </a:lnTo>
                  <a:cubicBezTo>
                    <a:pt x="16277" y="14331"/>
                    <a:pt x="18302" y="13170"/>
                    <a:pt x="21640" y="12621"/>
                  </a:cubicBezTo>
                  <a:cubicBezTo>
                    <a:pt x="22315" y="12513"/>
                    <a:pt x="22953" y="12423"/>
                    <a:pt x="23565" y="12333"/>
                  </a:cubicBezTo>
                  <a:close/>
                  <a:moveTo>
                    <a:pt x="28555" y="11950"/>
                  </a:moveTo>
                  <a:cubicBezTo>
                    <a:pt x="30022" y="11950"/>
                    <a:pt x="31200" y="12083"/>
                    <a:pt x="32149" y="12324"/>
                  </a:cubicBezTo>
                  <a:lnTo>
                    <a:pt x="32149" y="12315"/>
                  </a:lnTo>
                  <a:cubicBezTo>
                    <a:pt x="33165" y="12576"/>
                    <a:pt x="33930" y="12963"/>
                    <a:pt x="34533" y="13440"/>
                  </a:cubicBezTo>
                  <a:cubicBezTo>
                    <a:pt x="35307" y="14052"/>
                    <a:pt x="35811" y="14834"/>
                    <a:pt x="36234" y="15752"/>
                  </a:cubicBezTo>
                  <a:cubicBezTo>
                    <a:pt x="34731" y="16256"/>
                    <a:pt x="33534" y="17174"/>
                    <a:pt x="32581" y="18325"/>
                  </a:cubicBezTo>
                  <a:cubicBezTo>
                    <a:pt x="32293" y="18676"/>
                    <a:pt x="32032" y="19045"/>
                    <a:pt x="31798" y="19423"/>
                  </a:cubicBezTo>
                  <a:cubicBezTo>
                    <a:pt x="31780" y="19423"/>
                    <a:pt x="31762" y="19419"/>
                    <a:pt x="31744" y="19419"/>
                  </a:cubicBezTo>
                  <a:cubicBezTo>
                    <a:pt x="31735" y="19419"/>
                    <a:pt x="31726" y="19420"/>
                    <a:pt x="31717" y="19423"/>
                  </a:cubicBezTo>
                  <a:cubicBezTo>
                    <a:pt x="31609" y="19432"/>
                    <a:pt x="31492" y="19441"/>
                    <a:pt x="31384" y="19450"/>
                  </a:cubicBezTo>
                  <a:cubicBezTo>
                    <a:pt x="31121" y="19469"/>
                    <a:pt x="30884" y="19478"/>
                    <a:pt x="30670" y="19478"/>
                  </a:cubicBezTo>
                  <a:cubicBezTo>
                    <a:pt x="29969" y="19478"/>
                    <a:pt x="29520" y="19385"/>
                    <a:pt x="29252" y="19261"/>
                  </a:cubicBezTo>
                  <a:cubicBezTo>
                    <a:pt x="29126" y="19216"/>
                    <a:pt x="29009" y="19126"/>
                    <a:pt x="28928" y="19018"/>
                  </a:cubicBezTo>
                  <a:cubicBezTo>
                    <a:pt x="28874" y="18955"/>
                    <a:pt x="28847" y="18874"/>
                    <a:pt x="28838" y="18793"/>
                  </a:cubicBezTo>
                  <a:cubicBezTo>
                    <a:pt x="28838" y="18685"/>
                    <a:pt x="28856" y="18586"/>
                    <a:pt x="28892" y="18496"/>
                  </a:cubicBezTo>
                  <a:cubicBezTo>
                    <a:pt x="28901" y="18460"/>
                    <a:pt x="28919" y="18424"/>
                    <a:pt x="28937" y="18397"/>
                  </a:cubicBezTo>
                  <a:lnTo>
                    <a:pt x="28946" y="18370"/>
                  </a:lnTo>
                  <a:cubicBezTo>
                    <a:pt x="29009" y="18280"/>
                    <a:pt x="29000" y="18154"/>
                    <a:pt x="28928" y="18073"/>
                  </a:cubicBezTo>
                  <a:cubicBezTo>
                    <a:pt x="28883" y="18010"/>
                    <a:pt x="28811" y="17973"/>
                    <a:pt x="28735" y="17973"/>
                  </a:cubicBezTo>
                  <a:cubicBezTo>
                    <a:pt x="28704" y="17973"/>
                    <a:pt x="28671" y="17979"/>
                    <a:pt x="28640" y="17993"/>
                  </a:cubicBezTo>
                  <a:cubicBezTo>
                    <a:pt x="28352" y="18091"/>
                    <a:pt x="28046" y="18163"/>
                    <a:pt x="27731" y="18181"/>
                  </a:cubicBezTo>
                  <a:cubicBezTo>
                    <a:pt x="27660" y="18187"/>
                    <a:pt x="27589" y="18190"/>
                    <a:pt x="27517" y="18190"/>
                  </a:cubicBezTo>
                  <a:cubicBezTo>
                    <a:pt x="27364" y="18190"/>
                    <a:pt x="27210" y="18176"/>
                    <a:pt x="27056" y="18145"/>
                  </a:cubicBezTo>
                  <a:cubicBezTo>
                    <a:pt x="27371" y="16517"/>
                    <a:pt x="27587" y="14529"/>
                    <a:pt x="27884" y="12720"/>
                  </a:cubicBezTo>
                  <a:cubicBezTo>
                    <a:pt x="27929" y="12459"/>
                    <a:pt x="27965" y="12207"/>
                    <a:pt x="28019" y="11955"/>
                  </a:cubicBezTo>
                  <a:cubicBezTo>
                    <a:pt x="28202" y="11951"/>
                    <a:pt x="28381" y="11950"/>
                    <a:pt x="28555" y="11950"/>
                  </a:cubicBezTo>
                  <a:close/>
                  <a:moveTo>
                    <a:pt x="38174" y="533"/>
                  </a:moveTo>
                  <a:cubicBezTo>
                    <a:pt x="38458" y="533"/>
                    <a:pt x="38741" y="540"/>
                    <a:pt x="39023" y="556"/>
                  </a:cubicBezTo>
                  <a:lnTo>
                    <a:pt x="38951" y="6692"/>
                  </a:lnTo>
                  <a:cubicBezTo>
                    <a:pt x="38532" y="6678"/>
                    <a:pt x="37658" y="6652"/>
                    <a:pt x="36591" y="6652"/>
                  </a:cubicBezTo>
                  <a:cubicBezTo>
                    <a:pt x="35574" y="6652"/>
                    <a:pt x="34380" y="6676"/>
                    <a:pt x="33237" y="6755"/>
                  </a:cubicBezTo>
                  <a:cubicBezTo>
                    <a:pt x="31825" y="6854"/>
                    <a:pt x="30502" y="7034"/>
                    <a:pt x="29665" y="7394"/>
                  </a:cubicBezTo>
                  <a:cubicBezTo>
                    <a:pt x="29306" y="7556"/>
                    <a:pt x="29000" y="7816"/>
                    <a:pt x="28784" y="8131"/>
                  </a:cubicBezTo>
                  <a:cubicBezTo>
                    <a:pt x="28352" y="8716"/>
                    <a:pt x="28055" y="9526"/>
                    <a:pt x="27812" y="10462"/>
                  </a:cubicBezTo>
                  <a:cubicBezTo>
                    <a:pt x="27452" y="11865"/>
                    <a:pt x="27218" y="13566"/>
                    <a:pt x="26993" y="15194"/>
                  </a:cubicBezTo>
                  <a:cubicBezTo>
                    <a:pt x="26768" y="16823"/>
                    <a:pt x="26543" y="18388"/>
                    <a:pt x="26210" y="19495"/>
                  </a:cubicBezTo>
                  <a:cubicBezTo>
                    <a:pt x="26201" y="19531"/>
                    <a:pt x="26201" y="19576"/>
                    <a:pt x="26210" y="19612"/>
                  </a:cubicBezTo>
                  <a:cubicBezTo>
                    <a:pt x="26219" y="19711"/>
                    <a:pt x="26291" y="19792"/>
                    <a:pt x="26381" y="19819"/>
                  </a:cubicBezTo>
                  <a:cubicBezTo>
                    <a:pt x="26409" y="19827"/>
                    <a:pt x="26436" y="19831"/>
                    <a:pt x="26462" y="19831"/>
                  </a:cubicBezTo>
                  <a:cubicBezTo>
                    <a:pt x="26576" y="19831"/>
                    <a:pt x="26676" y="19758"/>
                    <a:pt x="26705" y="19648"/>
                  </a:cubicBezTo>
                  <a:cubicBezTo>
                    <a:pt x="26804" y="19342"/>
                    <a:pt x="26885" y="19009"/>
                    <a:pt x="26957" y="18658"/>
                  </a:cubicBezTo>
                  <a:cubicBezTo>
                    <a:pt x="27157" y="18692"/>
                    <a:pt x="27363" y="18710"/>
                    <a:pt x="27569" y="18710"/>
                  </a:cubicBezTo>
                  <a:cubicBezTo>
                    <a:pt x="27641" y="18710"/>
                    <a:pt x="27713" y="18708"/>
                    <a:pt x="27785" y="18703"/>
                  </a:cubicBezTo>
                  <a:cubicBezTo>
                    <a:pt x="27974" y="18685"/>
                    <a:pt x="28163" y="18658"/>
                    <a:pt x="28343" y="18613"/>
                  </a:cubicBezTo>
                  <a:lnTo>
                    <a:pt x="28343" y="18613"/>
                  </a:lnTo>
                  <a:cubicBezTo>
                    <a:pt x="28334" y="18685"/>
                    <a:pt x="28334" y="18757"/>
                    <a:pt x="28334" y="18829"/>
                  </a:cubicBezTo>
                  <a:cubicBezTo>
                    <a:pt x="28343" y="19009"/>
                    <a:pt x="28406" y="19189"/>
                    <a:pt x="28514" y="19333"/>
                  </a:cubicBezTo>
                  <a:cubicBezTo>
                    <a:pt x="28694" y="19576"/>
                    <a:pt x="29000" y="19765"/>
                    <a:pt x="29459" y="19873"/>
                  </a:cubicBezTo>
                  <a:cubicBezTo>
                    <a:pt x="29852" y="19961"/>
                    <a:pt x="30245" y="20003"/>
                    <a:pt x="30642" y="20003"/>
                  </a:cubicBezTo>
                  <a:cubicBezTo>
                    <a:pt x="30772" y="20003"/>
                    <a:pt x="30902" y="19999"/>
                    <a:pt x="31033" y="19990"/>
                  </a:cubicBezTo>
                  <a:lnTo>
                    <a:pt x="31033" y="19990"/>
                  </a:lnTo>
                  <a:cubicBezTo>
                    <a:pt x="30655" y="20440"/>
                    <a:pt x="30367" y="20971"/>
                    <a:pt x="30187" y="21537"/>
                  </a:cubicBezTo>
                  <a:cubicBezTo>
                    <a:pt x="29863" y="21376"/>
                    <a:pt x="29539" y="21241"/>
                    <a:pt x="29198" y="21124"/>
                  </a:cubicBezTo>
                  <a:cubicBezTo>
                    <a:pt x="28154" y="20782"/>
                    <a:pt x="27015" y="20633"/>
                    <a:pt x="25842" y="20633"/>
                  </a:cubicBezTo>
                  <a:cubicBezTo>
                    <a:pt x="25316" y="20633"/>
                    <a:pt x="24784" y="20663"/>
                    <a:pt x="24249" y="20719"/>
                  </a:cubicBezTo>
                  <a:cubicBezTo>
                    <a:pt x="23403" y="20818"/>
                    <a:pt x="22566" y="20953"/>
                    <a:pt x="21748" y="21133"/>
                  </a:cubicBezTo>
                  <a:cubicBezTo>
                    <a:pt x="21343" y="21205"/>
                    <a:pt x="20956" y="21322"/>
                    <a:pt x="20569" y="21421"/>
                  </a:cubicBezTo>
                  <a:cubicBezTo>
                    <a:pt x="20389" y="21466"/>
                    <a:pt x="20209" y="21511"/>
                    <a:pt x="20029" y="21555"/>
                  </a:cubicBezTo>
                  <a:cubicBezTo>
                    <a:pt x="20002" y="21466"/>
                    <a:pt x="19975" y="21367"/>
                    <a:pt x="19939" y="21268"/>
                  </a:cubicBezTo>
                  <a:cubicBezTo>
                    <a:pt x="19831" y="20935"/>
                    <a:pt x="19687" y="20620"/>
                    <a:pt x="19516" y="20323"/>
                  </a:cubicBezTo>
                  <a:lnTo>
                    <a:pt x="19516" y="20323"/>
                  </a:lnTo>
                  <a:cubicBezTo>
                    <a:pt x="19624" y="20343"/>
                    <a:pt x="19732" y="20353"/>
                    <a:pt x="19840" y="20353"/>
                  </a:cubicBezTo>
                  <a:cubicBezTo>
                    <a:pt x="19876" y="20353"/>
                    <a:pt x="19912" y="20352"/>
                    <a:pt x="19948" y="20350"/>
                  </a:cubicBezTo>
                  <a:cubicBezTo>
                    <a:pt x="20128" y="20341"/>
                    <a:pt x="20299" y="20287"/>
                    <a:pt x="20452" y="20179"/>
                  </a:cubicBezTo>
                  <a:cubicBezTo>
                    <a:pt x="20596" y="20071"/>
                    <a:pt x="20713" y="19918"/>
                    <a:pt x="20776" y="19738"/>
                  </a:cubicBezTo>
                  <a:cubicBezTo>
                    <a:pt x="20821" y="19594"/>
                    <a:pt x="20839" y="19432"/>
                    <a:pt x="20830" y="19270"/>
                  </a:cubicBezTo>
                  <a:cubicBezTo>
                    <a:pt x="20830" y="19225"/>
                    <a:pt x="20821" y="19171"/>
                    <a:pt x="20812" y="19126"/>
                  </a:cubicBezTo>
                  <a:lnTo>
                    <a:pt x="20812" y="19126"/>
                  </a:lnTo>
                  <a:lnTo>
                    <a:pt x="20956" y="19171"/>
                  </a:lnTo>
                  <a:cubicBezTo>
                    <a:pt x="21339" y="19275"/>
                    <a:pt x="21736" y="19336"/>
                    <a:pt x="22135" y="19336"/>
                  </a:cubicBezTo>
                  <a:cubicBezTo>
                    <a:pt x="22186" y="19336"/>
                    <a:pt x="22237" y="19335"/>
                    <a:pt x="22288" y="19333"/>
                  </a:cubicBezTo>
                  <a:cubicBezTo>
                    <a:pt x="22522" y="19315"/>
                    <a:pt x="22746" y="19261"/>
                    <a:pt x="22953" y="19162"/>
                  </a:cubicBezTo>
                  <a:lnTo>
                    <a:pt x="22953" y="19162"/>
                  </a:lnTo>
                  <a:cubicBezTo>
                    <a:pt x="22926" y="19774"/>
                    <a:pt x="22926" y="20143"/>
                    <a:pt x="22926" y="20143"/>
                  </a:cubicBezTo>
                  <a:cubicBezTo>
                    <a:pt x="22908" y="20330"/>
                    <a:pt x="23044" y="20424"/>
                    <a:pt x="23181" y="20424"/>
                  </a:cubicBezTo>
                  <a:cubicBezTo>
                    <a:pt x="23314" y="20424"/>
                    <a:pt x="23448" y="20334"/>
                    <a:pt x="23439" y="20152"/>
                  </a:cubicBezTo>
                  <a:lnTo>
                    <a:pt x="23439" y="20107"/>
                  </a:lnTo>
                  <a:cubicBezTo>
                    <a:pt x="23439" y="20035"/>
                    <a:pt x="23439" y="19909"/>
                    <a:pt x="23448" y="19711"/>
                  </a:cubicBezTo>
                  <a:cubicBezTo>
                    <a:pt x="23484" y="18703"/>
                    <a:pt x="23592" y="16148"/>
                    <a:pt x="23925" y="13521"/>
                  </a:cubicBezTo>
                  <a:lnTo>
                    <a:pt x="23907" y="13521"/>
                  </a:lnTo>
                  <a:cubicBezTo>
                    <a:pt x="24060" y="12243"/>
                    <a:pt x="24285" y="10975"/>
                    <a:pt x="24591" y="9724"/>
                  </a:cubicBezTo>
                  <a:cubicBezTo>
                    <a:pt x="24879" y="8563"/>
                    <a:pt x="25257" y="7582"/>
                    <a:pt x="25689" y="6980"/>
                  </a:cubicBezTo>
                  <a:cubicBezTo>
                    <a:pt x="27569" y="4361"/>
                    <a:pt x="31204" y="978"/>
                    <a:pt x="36980" y="573"/>
                  </a:cubicBezTo>
                  <a:cubicBezTo>
                    <a:pt x="37379" y="547"/>
                    <a:pt x="37777" y="533"/>
                    <a:pt x="38174" y="533"/>
                  </a:cubicBezTo>
                  <a:close/>
                  <a:moveTo>
                    <a:pt x="39463" y="15843"/>
                  </a:moveTo>
                  <a:cubicBezTo>
                    <a:pt x="41180" y="15843"/>
                    <a:pt x="42679" y="16059"/>
                    <a:pt x="43971" y="16508"/>
                  </a:cubicBezTo>
                  <a:cubicBezTo>
                    <a:pt x="46221" y="17273"/>
                    <a:pt x="47867" y="18721"/>
                    <a:pt x="49055" y="20944"/>
                  </a:cubicBezTo>
                  <a:cubicBezTo>
                    <a:pt x="50234" y="23166"/>
                    <a:pt x="50926" y="26189"/>
                    <a:pt x="51196" y="30058"/>
                  </a:cubicBezTo>
                  <a:lnTo>
                    <a:pt x="51187" y="30049"/>
                  </a:lnTo>
                  <a:lnTo>
                    <a:pt x="51187" y="30049"/>
                  </a:lnTo>
                  <a:cubicBezTo>
                    <a:pt x="51322" y="31948"/>
                    <a:pt x="51358" y="34044"/>
                    <a:pt x="51304" y="36347"/>
                  </a:cubicBezTo>
                  <a:cubicBezTo>
                    <a:pt x="51151" y="42888"/>
                    <a:pt x="50333" y="49421"/>
                    <a:pt x="48560" y="54360"/>
                  </a:cubicBezTo>
                  <a:cubicBezTo>
                    <a:pt x="47669" y="56834"/>
                    <a:pt x="46545" y="58895"/>
                    <a:pt x="45150" y="60370"/>
                  </a:cubicBezTo>
                  <a:cubicBezTo>
                    <a:pt x="43764" y="61846"/>
                    <a:pt x="42118" y="62737"/>
                    <a:pt x="40147" y="62872"/>
                  </a:cubicBezTo>
                  <a:cubicBezTo>
                    <a:pt x="39971" y="62884"/>
                    <a:pt x="39791" y="62890"/>
                    <a:pt x="39608" y="62890"/>
                  </a:cubicBezTo>
                  <a:cubicBezTo>
                    <a:pt x="38720" y="62890"/>
                    <a:pt x="37760" y="62743"/>
                    <a:pt x="36737" y="62422"/>
                  </a:cubicBezTo>
                  <a:cubicBezTo>
                    <a:pt x="37205" y="61459"/>
                    <a:pt x="37556" y="60433"/>
                    <a:pt x="37772" y="59381"/>
                  </a:cubicBezTo>
                  <a:cubicBezTo>
                    <a:pt x="37997" y="58346"/>
                    <a:pt x="38150" y="57302"/>
                    <a:pt x="38231" y="56250"/>
                  </a:cubicBezTo>
                  <a:cubicBezTo>
                    <a:pt x="38348" y="54810"/>
                    <a:pt x="38366" y="53370"/>
                    <a:pt x="38276" y="51940"/>
                  </a:cubicBezTo>
                  <a:cubicBezTo>
                    <a:pt x="38213" y="50959"/>
                    <a:pt x="38123" y="50464"/>
                    <a:pt x="38087" y="50464"/>
                  </a:cubicBezTo>
                  <a:cubicBezTo>
                    <a:pt x="38042" y="50473"/>
                    <a:pt x="38042" y="50977"/>
                    <a:pt x="38033" y="51940"/>
                  </a:cubicBezTo>
                  <a:cubicBezTo>
                    <a:pt x="38015" y="52912"/>
                    <a:pt x="37988" y="54351"/>
                    <a:pt x="37790" y="56205"/>
                  </a:cubicBezTo>
                  <a:cubicBezTo>
                    <a:pt x="37673" y="57230"/>
                    <a:pt x="37502" y="58256"/>
                    <a:pt x="37259" y="59264"/>
                  </a:cubicBezTo>
                  <a:cubicBezTo>
                    <a:pt x="36989" y="60370"/>
                    <a:pt x="36611" y="61558"/>
                    <a:pt x="35928" y="62674"/>
                  </a:cubicBezTo>
                  <a:cubicBezTo>
                    <a:pt x="35586" y="63250"/>
                    <a:pt x="35136" y="63753"/>
                    <a:pt x="34605" y="64167"/>
                  </a:cubicBezTo>
                  <a:cubicBezTo>
                    <a:pt x="34317" y="64365"/>
                    <a:pt x="34011" y="64554"/>
                    <a:pt x="33696" y="64716"/>
                  </a:cubicBezTo>
                  <a:cubicBezTo>
                    <a:pt x="33363" y="64896"/>
                    <a:pt x="33030" y="65058"/>
                    <a:pt x="32680" y="65202"/>
                  </a:cubicBezTo>
                  <a:cubicBezTo>
                    <a:pt x="31186" y="65832"/>
                    <a:pt x="29602" y="66219"/>
                    <a:pt x="27983" y="66354"/>
                  </a:cubicBezTo>
                  <a:cubicBezTo>
                    <a:pt x="27502" y="66394"/>
                    <a:pt x="27026" y="66416"/>
                    <a:pt x="26557" y="66416"/>
                  </a:cubicBezTo>
                  <a:cubicBezTo>
                    <a:pt x="25370" y="66416"/>
                    <a:pt x="24232" y="66279"/>
                    <a:pt x="23187" y="65976"/>
                  </a:cubicBezTo>
                  <a:cubicBezTo>
                    <a:pt x="21739" y="65553"/>
                    <a:pt x="20461" y="64869"/>
                    <a:pt x="19633" y="63879"/>
                  </a:cubicBezTo>
                  <a:cubicBezTo>
                    <a:pt x="18797" y="62863"/>
                    <a:pt x="18221" y="61747"/>
                    <a:pt x="17744" y="60721"/>
                  </a:cubicBezTo>
                  <a:cubicBezTo>
                    <a:pt x="17267" y="59687"/>
                    <a:pt x="16916" y="58697"/>
                    <a:pt x="16601" y="57815"/>
                  </a:cubicBezTo>
                  <a:cubicBezTo>
                    <a:pt x="16007" y="56052"/>
                    <a:pt x="15629" y="54657"/>
                    <a:pt x="15369" y="53730"/>
                  </a:cubicBezTo>
                  <a:cubicBezTo>
                    <a:pt x="15110" y="52803"/>
                    <a:pt x="14984" y="52309"/>
                    <a:pt x="14938" y="52309"/>
                  </a:cubicBezTo>
                  <a:cubicBezTo>
                    <a:pt x="14937" y="52309"/>
                    <a:pt x="14937" y="52309"/>
                    <a:pt x="14937" y="52309"/>
                  </a:cubicBezTo>
                  <a:cubicBezTo>
                    <a:pt x="14892" y="52318"/>
                    <a:pt x="14946" y="52822"/>
                    <a:pt x="15126" y="53784"/>
                  </a:cubicBezTo>
                  <a:cubicBezTo>
                    <a:pt x="15405" y="55188"/>
                    <a:pt x="15755" y="56582"/>
                    <a:pt x="16178" y="57959"/>
                  </a:cubicBezTo>
                  <a:cubicBezTo>
                    <a:pt x="16466" y="58859"/>
                    <a:pt x="16808" y="59858"/>
                    <a:pt x="17267" y="60928"/>
                  </a:cubicBezTo>
                  <a:cubicBezTo>
                    <a:pt x="17699" y="61909"/>
                    <a:pt x="18221" y="62980"/>
                    <a:pt x="18986" y="63996"/>
                  </a:cubicBezTo>
                  <a:cubicBezTo>
                    <a:pt x="18149" y="64320"/>
                    <a:pt x="17276" y="64518"/>
                    <a:pt x="16385" y="64590"/>
                  </a:cubicBezTo>
                  <a:cubicBezTo>
                    <a:pt x="16199" y="64603"/>
                    <a:pt x="16015" y="64609"/>
                    <a:pt x="15832" y="64609"/>
                  </a:cubicBezTo>
                  <a:cubicBezTo>
                    <a:pt x="14034" y="64609"/>
                    <a:pt x="12390" y="64011"/>
                    <a:pt x="10879" y="62917"/>
                  </a:cubicBezTo>
                  <a:cubicBezTo>
                    <a:pt x="8369" y="61117"/>
                    <a:pt x="6263" y="57968"/>
                    <a:pt x="4635" y="54099"/>
                  </a:cubicBezTo>
                  <a:cubicBezTo>
                    <a:pt x="3006" y="50221"/>
                    <a:pt x="1863" y="45624"/>
                    <a:pt x="1270" y="40936"/>
                  </a:cubicBezTo>
                  <a:cubicBezTo>
                    <a:pt x="1108" y="39613"/>
                    <a:pt x="982" y="38336"/>
                    <a:pt x="892" y="37112"/>
                  </a:cubicBezTo>
                  <a:cubicBezTo>
                    <a:pt x="451" y="30886"/>
                    <a:pt x="1081" y="25982"/>
                    <a:pt x="2916" y="22536"/>
                  </a:cubicBezTo>
                  <a:cubicBezTo>
                    <a:pt x="3834" y="20818"/>
                    <a:pt x="5040" y="19459"/>
                    <a:pt x="6569" y="18469"/>
                  </a:cubicBezTo>
                  <a:cubicBezTo>
                    <a:pt x="8108" y="17489"/>
                    <a:pt x="9970" y="16868"/>
                    <a:pt x="12192" y="16643"/>
                  </a:cubicBezTo>
                  <a:lnTo>
                    <a:pt x="12534" y="16607"/>
                  </a:lnTo>
                  <a:cubicBezTo>
                    <a:pt x="12786" y="16590"/>
                    <a:pt x="13032" y="16581"/>
                    <a:pt x="13273" y="16581"/>
                  </a:cubicBezTo>
                  <a:cubicBezTo>
                    <a:pt x="15271" y="16581"/>
                    <a:pt x="16867" y="17167"/>
                    <a:pt x="18176" y="18082"/>
                  </a:cubicBezTo>
                  <a:cubicBezTo>
                    <a:pt x="18869" y="18577"/>
                    <a:pt x="19489" y="19153"/>
                    <a:pt x="20020" y="19810"/>
                  </a:cubicBezTo>
                  <a:cubicBezTo>
                    <a:pt x="19993" y="19819"/>
                    <a:pt x="19957" y="19819"/>
                    <a:pt x="19930" y="19828"/>
                  </a:cubicBezTo>
                  <a:cubicBezTo>
                    <a:pt x="19660" y="19819"/>
                    <a:pt x="19390" y="19765"/>
                    <a:pt x="19138" y="19648"/>
                  </a:cubicBezTo>
                  <a:cubicBezTo>
                    <a:pt x="19013" y="19603"/>
                    <a:pt x="18905" y="19549"/>
                    <a:pt x="18824" y="19504"/>
                  </a:cubicBezTo>
                  <a:lnTo>
                    <a:pt x="18743" y="19459"/>
                  </a:lnTo>
                  <a:lnTo>
                    <a:pt x="18716" y="19450"/>
                  </a:lnTo>
                  <a:lnTo>
                    <a:pt x="18707" y="19450"/>
                  </a:lnTo>
                  <a:cubicBezTo>
                    <a:pt x="18698" y="19450"/>
                    <a:pt x="18698" y="19441"/>
                    <a:pt x="18689" y="19432"/>
                  </a:cubicBezTo>
                  <a:cubicBezTo>
                    <a:pt x="18647" y="19412"/>
                    <a:pt x="18606" y="19404"/>
                    <a:pt x="18569" y="19404"/>
                  </a:cubicBezTo>
                  <a:cubicBezTo>
                    <a:pt x="18331" y="19404"/>
                    <a:pt x="18197" y="19751"/>
                    <a:pt x="18446" y="19891"/>
                  </a:cubicBezTo>
                  <a:lnTo>
                    <a:pt x="18491" y="19918"/>
                  </a:lnTo>
                  <a:cubicBezTo>
                    <a:pt x="18725" y="20053"/>
                    <a:pt x="18914" y="20251"/>
                    <a:pt x="19040" y="20485"/>
                  </a:cubicBezTo>
                  <a:cubicBezTo>
                    <a:pt x="19264" y="20872"/>
                    <a:pt x="19435" y="21286"/>
                    <a:pt x="19552" y="21708"/>
                  </a:cubicBezTo>
                  <a:lnTo>
                    <a:pt x="19444" y="21753"/>
                  </a:lnTo>
                  <a:cubicBezTo>
                    <a:pt x="19192" y="21843"/>
                    <a:pt x="18959" y="21951"/>
                    <a:pt x="18725" y="22068"/>
                  </a:cubicBezTo>
                  <a:cubicBezTo>
                    <a:pt x="18185" y="21573"/>
                    <a:pt x="17555" y="21205"/>
                    <a:pt x="16862" y="20980"/>
                  </a:cubicBezTo>
                  <a:cubicBezTo>
                    <a:pt x="15824" y="20620"/>
                    <a:pt x="14907" y="20540"/>
                    <a:pt x="14160" y="20540"/>
                  </a:cubicBezTo>
                  <a:cubicBezTo>
                    <a:pt x="13786" y="20540"/>
                    <a:pt x="13455" y="20560"/>
                    <a:pt x="13173" y="20575"/>
                  </a:cubicBezTo>
                  <a:cubicBezTo>
                    <a:pt x="12327" y="20683"/>
                    <a:pt x="11887" y="20791"/>
                    <a:pt x="11896" y="20872"/>
                  </a:cubicBezTo>
                  <a:cubicBezTo>
                    <a:pt x="11905" y="20962"/>
                    <a:pt x="12354" y="21016"/>
                    <a:pt x="13182" y="21025"/>
                  </a:cubicBezTo>
                  <a:cubicBezTo>
                    <a:pt x="14001" y="21097"/>
                    <a:pt x="15234" y="21088"/>
                    <a:pt x="16646" y="21582"/>
                  </a:cubicBezTo>
                  <a:cubicBezTo>
                    <a:pt x="17195" y="21762"/>
                    <a:pt x="17708" y="22032"/>
                    <a:pt x="18158" y="22383"/>
                  </a:cubicBezTo>
                  <a:cubicBezTo>
                    <a:pt x="17906" y="22527"/>
                    <a:pt x="17663" y="22698"/>
                    <a:pt x="17429" y="22878"/>
                  </a:cubicBezTo>
                  <a:cubicBezTo>
                    <a:pt x="16862" y="23319"/>
                    <a:pt x="16358" y="23841"/>
                    <a:pt x="15926" y="24408"/>
                  </a:cubicBezTo>
                  <a:cubicBezTo>
                    <a:pt x="15180" y="25433"/>
                    <a:pt x="14586" y="26558"/>
                    <a:pt x="14190" y="27764"/>
                  </a:cubicBezTo>
                  <a:cubicBezTo>
                    <a:pt x="13857" y="28753"/>
                    <a:pt x="13605" y="29761"/>
                    <a:pt x="13443" y="30796"/>
                  </a:cubicBezTo>
                  <a:cubicBezTo>
                    <a:pt x="13209" y="32190"/>
                    <a:pt x="13110" y="33603"/>
                    <a:pt x="13128" y="35016"/>
                  </a:cubicBezTo>
                  <a:cubicBezTo>
                    <a:pt x="13155" y="35978"/>
                    <a:pt x="13236" y="36473"/>
                    <a:pt x="13272" y="36473"/>
                  </a:cubicBezTo>
                  <a:cubicBezTo>
                    <a:pt x="13317" y="36464"/>
                    <a:pt x="13326" y="35978"/>
                    <a:pt x="13380" y="35025"/>
                  </a:cubicBezTo>
                  <a:cubicBezTo>
                    <a:pt x="13452" y="33630"/>
                    <a:pt x="13623" y="32244"/>
                    <a:pt x="13884" y="30868"/>
                  </a:cubicBezTo>
                  <a:cubicBezTo>
                    <a:pt x="14073" y="29878"/>
                    <a:pt x="14343" y="28897"/>
                    <a:pt x="14685" y="27944"/>
                  </a:cubicBezTo>
                  <a:cubicBezTo>
                    <a:pt x="15090" y="26801"/>
                    <a:pt x="15665" y="25730"/>
                    <a:pt x="16385" y="24768"/>
                  </a:cubicBezTo>
                  <a:cubicBezTo>
                    <a:pt x="16799" y="24246"/>
                    <a:pt x="17276" y="23769"/>
                    <a:pt x="17798" y="23355"/>
                  </a:cubicBezTo>
                  <a:cubicBezTo>
                    <a:pt x="18365" y="22932"/>
                    <a:pt x="18986" y="22590"/>
                    <a:pt x="19651" y="22338"/>
                  </a:cubicBezTo>
                  <a:lnTo>
                    <a:pt x="20182" y="22167"/>
                  </a:lnTo>
                  <a:cubicBezTo>
                    <a:pt x="20362" y="22122"/>
                    <a:pt x="20551" y="22077"/>
                    <a:pt x="20740" y="22032"/>
                  </a:cubicBezTo>
                  <a:cubicBezTo>
                    <a:pt x="21127" y="21942"/>
                    <a:pt x="21505" y="21825"/>
                    <a:pt x="21901" y="21753"/>
                  </a:cubicBezTo>
                  <a:cubicBezTo>
                    <a:pt x="22701" y="21573"/>
                    <a:pt x="23511" y="21448"/>
                    <a:pt x="24330" y="21358"/>
                  </a:cubicBezTo>
                  <a:cubicBezTo>
                    <a:pt x="24860" y="21301"/>
                    <a:pt x="25383" y="21271"/>
                    <a:pt x="25896" y="21271"/>
                  </a:cubicBezTo>
                  <a:cubicBezTo>
                    <a:pt x="27003" y="21271"/>
                    <a:pt x="28058" y="21410"/>
                    <a:pt x="29018" y="21717"/>
                  </a:cubicBezTo>
                  <a:cubicBezTo>
                    <a:pt x="30331" y="22158"/>
                    <a:pt x="31492" y="22950"/>
                    <a:pt x="32383" y="24012"/>
                  </a:cubicBezTo>
                  <a:cubicBezTo>
                    <a:pt x="34056" y="26009"/>
                    <a:pt x="34713" y="28250"/>
                    <a:pt x="35379" y="29941"/>
                  </a:cubicBezTo>
                  <a:cubicBezTo>
                    <a:pt x="36000" y="31678"/>
                    <a:pt x="36423" y="33027"/>
                    <a:pt x="36710" y="33936"/>
                  </a:cubicBezTo>
                  <a:cubicBezTo>
                    <a:pt x="36996" y="34836"/>
                    <a:pt x="37148" y="35304"/>
                    <a:pt x="37195" y="35304"/>
                  </a:cubicBezTo>
                  <a:cubicBezTo>
                    <a:pt x="37195" y="35304"/>
                    <a:pt x="37196" y="35304"/>
                    <a:pt x="37196" y="35304"/>
                  </a:cubicBezTo>
                  <a:cubicBezTo>
                    <a:pt x="37241" y="35295"/>
                    <a:pt x="37160" y="34800"/>
                    <a:pt x="36944" y="33864"/>
                  </a:cubicBezTo>
                  <a:cubicBezTo>
                    <a:pt x="36728" y="32937"/>
                    <a:pt x="36369" y="31561"/>
                    <a:pt x="35802" y="29797"/>
                  </a:cubicBezTo>
                  <a:cubicBezTo>
                    <a:pt x="35514" y="28915"/>
                    <a:pt x="35172" y="27944"/>
                    <a:pt x="34740" y="26882"/>
                  </a:cubicBezTo>
                  <a:cubicBezTo>
                    <a:pt x="34290" y="25829"/>
                    <a:pt x="33714" y="24696"/>
                    <a:pt x="32824" y="23634"/>
                  </a:cubicBezTo>
                  <a:cubicBezTo>
                    <a:pt x="32734" y="23526"/>
                    <a:pt x="32644" y="23418"/>
                    <a:pt x="32545" y="23310"/>
                  </a:cubicBezTo>
                  <a:cubicBezTo>
                    <a:pt x="32707" y="23094"/>
                    <a:pt x="32887" y="22878"/>
                    <a:pt x="33075" y="22689"/>
                  </a:cubicBezTo>
                  <a:cubicBezTo>
                    <a:pt x="33192" y="22563"/>
                    <a:pt x="33318" y="22446"/>
                    <a:pt x="33453" y="22338"/>
                  </a:cubicBezTo>
                  <a:cubicBezTo>
                    <a:pt x="33570" y="22230"/>
                    <a:pt x="33696" y="22131"/>
                    <a:pt x="33831" y="22041"/>
                  </a:cubicBezTo>
                  <a:lnTo>
                    <a:pt x="34209" y="21789"/>
                  </a:lnTo>
                  <a:lnTo>
                    <a:pt x="34389" y="21672"/>
                  </a:lnTo>
                  <a:lnTo>
                    <a:pt x="34578" y="21573"/>
                  </a:lnTo>
                  <a:cubicBezTo>
                    <a:pt x="34830" y="21466"/>
                    <a:pt x="35046" y="21322"/>
                    <a:pt x="35271" y="21250"/>
                  </a:cubicBezTo>
                  <a:lnTo>
                    <a:pt x="35874" y="21025"/>
                  </a:lnTo>
                  <a:cubicBezTo>
                    <a:pt x="36611" y="20791"/>
                    <a:pt x="37025" y="20656"/>
                    <a:pt x="37016" y="20566"/>
                  </a:cubicBezTo>
                  <a:cubicBezTo>
                    <a:pt x="37007" y="20516"/>
                    <a:pt x="36895" y="20487"/>
                    <a:pt x="36683" y="20487"/>
                  </a:cubicBezTo>
                  <a:cubicBezTo>
                    <a:pt x="36472" y="20487"/>
                    <a:pt x="36162" y="20516"/>
                    <a:pt x="35757" y="20584"/>
                  </a:cubicBezTo>
                  <a:lnTo>
                    <a:pt x="35091" y="20755"/>
                  </a:lnTo>
                  <a:cubicBezTo>
                    <a:pt x="34830" y="20836"/>
                    <a:pt x="34569" y="20944"/>
                    <a:pt x="34317" y="21061"/>
                  </a:cubicBezTo>
                  <a:lnTo>
                    <a:pt x="34110" y="21151"/>
                  </a:lnTo>
                  <a:lnTo>
                    <a:pt x="33903" y="21268"/>
                  </a:lnTo>
                  <a:lnTo>
                    <a:pt x="33471" y="21537"/>
                  </a:lnTo>
                  <a:cubicBezTo>
                    <a:pt x="33327" y="21636"/>
                    <a:pt x="33183" y="21744"/>
                    <a:pt x="33048" y="21861"/>
                  </a:cubicBezTo>
                  <a:cubicBezTo>
                    <a:pt x="32896" y="21978"/>
                    <a:pt x="32752" y="22104"/>
                    <a:pt x="32626" y="22248"/>
                  </a:cubicBezTo>
                  <a:cubicBezTo>
                    <a:pt x="32437" y="22437"/>
                    <a:pt x="32257" y="22644"/>
                    <a:pt x="32095" y="22869"/>
                  </a:cubicBezTo>
                  <a:cubicBezTo>
                    <a:pt x="31780" y="22572"/>
                    <a:pt x="31447" y="22302"/>
                    <a:pt x="31087" y="22059"/>
                  </a:cubicBezTo>
                  <a:cubicBezTo>
                    <a:pt x="31627" y="20701"/>
                    <a:pt x="32329" y="19414"/>
                    <a:pt x="33264" y="18379"/>
                  </a:cubicBezTo>
                  <a:cubicBezTo>
                    <a:pt x="34515" y="16985"/>
                    <a:pt x="36144" y="16031"/>
                    <a:pt x="38339" y="15878"/>
                  </a:cubicBezTo>
                  <a:cubicBezTo>
                    <a:pt x="38429" y="15878"/>
                    <a:pt x="38519" y="15869"/>
                    <a:pt x="38609" y="15860"/>
                  </a:cubicBezTo>
                  <a:cubicBezTo>
                    <a:pt x="38899" y="15849"/>
                    <a:pt x="39184" y="15843"/>
                    <a:pt x="39463" y="15843"/>
                  </a:cubicBezTo>
                  <a:close/>
                  <a:moveTo>
                    <a:pt x="38172" y="1"/>
                  </a:moveTo>
                  <a:cubicBezTo>
                    <a:pt x="37761" y="1"/>
                    <a:pt x="37349" y="14"/>
                    <a:pt x="36935" y="43"/>
                  </a:cubicBezTo>
                  <a:cubicBezTo>
                    <a:pt x="30970" y="466"/>
                    <a:pt x="27191" y="3966"/>
                    <a:pt x="25266" y="6665"/>
                  </a:cubicBezTo>
                  <a:cubicBezTo>
                    <a:pt x="24690" y="7466"/>
                    <a:pt x="24276" y="8698"/>
                    <a:pt x="23952" y="10102"/>
                  </a:cubicBezTo>
                  <a:cubicBezTo>
                    <a:pt x="23835" y="10642"/>
                    <a:pt x="23718" y="11208"/>
                    <a:pt x="23628" y="11784"/>
                  </a:cubicBezTo>
                  <a:cubicBezTo>
                    <a:pt x="22962" y="11874"/>
                    <a:pt x="22270" y="11973"/>
                    <a:pt x="21532" y="12099"/>
                  </a:cubicBezTo>
                  <a:cubicBezTo>
                    <a:pt x="18122" y="12648"/>
                    <a:pt x="15953" y="13854"/>
                    <a:pt x="14694" y="15428"/>
                  </a:cubicBezTo>
                  <a:cubicBezTo>
                    <a:pt x="14514" y="15644"/>
                    <a:pt x="14361" y="15869"/>
                    <a:pt x="14217" y="16103"/>
                  </a:cubicBezTo>
                  <a:cubicBezTo>
                    <a:pt x="13885" y="16072"/>
                    <a:pt x="13553" y="16056"/>
                    <a:pt x="13221" y="16056"/>
                  </a:cubicBezTo>
                  <a:cubicBezTo>
                    <a:pt x="12968" y="16056"/>
                    <a:pt x="12715" y="16066"/>
                    <a:pt x="12462" y="16085"/>
                  </a:cubicBezTo>
                  <a:cubicBezTo>
                    <a:pt x="12345" y="16094"/>
                    <a:pt x="12219" y="16103"/>
                    <a:pt x="12093" y="16112"/>
                  </a:cubicBezTo>
                  <a:cubicBezTo>
                    <a:pt x="9808" y="16346"/>
                    <a:pt x="7865" y="16994"/>
                    <a:pt x="6245" y="18029"/>
                  </a:cubicBezTo>
                  <a:cubicBezTo>
                    <a:pt x="3834" y="19585"/>
                    <a:pt x="2178" y="22023"/>
                    <a:pt x="1225" y="25235"/>
                  </a:cubicBezTo>
                  <a:cubicBezTo>
                    <a:pt x="271" y="28439"/>
                    <a:pt x="1" y="32433"/>
                    <a:pt x="334" y="37139"/>
                  </a:cubicBezTo>
                  <a:cubicBezTo>
                    <a:pt x="424" y="38372"/>
                    <a:pt x="550" y="39658"/>
                    <a:pt x="721" y="40990"/>
                  </a:cubicBezTo>
                  <a:cubicBezTo>
                    <a:pt x="1522" y="47288"/>
                    <a:pt x="3294" y="53433"/>
                    <a:pt x="5930" y="57950"/>
                  </a:cubicBezTo>
                  <a:cubicBezTo>
                    <a:pt x="7253" y="60208"/>
                    <a:pt x="8782" y="62062"/>
                    <a:pt x="10528" y="63322"/>
                  </a:cubicBezTo>
                  <a:cubicBezTo>
                    <a:pt x="12123" y="64467"/>
                    <a:pt x="13889" y="65114"/>
                    <a:pt x="15806" y="65114"/>
                  </a:cubicBezTo>
                  <a:cubicBezTo>
                    <a:pt x="15997" y="65114"/>
                    <a:pt x="16191" y="65107"/>
                    <a:pt x="16385" y="65094"/>
                  </a:cubicBezTo>
                  <a:cubicBezTo>
                    <a:pt x="17384" y="65013"/>
                    <a:pt x="18374" y="64779"/>
                    <a:pt x="19300" y="64410"/>
                  </a:cubicBezTo>
                  <a:cubicBezTo>
                    <a:pt x="20218" y="65427"/>
                    <a:pt x="21532" y="66147"/>
                    <a:pt x="22980" y="66561"/>
                  </a:cubicBezTo>
                  <a:cubicBezTo>
                    <a:pt x="24093" y="66884"/>
                    <a:pt x="25290" y="67031"/>
                    <a:pt x="26534" y="67031"/>
                  </a:cubicBezTo>
                  <a:cubicBezTo>
                    <a:pt x="27019" y="67031"/>
                    <a:pt x="27512" y="67008"/>
                    <a:pt x="28010" y="66965"/>
                  </a:cubicBezTo>
                  <a:cubicBezTo>
                    <a:pt x="29692" y="66831"/>
                    <a:pt x="31339" y="66426"/>
                    <a:pt x="32896" y="65760"/>
                  </a:cubicBezTo>
                  <a:cubicBezTo>
                    <a:pt x="33255" y="65607"/>
                    <a:pt x="33606" y="65427"/>
                    <a:pt x="33948" y="65238"/>
                  </a:cubicBezTo>
                  <a:cubicBezTo>
                    <a:pt x="34290" y="65067"/>
                    <a:pt x="34623" y="64860"/>
                    <a:pt x="34938" y="64635"/>
                  </a:cubicBezTo>
                  <a:cubicBezTo>
                    <a:pt x="35523" y="64176"/>
                    <a:pt x="36018" y="63609"/>
                    <a:pt x="36387" y="62971"/>
                  </a:cubicBezTo>
                  <a:cubicBezTo>
                    <a:pt x="36414" y="62935"/>
                    <a:pt x="36423" y="62899"/>
                    <a:pt x="36450" y="62863"/>
                  </a:cubicBezTo>
                  <a:cubicBezTo>
                    <a:pt x="37553" y="63215"/>
                    <a:pt x="38594" y="63387"/>
                    <a:pt x="39572" y="63387"/>
                  </a:cubicBezTo>
                  <a:cubicBezTo>
                    <a:pt x="39766" y="63387"/>
                    <a:pt x="39958" y="63380"/>
                    <a:pt x="40147" y="63367"/>
                  </a:cubicBezTo>
                  <a:cubicBezTo>
                    <a:pt x="42253" y="63223"/>
                    <a:pt x="44034" y="62260"/>
                    <a:pt x="45492" y="60703"/>
                  </a:cubicBezTo>
                  <a:cubicBezTo>
                    <a:pt x="47678" y="58382"/>
                    <a:pt x="49181" y="54756"/>
                    <a:pt x="50180" y="50482"/>
                  </a:cubicBezTo>
                  <a:cubicBezTo>
                    <a:pt x="51178" y="46208"/>
                    <a:pt x="51664" y="41278"/>
                    <a:pt x="51781" y="36347"/>
                  </a:cubicBezTo>
                  <a:cubicBezTo>
                    <a:pt x="51835" y="34026"/>
                    <a:pt x="51808" y="31912"/>
                    <a:pt x="51673" y="29995"/>
                  </a:cubicBezTo>
                  <a:cubicBezTo>
                    <a:pt x="51304" y="24777"/>
                    <a:pt x="50189" y="21025"/>
                    <a:pt x="48056" y="18604"/>
                  </a:cubicBezTo>
                  <a:cubicBezTo>
                    <a:pt x="46994" y="17399"/>
                    <a:pt x="45627" y="16490"/>
                    <a:pt x="44097" y="15986"/>
                  </a:cubicBezTo>
                  <a:lnTo>
                    <a:pt x="44097" y="15995"/>
                  </a:lnTo>
                  <a:cubicBezTo>
                    <a:pt x="42723" y="15524"/>
                    <a:pt x="41144" y="15306"/>
                    <a:pt x="39353" y="15306"/>
                  </a:cubicBezTo>
                  <a:cubicBezTo>
                    <a:pt x="39092" y="15306"/>
                    <a:pt x="38826" y="15311"/>
                    <a:pt x="38555" y="15320"/>
                  </a:cubicBezTo>
                  <a:cubicBezTo>
                    <a:pt x="38456" y="15320"/>
                    <a:pt x="38366" y="15329"/>
                    <a:pt x="38267" y="15338"/>
                  </a:cubicBezTo>
                  <a:cubicBezTo>
                    <a:pt x="37745" y="15374"/>
                    <a:pt x="37232" y="15464"/>
                    <a:pt x="36728" y="15590"/>
                  </a:cubicBezTo>
                  <a:cubicBezTo>
                    <a:pt x="36521" y="15113"/>
                    <a:pt x="36261" y="14654"/>
                    <a:pt x="35973" y="14223"/>
                  </a:cubicBezTo>
                  <a:cubicBezTo>
                    <a:pt x="35280" y="13233"/>
                    <a:pt x="34299" y="12432"/>
                    <a:pt x="32797" y="11955"/>
                  </a:cubicBezTo>
                  <a:cubicBezTo>
                    <a:pt x="31705" y="11608"/>
                    <a:pt x="30331" y="11420"/>
                    <a:pt x="28585" y="11420"/>
                  </a:cubicBezTo>
                  <a:cubicBezTo>
                    <a:pt x="28432" y="11420"/>
                    <a:pt x="28277" y="11421"/>
                    <a:pt x="28118" y="11424"/>
                  </a:cubicBezTo>
                  <a:cubicBezTo>
                    <a:pt x="28244" y="10777"/>
                    <a:pt x="28415" y="10138"/>
                    <a:pt x="28640" y="9508"/>
                  </a:cubicBezTo>
                  <a:cubicBezTo>
                    <a:pt x="28775" y="9130"/>
                    <a:pt x="28964" y="8761"/>
                    <a:pt x="29198" y="8428"/>
                  </a:cubicBezTo>
                  <a:cubicBezTo>
                    <a:pt x="29360" y="8185"/>
                    <a:pt x="29593" y="7987"/>
                    <a:pt x="29863" y="7861"/>
                  </a:cubicBezTo>
                  <a:cubicBezTo>
                    <a:pt x="30583" y="7547"/>
                    <a:pt x="31888" y="7358"/>
                    <a:pt x="33273" y="7259"/>
                  </a:cubicBezTo>
                  <a:cubicBezTo>
                    <a:pt x="34454" y="7182"/>
                    <a:pt x="35705" y="7158"/>
                    <a:pt x="36751" y="7158"/>
                  </a:cubicBezTo>
                  <a:cubicBezTo>
                    <a:pt x="36933" y="7158"/>
                    <a:pt x="37109" y="7158"/>
                    <a:pt x="37277" y="7160"/>
                  </a:cubicBezTo>
                  <a:cubicBezTo>
                    <a:pt x="37835" y="7160"/>
                    <a:pt x="38321" y="7178"/>
                    <a:pt x="38654" y="7196"/>
                  </a:cubicBezTo>
                  <a:cubicBezTo>
                    <a:pt x="38996" y="7205"/>
                    <a:pt x="39185" y="7214"/>
                    <a:pt x="39185" y="7214"/>
                  </a:cubicBezTo>
                  <a:cubicBezTo>
                    <a:pt x="39257" y="7214"/>
                    <a:pt x="39329" y="7187"/>
                    <a:pt x="39383" y="7142"/>
                  </a:cubicBezTo>
                  <a:cubicBezTo>
                    <a:pt x="39428" y="7097"/>
                    <a:pt x="39455" y="7025"/>
                    <a:pt x="39464" y="6953"/>
                  </a:cubicBezTo>
                  <a:lnTo>
                    <a:pt x="39545" y="304"/>
                  </a:lnTo>
                  <a:cubicBezTo>
                    <a:pt x="39545" y="160"/>
                    <a:pt x="39437" y="43"/>
                    <a:pt x="39302" y="34"/>
                  </a:cubicBezTo>
                  <a:cubicBezTo>
                    <a:pt x="38924" y="12"/>
                    <a:pt x="38548" y="1"/>
                    <a:pt x="38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 rot="-1054074" flipH="1">
              <a:off x="780345" y="4334055"/>
              <a:ext cx="43901" cy="46340"/>
            </a:xfrm>
            <a:custGeom>
              <a:avLst/>
              <a:gdLst/>
              <a:ahLst/>
              <a:cxnLst/>
              <a:rect l="l" t="t" r="r" b="b"/>
              <a:pathLst>
                <a:path w="3402" h="3591" extrusionOk="0">
                  <a:moveTo>
                    <a:pt x="1584" y="531"/>
                  </a:moveTo>
                  <a:cubicBezTo>
                    <a:pt x="1647" y="531"/>
                    <a:pt x="1710" y="549"/>
                    <a:pt x="1764" y="567"/>
                  </a:cubicBezTo>
                  <a:cubicBezTo>
                    <a:pt x="1890" y="621"/>
                    <a:pt x="2016" y="675"/>
                    <a:pt x="2133" y="738"/>
                  </a:cubicBezTo>
                  <a:cubicBezTo>
                    <a:pt x="2349" y="828"/>
                    <a:pt x="2547" y="936"/>
                    <a:pt x="2736" y="1071"/>
                  </a:cubicBezTo>
                  <a:cubicBezTo>
                    <a:pt x="2781" y="1098"/>
                    <a:pt x="2817" y="1143"/>
                    <a:pt x="2853" y="1188"/>
                  </a:cubicBezTo>
                  <a:cubicBezTo>
                    <a:pt x="2871" y="1215"/>
                    <a:pt x="2880" y="1242"/>
                    <a:pt x="2880" y="1278"/>
                  </a:cubicBezTo>
                  <a:cubicBezTo>
                    <a:pt x="2880" y="1377"/>
                    <a:pt x="2853" y="1476"/>
                    <a:pt x="2808" y="1566"/>
                  </a:cubicBezTo>
                  <a:lnTo>
                    <a:pt x="2808" y="1575"/>
                  </a:lnTo>
                  <a:cubicBezTo>
                    <a:pt x="2718" y="1764"/>
                    <a:pt x="2619" y="1944"/>
                    <a:pt x="2502" y="2124"/>
                  </a:cubicBezTo>
                  <a:cubicBezTo>
                    <a:pt x="2277" y="2474"/>
                    <a:pt x="2133" y="2735"/>
                    <a:pt x="2025" y="2897"/>
                  </a:cubicBezTo>
                  <a:cubicBezTo>
                    <a:pt x="1989" y="2951"/>
                    <a:pt x="1953" y="2996"/>
                    <a:pt x="1899" y="3041"/>
                  </a:cubicBezTo>
                  <a:lnTo>
                    <a:pt x="1827" y="3068"/>
                  </a:lnTo>
                  <a:cubicBezTo>
                    <a:pt x="1746" y="3068"/>
                    <a:pt x="1665" y="3050"/>
                    <a:pt x="1584" y="3014"/>
                  </a:cubicBezTo>
                  <a:cubicBezTo>
                    <a:pt x="1422" y="2951"/>
                    <a:pt x="1252" y="2870"/>
                    <a:pt x="1090" y="2780"/>
                  </a:cubicBezTo>
                  <a:cubicBezTo>
                    <a:pt x="919" y="2699"/>
                    <a:pt x="757" y="2591"/>
                    <a:pt x="622" y="2465"/>
                  </a:cubicBezTo>
                  <a:cubicBezTo>
                    <a:pt x="532" y="2376"/>
                    <a:pt x="523" y="2331"/>
                    <a:pt x="514" y="2295"/>
                  </a:cubicBezTo>
                  <a:cubicBezTo>
                    <a:pt x="532" y="2169"/>
                    <a:pt x="577" y="2052"/>
                    <a:pt x="649" y="1953"/>
                  </a:cubicBezTo>
                  <a:cubicBezTo>
                    <a:pt x="748" y="1782"/>
                    <a:pt x="901" y="1566"/>
                    <a:pt x="1063" y="1287"/>
                  </a:cubicBezTo>
                  <a:cubicBezTo>
                    <a:pt x="1234" y="990"/>
                    <a:pt x="1360" y="774"/>
                    <a:pt x="1449" y="657"/>
                  </a:cubicBezTo>
                  <a:cubicBezTo>
                    <a:pt x="1476" y="612"/>
                    <a:pt x="1503" y="576"/>
                    <a:pt x="1548" y="549"/>
                  </a:cubicBezTo>
                  <a:lnTo>
                    <a:pt x="1584" y="531"/>
                  </a:lnTo>
                  <a:close/>
                  <a:moveTo>
                    <a:pt x="1548" y="0"/>
                  </a:moveTo>
                  <a:cubicBezTo>
                    <a:pt x="1440" y="9"/>
                    <a:pt x="1333" y="45"/>
                    <a:pt x="1252" y="117"/>
                  </a:cubicBezTo>
                  <a:cubicBezTo>
                    <a:pt x="1126" y="216"/>
                    <a:pt x="1018" y="333"/>
                    <a:pt x="937" y="468"/>
                  </a:cubicBezTo>
                  <a:cubicBezTo>
                    <a:pt x="847" y="621"/>
                    <a:pt x="748" y="792"/>
                    <a:pt x="613" y="1008"/>
                  </a:cubicBezTo>
                  <a:cubicBezTo>
                    <a:pt x="460" y="1269"/>
                    <a:pt x="316" y="1485"/>
                    <a:pt x="199" y="1683"/>
                  </a:cubicBezTo>
                  <a:cubicBezTo>
                    <a:pt x="73" y="1872"/>
                    <a:pt x="1" y="2097"/>
                    <a:pt x="1" y="2322"/>
                  </a:cubicBezTo>
                  <a:cubicBezTo>
                    <a:pt x="19" y="2519"/>
                    <a:pt x="109" y="2699"/>
                    <a:pt x="253" y="2825"/>
                  </a:cubicBezTo>
                  <a:cubicBezTo>
                    <a:pt x="433" y="2987"/>
                    <a:pt x="631" y="3131"/>
                    <a:pt x="847" y="3239"/>
                  </a:cubicBezTo>
                  <a:cubicBezTo>
                    <a:pt x="1027" y="3338"/>
                    <a:pt x="1216" y="3428"/>
                    <a:pt x="1413" y="3500"/>
                  </a:cubicBezTo>
                  <a:cubicBezTo>
                    <a:pt x="1557" y="3563"/>
                    <a:pt x="1710" y="3590"/>
                    <a:pt x="1872" y="3590"/>
                  </a:cubicBezTo>
                  <a:cubicBezTo>
                    <a:pt x="1998" y="3581"/>
                    <a:pt x="2115" y="3527"/>
                    <a:pt x="2214" y="3455"/>
                  </a:cubicBezTo>
                  <a:cubicBezTo>
                    <a:pt x="2358" y="3338"/>
                    <a:pt x="2475" y="3194"/>
                    <a:pt x="2565" y="3032"/>
                  </a:cubicBezTo>
                  <a:cubicBezTo>
                    <a:pt x="2673" y="2861"/>
                    <a:pt x="2790" y="2654"/>
                    <a:pt x="2943" y="2403"/>
                  </a:cubicBezTo>
                  <a:cubicBezTo>
                    <a:pt x="3078" y="2196"/>
                    <a:pt x="3186" y="1989"/>
                    <a:pt x="3285" y="1773"/>
                  </a:cubicBezTo>
                  <a:cubicBezTo>
                    <a:pt x="3366" y="1611"/>
                    <a:pt x="3402" y="1422"/>
                    <a:pt x="3402" y="1242"/>
                  </a:cubicBezTo>
                  <a:cubicBezTo>
                    <a:pt x="3393" y="1125"/>
                    <a:pt x="3357" y="1008"/>
                    <a:pt x="3294" y="909"/>
                  </a:cubicBezTo>
                  <a:cubicBezTo>
                    <a:pt x="3195" y="765"/>
                    <a:pt x="3069" y="648"/>
                    <a:pt x="2916" y="558"/>
                  </a:cubicBezTo>
                  <a:lnTo>
                    <a:pt x="2916" y="549"/>
                  </a:lnTo>
                  <a:cubicBezTo>
                    <a:pt x="2736" y="441"/>
                    <a:pt x="2547" y="342"/>
                    <a:pt x="2358" y="252"/>
                  </a:cubicBezTo>
                  <a:cubicBezTo>
                    <a:pt x="2223" y="180"/>
                    <a:pt x="2079" y="117"/>
                    <a:pt x="1926" y="63"/>
                  </a:cubicBezTo>
                  <a:cubicBezTo>
                    <a:pt x="1809" y="18"/>
                    <a:pt x="1683" y="0"/>
                    <a:pt x="1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 rot="-1054074" flipH="1">
              <a:off x="823143" y="4385561"/>
              <a:ext cx="40881" cy="68032"/>
            </a:xfrm>
            <a:custGeom>
              <a:avLst/>
              <a:gdLst/>
              <a:ahLst/>
              <a:cxnLst/>
              <a:rect l="l" t="t" r="r" b="b"/>
              <a:pathLst>
                <a:path w="3168" h="5272" extrusionOk="0">
                  <a:moveTo>
                    <a:pt x="1840" y="529"/>
                  </a:moveTo>
                  <a:cubicBezTo>
                    <a:pt x="1987" y="529"/>
                    <a:pt x="2133" y="536"/>
                    <a:pt x="2277" y="550"/>
                  </a:cubicBezTo>
                  <a:cubicBezTo>
                    <a:pt x="2385" y="559"/>
                    <a:pt x="2502" y="595"/>
                    <a:pt x="2601" y="631"/>
                  </a:cubicBezTo>
                  <a:lnTo>
                    <a:pt x="2637" y="658"/>
                  </a:lnTo>
                  <a:cubicBezTo>
                    <a:pt x="2628" y="676"/>
                    <a:pt x="2619" y="703"/>
                    <a:pt x="2610" y="721"/>
                  </a:cubicBezTo>
                  <a:cubicBezTo>
                    <a:pt x="2466" y="982"/>
                    <a:pt x="2385" y="1323"/>
                    <a:pt x="2322" y="1728"/>
                  </a:cubicBezTo>
                  <a:cubicBezTo>
                    <a:pt x="2223" y="2331"/>
                    <a:pt x="2169" y="3060"/>
                    <a:pt x="2106" y="3645"/>
                  </a:cubicBezTo>
                  <a:cubicBezTo>
                    <a:pt x="2079" y="3933"/>
                    <a:pt x="2043" y="4185"/>
                    <a:pt x="2007" y="4365"/>
                  </a:cubicBezTo>
                  <a:cubicBezTo>
                    <a:pt x="1998" y="4428"/>
                    <a:pt x="1980" y="4500"/>
                    <a:pt x="1953" y="4563"/>
                  </a:cubicBezTo>
                  <a:cubicBezTo>
                    <a:pt x="1692" y="4662"/>
                    <a:pt x="1422" y="4733"/>
                    <a:pt x="1143" y="4751"/>
                  </a:cubicBezTo>
                  <a:cubicBezTo>
                    <a:pt x="1101" y="4757"/>
                    <a:pt x="1058" y="4760"/>
                    <a:pt x="1015" y="4760"/>
                  </a:cubicBezTo>
                  <a:cubicBezTo>
                    <a:pt x="929" y="4760"/>
                    <a:pt x="843" y="4748"/>
                    <a:pt x="765" y="4724"/>
                  </a:cubicBezTo>
                  <a:cubicBezTo>
                    <a:pt x="693" y="4715"/>
                    <a:pt x="639" y="4670"/>
                    <a:pt x="612" y="4617"/>
                  </a:cubicBezTo>
                  <a:cubicBezTo>
                    <a:pt x="585" y="4527"/>
                    <a:pt x="576" y="4446"/>
                    <a:pt x="567" y="4356"/>
                  </a:cubicBezTo>
                  <a:cubicBezTo>
                    <a:pt x="531" y="3861"/>
                    <a:pt x="603" y="2916"/>
                    <a:pt x="738" y="2097"/>
                  </a:cubicBezTo>
                  <a:cubicBezTo>
                    <a:pt x="783" y="1728"/>
                    <a:pt x="864" y="1359"/>
                    <a:pt x="963" y="1000"/>
                  </a:cubicBezTo>
                  <a:cubicBezTo>
                    <a:pt x="990" y="883"/>
                    <a:pt x="1035" y="775"/>
                    <a:pt x="1080" y="667"/>
                  </a:cubicBezTo>
                  <a:cubicBezTo>
                    <a:pt x="1098" y="631"/>
                    <a:pt x="1116" y="604"/>
                    <a:pt x="1134" y="577"/>
                  </a:cubicBezTo>
                  <a:lnTo>
                    <a:pt x="1143" y="568"/>
                  </a:lnTo>
                  <a:lnTo>
                    <a:pt x="1161" y="568"/>
                  </a:lnTo>
                  <a:lnTo>
                    <a:pt x="1224" y="559"/>
                  </a:lnTo>
                  <a:cubicBezTo>
                    <a:pt x="1269" y="559"/>
                    <a:pt x="1332" y="550"/>
                    <a:pt x="1404" y="550"/>
                  </a:cubicBezTo>
                  <a:cubicBezTo>
                    <a:pt x="1548" y="536"/>
                    <a:pt x="1694" y="529"/>
                    <a:pt x="1840" y="529"/>
                  </a:cubicBezTo>
                  <a:close/>
                  <a:moveTo>
                    <a:pt x="1989" y="1"/>
                  </a:moveTo>
                  <a:cubicBezTo>
                    <a:pt x="1764" y="1"/>
                    <a:pt x="1539" y="1"/>
                    <a:pt x="1368" y="19"/>
                  </a:cubicBezTo>
                  <a:cubicBezTo>
                    <a:pt x="1206" y="37"/>
                    <a:pt x="1107" y="46"/>
                    <a:pt x="1107" y="46"/>
                  </a:cubicBezTo>
                  <a:cubicBezTo>
                    <a:pt x="1035" y="82"/>
                    <a:pt x="954" y="109"/>
                    <a:pt x="873" y="118"/>
                  </a:cubicBezTo>
                  <a:cubicBezTo>
                    <a:pt x="756" y="199"/>
                    <a:pt x="675" y="307"/>
                    <a:pt x="621" y="433"/>
                  </a:cubicBezTo>
                  <a:cubicBezTo>
                    <a:pt x="504" y="694"/>
                    <a:pt x="423" y="964"/>
                    <a:pt x="360" y="1251"/>
                  </a:cubicBezTo>
                  <a:cubicBezTo>
                    <a:pt x="135" y="2232"/>
                    <a:pt x="0" y="3645"/>
                    <a:pt x="54" y="4383"/>
                  </a:cubicBezTo>
                  <a:cubicBezTo>
                    <a:pt x="54" y="4536"/>
                    <a:pt x="90" y="4688"/>
                    <a:pt x="144" y="4823"/>
                  </a:cubicBezTo>
                  <a:cubicBezTo>
                    <a:pt x="234" y="5012"/>
                    <a:pt x="405" y="5156"/>
                    <a:pt x="603" y="5219"/>
                  </a:cubicBezTo>
                  <a:cubicBezTo>
                    <a:pt x="743" y="5253"/>
                    <a:pt x="883" y="5271"/>
                    <a:pt x="1027" y="5271"/>
                  </a:cubicBezTo>
                  <a:cubicBezTo>
                    <a:pt x="1077" y="5271"/>
                    <a:pt x="1128" y="5269"/>
                    <a:pt x="1179" y="5264"/>
                  </a:cubicBezTo>
                  <a:cubicBezTo>
                    <a:pt x="1539" y="5237"/>
                    <a:pt x="1890" y="5147"/>
                    <a:pt x="2223" y="5003"/>
                  </a:cubicBezTo>
                  <a:cubicBezTo>
                    <a:pt x="2295" y="4967"/>
                    <a:pt x="2358" y="4904"/>
                    <a:pt x="2394" y="4832"/>
                  </a:cubicBezTo>
                  <a:cubicBezTo>
                    <a:pt x="2448" y="4724"/>
                    <a:pt x="2493" y="4617"/>
                    <a:pt x="2511" y="4500"/>
                  </a:cubicBezTo>
                  <a:cubicBezTo>
                    <a:pt x="2610" y="4050"/>
                    <a:pt x="2655" y="3312"/>
                    <a:pt x="2727" y="2601"/>
                  </a:cubicBezTo>
                  <a:cubicBezTo>
                    <a:pt x="2772" y="2250"/>
                    <a:pt x="2808" y="1899"/>
                    <a:pt x="2871" y="1611"/>
                  </a:cubicBezTo>
                  <a:cubicBezTo>
                    <a:pt x="2897" y="1395"/>
                    <a:pt x="2969" y="1179"/>
                    <a:pt x="3059" y="973"/>
                  </a:cubicBezTo>
                  <a:cubicBezTo>
                    <a:pt x="3131" y="865"/>
                    <a:pt x="3167" y="739"/>
                    <a:pt x="3158" y="604"/>
                  </a:cubicBezTo>
                  <a:cubicBezTo>
                    <a:pt x="3149" y="505"/>
                    <a:pt x="3113" y="406"/>
                    <a:pt x="3050" y="325"/>
                  </a:cubicBezTo>
                  <a:cubicBezTo>
                    <a:pt x="2942" y="217"/>
                    <a:pt x="2808" y="136"/>
                    <a:pt x="2664" y="100"/>
                  </a:cubicBezTo>
                  <a:lnTo>
                    <a:pt x="2664" y="91"/>
                  </a:lnTo>
                  <a:cubicBezTo>
                    <a:pt x="2439" y="37"/>
                    <a:pt x="2214" y="1"/>
                    <a:pt x="1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 rot="6303980" flipH="1">
              <a:off x="1247877" y="4399573"/>
              <a:ext cx="510509" cy="660157"/>
            </a:xfrm>
            <a:custGeom>
              <a:avLst/>
              <a:gdLst/>
              <a:ahLst/>
              <a:cxnLst/>
              <a:rect l="l" t="t" r="r" b="b"/>
              <a:pathLst>
                <a:path w="51836" h="67031" extrusionOk="0">
                  <a:moveTo>
                    <a:pt x="23565" y="12333"/>
                  </a:moveTo>
                  <a:lnTo>
                    <a:pt x="23565" y="12333"/>
                  </a:lnTo>
                  <a:cubicBezTo>
                    <a:pt x="23223" y="14618"/>
                    <a:pt x="23061" y="16994"/>
                    <a:pt x="22989" y="18514"/>
                  </a:cubicBezTo>
                  <a:cubicBezTo>
                    <a:pt x="22926" y="18586"/>
                    <a:pt x="22845" y="18649"/>
                    <a:pt x="22764" y="18694"/>
                  </a:cubicBezTo>
                  <a:cubicBezTo>
                    <a:pt x="22602" y="18766"/>
                    <a:pt x="22432" y="18802"/>
                    <a:pt x="22261" y="18811"/>
                  </a:cubicBezTo>
                  <a:cubicBezTo>
                    <a:pt x="22210" y="18814"/>
                    <a:pt x="22160" y="18815"/>
                    <a:pt x="22110" y="18815"/>
                  </a:cubicBezTo>
                  <a:cubicBezTo>
                    <a:pt x="21764" y="18815"/>
                    <a:pt x="21421" y="18762"/>
                    <a:pt x="21091" y="18667"/>
                  </a:cubicBezTo>
                  <a:cubicBezTo>
                    <a:pt x="20929" y="18622"/>
                    <a:pt x="20776" y="18577"/>
                    <a:pt x="20677" y="18541"/>
                  </a:cubicBezTo>
                  <a:lnTo>
                    <a:pt x="20569" y="18496"/>
                  </a:lnTo>
                  <a:lnTo>
                    <a:pt x="20524" y="18478"/>
                  </a:lnTo>
                  <a:cubicBezTo>
                    <a:pt x="20491" y="18465"/>
                    <a:pt x="20459" y="18459"/>
                    <a:pt x="20427" y="18459"/>
                  </a:cubicBezTo>
                  <a:cubicBezTo>
                    <a:pt x="20250" y="18459"/>
                    <a:pt x="20107" y="18654"/>
                    <a:pt x="20191" y="18829"/>
                  </a:cubicBezTo>
                  <a:cubicBezTo>
                    <a:pt x="20263" y="18982"/>
                    <a:pt x="20308" y="19144"/>
                    <a:pt x="20326" y="19306"/>
                  </a:cubicBezTo>
                  <a:lnTo>
                    <a:pt x="20326" y="19369"/>
                  </a:lnTo>
                  <a:cubicBezTo>
                    <a:pt x="19777" y="18730"/>
                    <a:pt x="19156" y="18163"/>
                    <a:pt x="18473" y="17669"/>
                  </a:cubicBezTo>
                  <a:cubicBezTo>
                    <a:pt x="17375" y="16913"/>
                    <a:pt x="16133" y="16409"/>
                    <a:pt x="14820" y="16202"/>
                  </a:cubicBezTo>
                  <a:cubicBezTo>
                    <a:pt x="14919" y="16058"/>
                    <a:pt x="15018" y="15914"/>
                    <a:pt x="15126" y="15770"/>
                  </a:cubicBezTo>
                  <a:lnTo>
                    <a:pt x="15117" y="15770"/>
                  </a:lnTo>
                  <a:cubicBezTo>
                    <a:pt x="16277" y="14331"/>
                    <a:pt x="18302" y="13170"/>
                    <a:pt x="21640" y="12621"/>
                  </a:cubicBezTo>
                  <a:cubicBezTo>
                    <a:pt x="22315" y="12513"/>
                    <a:pt x="22953" y="12423"/>
                    <a:pt x="23565" y="12333"/>
                  </a:cubicBezTo>
                  <a:close/>
                  <a:moveTo>
                    <a:pt x="28555" y="11950"/>
                  </a:moveTo>
                  <a:cubicBezTo>
                    <a:pt x="30022" y="11950"/>
                    <a:pt x="31200" y="12083"/>
                    <a:pt x="32149" y="12324"/>
                  </a:cubicBezTo>
                  <a:lnTo>
                    <a:pt x="32149" y="12315"/>
                  </a:lnTo>
                  <a:cubicBezTo>
                    <a:pt x="33165" y="12576"/>
                    <a:pt x="33930" y="12963"/>
                    <a:pt x="34533" y="13440"/>
                  </a:cubicBezTo>
                  <a:cubicBezTo>
                    <a:pt x="35307" y="14052"/>
                    <a:pt x="35811" y="14834"/>
                    <a:pt x="36234" y="15752"/>
                  </a:cubicBezTo>
                  <a:cubicBezTo>
                    <a:pt x="34731" y="16256"/>
                    <a:pt x="33534" y="17174"/>
                    <a:pt x="32581" y="18325"/>
                  </a:cubicBezTo>
                  <a:cubicBezTo>
                    <a:pt x="32293" y="18676"/>
                    <a:pt x="32032" y="19045"/>
                    <a:pt x="31798" y="19423"/>
                  </a:cubicBezTo>
                  <a:cubicBezTo>
                    <a:pt x="31780" y="19423"/>
                    <a:pt x="31762" y="19419"/>
                    <a:pt x="31744" y="19419"/>
                  </a:cubicBezTo>
                  <a:cubicBezTo>
                    <a:pt x="31735" y="19419"/>
                    <a:pt x="31726" y="19420"/>
                    <a:pt x="31717" y="19423"/>
                  </a:cubicBezTo>
                  <a:cubicBezTo>
                    <a:pt x="31609" y="19432"/>
                    <a:pt x="31492" y="19441"/>
                    <a:pt x="31384" y="19450"/>
                  </a:cubicBezTo>
                  <a:cubicBezTo>
                    <a:pt x="31121" y="19469"/>
                    <a:pt x="30884" y="19478"/>
                    <a:pt x="30670" y="19478"/>
                  </a:cubicBezTo>
                  <a:cubicBezTo>
                    <a:pt x="29969" y="19478"/>
                    <a:pt x="29520" y="19385"/>
                    <a:pt x="29252" y="19261"/>
                  </a:cubicBezTo>
                  <a:cubicBezTo>
                    <a:pt x="29126" y="19216"/>
                    <a:pt x="29009" y="19126"/>
                    <a:pt x="28928" y="19018"/>
                  </a:cubicBezTo>
                  <a:cubicBezTo>
                    <a:pt x="28874" y="18955"/>
                    <a:pt x="28847" y="18874"/>
                    <a:pt x="28838" y="18793"/>
                  </a:cubicBezTo>
                  <a:cubicBezTo>
                    <a:pt x="28838" y="18685"/>
                    <a:pt x="28856" y="18586"/>
                    <a:pt x="28892" y="18496"/>
                  </a:cubicBezTo>
                  <a:cubicBezTo>
                    <a:pt x="28901" y="18460"/>
                    <a:pt x="28919" y="18424"/>
                    <a:pt x="28937" y="18397"/>
                  </a:cubicBezTo>
                  <a:lnTo>
                    <a:pt x="28946" y="18370"/>
                  </a:lnTo>
                  <a:cubicBezTo>
                    <a:pt x="29009" y="18280"/>
                    <a:pt x="29000" y="18154"/>
                    <a:pt x="28928" y="18073"/>
                  </a:cubicBezTo>
                  <a:cubicBezTo>
                    <a:pt x="28883" y="18010"/>
                    <a:pt x="28811" y="17973"/>
                    <a:pt x="28735" y="17973"/>
                  </a:cubicBezTo>
                  <a:cubicBezTo>
                    <a:pt x="28704" y="17973"/>
                    <a:pt x="28671" y="17979"/>
                    <a:pt x="28640" y="17993"/>
                  </a:cubicBezTo>
                  <a:cubicBezTo>
                    <a:pt x="28352" y="18091"/>
                    <a:pt x="28046" y="18163"/>
                    <a:pt x="27731" y="18181"/>
                  </a:cubicBezTo>
                  <a:cubicBezTo>
                    <a:pt x="27660" y="18187"/>
                    <a:pt x="27589" y="18190"/>
                    <a:pt x="27517" y="18190"/>
                  </a:cubicBezTo>
                  <a:cubicBezTo>
                    <a:pt x="27364" y="18190"/>
                    <a:pt x="27210" y="18176"/>
                    <a:pt x="27056" y="18145"/>
                  </a:cubicBezTo>
                  <a:cubicBezTo>
                    <a:pt x="27371" y="16517"/>
                    <a:pt x="27587" y="14529"/>
                    <a:pt x="27884" y="12720"/>
                  </a:cubicBezTo>
                  <a:cubicBezTo>
                    <a:pt x="27929" y="12459"/>
                    <a:pt x="27965" y="12207"/>
                    <a:pt x="28019" y="11955"/>
                  </a:cubicBezTo>
                  <a:cubicBezTo>
                    <a:pt x="28202" y="11951"/>
                    <a:pt x="28381" y="11950"/>
                    <a:pt x="28555" y="11950"/>
                  </a:cubicBezTo>
                  <a:close/>
                  <a:moveTo>
                    <a:pt x="38174" y="533"/>
                  </a:moveTo>
                  <a:cubicBezTo>
                    <a:pt x="38458" y="533"/>
                    <a:pt x="38741" y="540"/>
                    <a:pt x="39023" y="556"/>
                  </a:cubicBezTo>
                  <a:lnTo>
                    <a:pt x="38951" y="6692"/>
                  </a:lnTo>
                  <a:cubicBezTo>
                    <a:pt x="38532" y="6678"/>
                    <a:pt x="37658" y="6652"/>
                    <a:pt x="36591" y="6652"/>
                  </a:cubicBezTo>
                  <a:cubicBezTo>
                    <a:pt x="35574" y="6652"/>
                    <a:pt x="34380" y="6676"/>
                    <a:pt x="33237" y="6755"/>
                  </a:cubicBezTo>
                  <a:cubicBezTo>
                    <a:pt x="31825" y="6854"/>
                    <a:pt x="30502" y="7034"/>
                    <a:pt x="29665" y="7394"/>
                  </a:cubicBezTo>
                  <a:cubicBezTo>
                    <a:pt x="29306" y="7556"/>
                    <a:pt x="29000" y="7816"/>
                    <a:pt x="28784" y="8131"/>
                  </a:cubicBezTo>
                  <a:cubicBezTo>
                    <a:pt x="28352" y="8716"/>
                    <a:pt x="28055" y="9526"/>
                    <a:pt x="27812" y="10462"/>
                  </a:cubicBezTo>
                  <a:cubicBezTo>
                    <a:pt x="27452" y="11865"/>
                    <a:pt x="27218" y="13566"/>
                    <a:pt x="26993" y="15194"/>
                  </a:cubicBezTo>
                  <a:cubicBezTo>
                    <a:pt x="26768" y="16823"/>
                    <a:pt x="26543" y="18388"/>
                    <a:pt x="26210" y="19495"/>
                  </a:cubicBezTo>
                  <a:cubicBezTo>
                    <a:pt x="26201" y="19531"/>
                    <a:pt x="26201" y="19576"/>
                    <a:pt x="26210" y="19612"/>
                  </a:cubicBezTo>
                  <a:cubicBezTo>
                    <a:pt x="26219" y="19711"/>
                    <a:pt x="26291" y="19792"/>
                    <a:pt x="26381" y="19819"/>
                  </a:cubicBezTo>
                  <a:cubicBezTo>
                    <a:pt x="26409" y="19827"/>
                    <a:pt x="26436" y="19831"/>
                    <a:pt x="26462" y="19831"/>
                  </a:cubicBezTo>
                  <a:cubicBezTo>
                    <a:pt x="26576" y="19831"/>
                    <a:pt x="26676" y="19758"/>
                    <a:pt x="26705" y="19648"/>
                  </a:cubicBezTo>
                  <a:cubicBezTo>
                    <a:pt x="26804" y="19342"/>
                    <a:pt x="26885" y="19009"/>
                    <a:pt x="26957" y="18658"/>
                  </a:cubicBezTo>
                  <a:cubicBezTo>
                    <a:pt x="27157" y="18692"/>
                    <a:pt x="27363" y="18710"/>
                    <a:pt x="27569" y="18710"/>
                  </a:cubicBezTo>
                  <a:cubicBezTo>
                    <a:pt x="27641" y="18710"/>
                    <a:pt x="27713" y="18708"/>
                    <a:pt x="27785" y="18703"/>
                  </a:cubicBezTo>
                  <a:cubicBezTo>
                    <a:pt x="27974" y="18685"/>
                    <a:pt x="28163" y="18658"/>
                    <a:pt x="28343" y="18613"/>
                  </a:cubicBezTo>
                  <a:lnTo>
                    <a:pt x="28343" y="18613"/>
                  </a:lnTo>
                  <a:cubicBezTo>
                    <a:pt x="28334" y="18685"/>
                    <a:pt x="28334" y="18757"/>
                    <a:pt x="28334" y="18829"/>
                  </a:cubicBezTo>
                  <a:cubicBezTo>
                    <a:pt x="28343" y="19009"/>
                    <a:pt x="28406" y="19189"/>
                    <a:pt x="28514" y="19333"/>
                  </a:cubicBezTo>
                  <a:cubicBezTo>
                    <a:pt x="28694" y="19576"/>
                    <a:pt x="29000" y="19765"/>
                    <a:pt x="29459" y="19873"/>
                  </a:cubicBezTo>
                  <a:cubicBezTo>
                    <a:pt x="29852" y="19961"/>
                    <a:pt x="30245" y="20003"/>
                    <a:pt x="30642" y="20003"/>
                  </a:cubicBezTo>
                  <a:cubicBezTo>
                    <a:pt x="30772" y="20003"/>
                    <a:pt x="30902" y="19999"/>
                    <a:pt x="31033" y="19990"/>
                  </a:cubicBezTo>
                  <a:lnTo>
                    <a:pt x="31033" y="19990"/>
                  </a:lnTo>
                  <a:cubicBezTo>
                    <a:pt x="30655" y="20440"/>
                    <a:pt x="30367" y="20971"/>
                    <a:pt x="30187" y="21537"/>
                  </a:cubicBezTo>
                  <a:cubicBezTo>
                    <a:pt x="29863" y="21376"/>
                    <a:pt x="29539" y="21241"/>
                    <a:pt x="29198" y="21124"/>
                  </a:cubicBezTo>
                  <a:cubicBezTo>
                    <a:pt x="28154" y="20782"/>
                    <a:pt x="27015" y="20633"/>
                    <a:pt x="25842" y="20633"/>
                  </a:cubicBezTo>
                  <a:cubicBezTo>
                    <a:pt x="25316" y="20633"/>
                    <a:pt x="24784" y="20663"/>
                    <a:pt x="24249" y="20719"/>
                  </a:cubicBezTo>
                  <a:cubicBezTo>
                    <a:pt x="23403" y="20818"/>
                    <a:pt x="22566" y="20953"/>
                    <a:pt x="21748" y="21133"/>
                  </a:cubicBezTo>
                  <a:cubicBezTo>
                    <a:pt x="21343" y="21205"/>
                    <a:pt x="20956" y="21322"/>
                    <a:pt x="20569" y="21421"/>
                  </a:cubicBezTo>
                  <a:cubicBezTo>
                    <a:pt x="20389" y="21466"/>
                    <a:pt x="20209" y="21511"/>
                    <a:pt x="20029" y="21555"/>
                  </a:cubicBezTo>
                  <a:cubicBezTo>
                    <a:pt x="20002" y="21466"/>
                    <a:pt x="19975" y="21367"/>
                    <a:pt x="19939" y="21268"/>
                  </a:cubicBezTo>
                  <a:cubicBezTo>
                    <a:pt x="19831" y="20935"/>
                    <a:pt x="19687" y="20620"/>
                    <a:pt x="19516" y="20323"/>
                  </a:cubicBezTo>
                  <a:lnTo>
                    <a:pt x="19516" y="20323"/>
                  </a:lnTo>
                  <a:cubicBezTo>
                    <a:pt x="19624" y="20343"/>
                    <a:pt x="19732" y="20353"/>
                    <a:pt x="19840" y="20353"/>
                  </a:cubicBezTo>
                  <a:cubicBezTo>
                    <a:pt x="19876" y="20353"/>
                    <a:pt x="19912" y="20352"/>
                    <a:pt x="19948" y="20350"/>
                  </a:cubicBezTo>
                  <a:cubicBezTo>
                    <a:pt x="20128" y="20341"/>
                    <a:pt x="20299" y="20287"/>
                    <a:pt x="20452" y="20179"/>
                  </a:cubicBezTo>
                  <a:cubicBezTo>
                    <a:pt x="20596" y="20071"/>
                    <a:pt x="20713" y="19918"/>
                    <a:pt x="20776" y="19738"/>
                  </a:cubicBezTo>
                  <a:cubicBezTo>
                    <a:pt x="20821" y="19594"/>
                    <a:pt x="20839" y="19432"/>
                    <a:pt x="20830" y="19270"/>
                  </a:cubicBezTo>
                  <a:cubicBezTo>
                    <a:pt x="20830" y="19225"/>
                    <a:pt x="20821" y="19171"/>
                    <a:pt x="20812" y="19126"/>
                  </a:cubicBezTo>
                  <a:lnTo>
                    <a:pt x="20812" y="19126"/>
                  </a:lnTo>
                  <a:lnTo>
                    <a:pt x="20956" y="19171"/>
                  </a:lnTo>
                  <a:cubicBezTo>
                    <a:pt x="21339" y="19275"/>
                    <a:pt x="21736" y="19336"/>
                    <a:pt x="22135" y="19336"/>
                  </a:cubicBezTo>
                  <a:cubicBezTo>
                    <a:pt x="22186" y="19336"/>
                    <a:pt x="22237" y="19335"/>
                    <a:pt x="22288" y="19333"/>
                  </a:cubicBezTo>
                  <a:cubicBezTo>
                    <a:pt x="22522" y="19315"/>
                    <a:pt x="22746" y="19261"/>
                    <a:pt x="22953" y="19162"/>
                  </a:cubicBezTo>
                  <a:lnTo>
                    <a:pt x="22953" y="19162"/>
                  </a:lnTo>
                  <a:cubicBezTo>
                    <a:pt x="22926" y="19774"/>
                    <a:pt x="22926" y="20143"/>
                    <a:pt x="22926" y="20143"/>
                  </a:cubicBezTo>
                  <a:cubicBezTo>
                    <a:pt x="22908" y="20330"/>
                    <a:pt x="23044" y="20424"/>
                    <a:pt x="23181" y="20424"/>
                  </a:cubicBezTo>
                  <a:cubicBezTo>
                    <a:pt x="23314" y="20424"/>
                    <a:pt x="23448" y="20334"/>
                    <a:pt x="23439" y="20152"/>
                  </a:cubicBezTo>
                  <a:lnTo>
                    <a:pt x="23439" y="20107"/>
                  </a:lnTo>
                  <a:cubicBezTo>
                    <a:pt x="23439" y="20035"/>
                    <a:pt x="23439" y="19909"/>
                    <a:pt x="23448" y="19711"/>
                  </a:cubicBezTo>
                  <a:cubicBezTo>
                    <a:pt x="23484" y="18703"/>
                    <a:pt x="23592" y="16148"/>
                    <a:pt x="23925" y="13521"/>
                  </a:cubicBezTo>
                  <a:lnTo>
                    <a:pt x="23907" y="13521"/>
                  </a:lnTo>
                  <a:cubicBezTo>
                    <a:pt x="24060" y="12243"/>
                    <a:pt x="24285" y="10975"/>
                    <a:pt x="24591" y="9724"/>
                  </a:cubicBezTo>
                  <a:cubicBezTo>
                    <a:pt x="24879" y="8563"/>
                    <a:pt x="25257" y="7582"/>
                    <a:pt x="25689" y="6980"/>
                  </a:cubicBezTo>
                  <a:cubicBezTo>
                    <a:pt x="27569" y="4361"/>
                    <a:pt x="31204" y="978"/>
                    <a:pt x="36980" y="573"/>
                  </a:cubicBezTo>
                  <a:cubicBezTo>
                    <a:pt x="37379" y="547"/>
                    <a:pt x="37777" y="533"/>
                    <a:pt x="38174" y="533"/>
                  </a:cubicBezTo>
                  <a:close/>
                  <a:moveTo>
                    <a:pt x="39463" y="15843"/>
                  </a:moveTo>
                  <a:cubicBezTo>
                    <a:pt x="41180" y="15843"/>
                    <a:pt x="42679" y="16059"/>
                    <a:pt x="43971" y="16508"/>
                  </a:cubicBezTo>
                  <a:cubicBezTo>
                    <a:pt x="46221" y="17273"/>
                    <a:pt x="47867" y="18721"/>
                    <a:pt x="49055" y="20944"/>
                  </a:cubicBezTo>
                  <a:cubicBezTo>
                    <a:pt x="50234" y="23166"/>
                    <a:pt x="50926" y="26189"/>
                    <a:pt x="51196" y="30058"/>
                  </a:cubicBezTo>
                  <a:lnTo>
                    <a:pt x="51187" y="30049"/>
                  </a:lnTo>
                  <a:lnTo>
                    <a:pt x="51187" y="30049"/>
                  </a:lnTo>
                  <a:cubicBezTo>
                    <a:pt x="51322" y="31948"/>
                    <a:pt x="51358" y="34044"/>
                    <a:pt x="51304" y="36347"/>
                  </a:cubicBezTo>
                  <a:cubicBezTo>
                    <a:pt x="51151" y="42888"/>
                    <a:pt x="50333" y="49421"/>
                    <a:pt x="48560" y="54360"/>
                  </a:cubicBezTo>
                  <a:cubicBezTo>
                    <a:pt x="47669" y="56834"/>
                    <a:pt x="46545" y="58895"/>
                    <a:pt x="45150" y="60370"/>
                  </a:cubicBezTo>
                  <a:cubicBezTo>
                    <a:pt x="43764" y="61846"/>
                    <a:pt x="42118" y="62737"/>
                    <a:pt x="40147" y="62872"/>
                  </a:cubicBezTo>
                  <a:cubicBezTo>
                    <a:pt x="39971" y="62884"/>
                    <a:pt x="39791" y="62890"/>
                    <a:pt x="39608" y="62890"/>
                  </a:cubicBezTo>
                  <a:cubicBezTo>
                    <a:pt x="38720" y="62890"/>
                    <a:pt x="37760" y="62743"/>
                    <a:pt x="36737" y="62422"/>
                  </a:cubicBezTo>
                  <a:cubicBezTo>
                    <a:pt x="37205" y="61459"/>
                    <a:pt x="37556" y="60433"/>
                    <a:pt x="37772" y="59381"/>
                  </a:cubicBezTo>
                  <a:cubicBezTo>
                    <a:pt x="37997" y="58346"/>
                    <a:pt x="38150" y="57302"/>
                    <a:pt x="38231" y="56250"/>
                  </a:cubicBezTo>
                  <a:cubicBezTo>
                    <a:pt x="38348" y="54810"/>
                    <a:pt x="38366" y="53370"/>
                    <a:pt x="38276" y="51940"/>
                  </a:cubicBezTo>
                  <a:cubicBezTo>
                    <a:pt x="38213" y="50959"/>
                    <a:pt x="38123" y="50464"/>
                    <a:pt x="38087" y="50464"/>
                  </a:cubicBezTo>
                  <a:cubicBezTo>
                    <a:pt x="38042" y="50473"/>
                    <a:pt x="38042" y="50977"/>
                    <a:pt x="38033" y="51940"/>
                  </a:cubicBezTo>
                  <a:cubicBezTo>
                    <a:pt x="38015" y="52912"/>
                    <a:pt x="37988" y="54351"/>
                    <a:pt x="37790" y="56205"/>
                  </a:cubicBezTo>
                  <a:cubicBezTo>
                    <a:pt x="37673" y="57230"/>
                    <a:pt x="37502" y="58256"/>
                    <a:pt x="37259" y="59264"/>
                  </a:cubicBezTo>
                  <a:cubicBezTo>
                    <a:pt x="36989" y="60370"/>
                    <a:pt x="36611" y="61558"/>
                    <a:pt x="35928" y="62674"/>
                  </a:cubicBezTo>
                  <a:cubicBezTo>
                    <a:pt x="35586" y="63250"/>
                    <a:pt x="35136" y="63753"/>
                    <a:pt x="34605" y="64167"/>
                  </a:cubicBezTo>
                  <a:cubicBezTo>
                    <a:pt x="34317" y="64365"/>
                    <a:pt x="34011" y="64554"/>
                    <a:pt x="33696" y="64716"/>
                  </a:cubicBezTo>
                  <a:cubicBezTo>
                    <a:pt x="33363" y="64896"/>
                    <a:pt x="33030" y="65058"/>
                    <a:pt x="32680" y="65202"/>
                  </a:cubicBezTo>
                  <a:cubicBezTo>
                    <a:pt x="31186" y="65832"/>
                    <a:pt x="29602" y="66219"/>
                    <a:pt x="27983" y="66354"/>
                  </a:cubicBezTo>
                  <a:cubicBezTo>
                    <a:pt x="27502" y="66394"/>
                    <a:pt x="27026" y="66416"/>
                    <a:pt x="26557" y="66416"/>
                  </a:cubicBezTo>
                  <a:cubicBezTo>
                    <a:pt x="25370" y="66416"/>
                    <a:pt x="24232" y="66279"/>
                    <a:pt x="23187" y="65976"/>
                  </a:cubicBezTo>
                  <a:cubicBezTo>
                    <a:pt x="21739" y="65553"/>
                    <a:pt x="20461" y="64869"/>
                    <a:pt x="19633" y="63879"/>
                  </a:cubicBezTo>
                  <a:cubicBezTo>
                    <a:pt x="18797" y="62863"/>
                    <a:pt x="18221" y="61747"/>
                    <a:pt x="17744" y="60721"/>
                  </a:cubicBezTo>
                  <a:cubicBezTo>
                    <a:pt x="17267" y="59687"/>
                    <a:pt x="16916" y="58697"/>
                    <a:pt x="16601" y="57815"/>
                  </a:cubicBezTo>
                  <a:cubicBezTo>
                    <a:pt x="16007" y="56052"/>
                    <a:pt x="15629" y="54657"/>
                    <a:pt x="15369" y="53730"/>
                  </a:cubicBezTo>
                  <a:cubicBezTo>
                    <a:pt x="15110" y="52803"/>
                    <a:pt x="14984" y="52309"/>
                    <a:pt x="14938" y="52309"/>
                  </a:cubicBezTo>
                  <a:cubicBezTo>
                    <a:pt x="14937" y="52309"/>
                    <a:pt x="14937" y="52309"/>
                    <a:pt x="14937" y="52309"/>
                  </a:cubicBezTo>
                  <a:cubicBezTo>
                    <a:pt x="14892" y="52318"/>
                    <a:pt x="14946" y="52822"/>
                    <a:pt x="15126" y="53784"/>
                  </a:cubicBezTo>
                  <a:cubicBezTo>
                    <a:pt x="15405" y="55188"/>
                    <a:pt x="15755" y="56582"/>
                    <a:pt x="16178" y="57959"/>
                  </a:cubicBezTo>
                  <a:cubicBezTo>
                    <a:pt x="16466" y="58859"/>
                    <a:pt x="16808" y="59858"/>
                    <a:pt x="17267" y="60928"/>
                  </a:cubicBezTo>
                  <a:cubicBezTo>
                    <a:pt x="17699" y="61909"/>
                    <a:pt x="18221" y="62980"/>
                    <a:pt x="18986" y="63996"/>
                  </a:cubicBezTo>
                  <a:cubicBezTo>
                    <a:pt x="18149" y="64320"/>
                    <a:pt x="17276" y="64518"/>
                    <a:pt x="16385" y="64590"/>
                  </a:cubicBezTo>
                  <a:cubicBezTo>
                    <a:pt x="16199" y="64603"/>
                    <a:pt x="16015" y="64609"/>
                    <a:pt x="15832" y="64609"/>
                  </a:cubicBezTo>
                  <a:cubicBezTo>
                    <a:pt x="14034" y="64609"/>
                    <a:pt x="12390" y="64011"/>
                    <a:pt x="10879" y="62917"/>
                  </a:cubicBezTo>
                  <a:cubicBezTo>
                    <a:pt x="8369" y="61117"/>
                    <a:pt x="6263" y="57968"/>
                    <a:pt x="4635" y="54099"/>
                  </a:cubicBezTo>
                  <a:cubicBezTo>
                    <a:pt x="3006" y="50221"/>
                    <a:pt x="1863" y="45624"/>
                    <a:pt x="1270" y="40936"/>
                  </a:cubicBezTo>
                  <a:cubicBezTo>
                    <a:pt x="1108" y="39613"/>
                    <a:pt x="982" y="38336"/>
                    <a:pt x="892" y="37112"/>
                  </a:cubicBezTo>
                  <a:cubicBezTo>
                    <a:pt x="451" y="30886"/>
                    <a:pt x="1081" y="25982"/>
                    <a:pt x="2916" y="22536"/>
                  </a:cubicBezTo>
                  <a:cubicBezTo>
                    <a:pt x="3834" y="20818"/>
                    <a:pt x="5040" y="19459"/>
                    <a:pt x="6569" y="18469"/>
                  </a:cubicBezTo>
                  <a:cubicBezTo>
                    <a:pt x="8108" y="17489"/>
                    <a:pt x="9970" y="16868"/>
                    <a:pt x="12192" y="16643"/>
                  </a:cubicBezTo>
                  <a:lnTo>
                    <a:pt x="12534" y="16607"/>
                  </a:lnTo>
                  <a:cubicBezTo>
                    <a:pt x="12786" y="16590"/>
                    <a:pt x="13032" y="16581"/>
                    <a:pt x="13273" y="16581"/>
                  </a:cubicBezTo>
                  <a:cubicBezTo>
                    <a:pt x="15271" y="16581"/>
                    <a:pt x="16867" y="17167"/>
                    <a:pt x="18176" y="18082"/>
                  </a:cubicBezTo>
                  <a:cubicBezTo>
                    <a:pt x="18869" y="18577"/>
                    <a:pt x="19489" y="19153"/>
                    <a:pt x="20020" y="19810"/>
                  </a:cubicBezTo>
                  <a:cubicBezTo>
                    <a:pt x="19993" y="19819"/>
                    <a:pt x="19957" y="19819"/>
                    <a:pt x="19930" y="19828"/>
                  </a:cubicBezTo>
                  <a:cubicBezTo>
                    <a:pt x="19660" y="19819"/>
                    <a:pt x="19390" y="19765"/>
                    <a:pt x="19138" y="19648"/>
                  </a:cubicBezTo>
                  <a:cubicBezTo>
                    <a:pt x="19013" y="19603"/>
                    <a:pt x="18905" y="19549"/>
                    <a:pt x="18824" y="19504"/>
                  </a:cubicBezTo>
                  <a:lnTo>
                    <a:pt x="18743" y="19459"/>
                  </a:lnTo>
                  <a:lnTo>
                    <a:pt x="18716" y="19450"/>
                  </a:lnTo>
                  <a:lnTo>
                    <a:pt x="18707" y="19450"/>
                  </a:lnTo>
                  <a:cubicBezTo>
                    <a:pt x="18698" y="19450"/>
                    <a:pt x="18698" y="19441"/>
                    <a:pt x="18689" y="19432"/>
                  </a:cubicBezTo>
                  <a:cubicBezTo>
                    <a:pt x="18647" y="19412"/>
                    <a:pt x="18606" y="19404"/>
                    <a:pt x="18569" y="19404"/>
                  </a:cubicBezTo>
                  <a:cubicBezTo>
                    <a:pt x="18331" y="19404"/>
                    <a:pt x="18197" y="19751"/>
                    <a:pt x="18446" y="19891"/>
                  </a:cubicBezTo>
                  <a:lnTo>
                    <a:pt x="18491" y="19918"/>
                  </a:lnTo>
                  <a:cubicBezTo>
                    <a:pt x="18725" y="20053"/>
                    <a:pt x="18914" y="20251"/>
                    <a:pt x="19040" y="20485"/>
                  </a:cubicBezTo>
                  <a:cubicBezTo>
                    <a:pt x="19264" y="20872"/>
                    <a:pt x="19435" y="21286"/>
                    <a:pt x="19552" y="21708"/>
                  </a:cubicBezTo>
                  <a:lnTo>
                    <a:pt x="19444" y="21753"/>
                  </a:lnTo>
                  <a:cubicBezTo>
                    <a:pt x="19192" y="21843"/>
                    <a:pt x="18959" y="21951"/>
                    <a:pt x="18725" y="22068"/>
                  </a:cubicBezTo>
                  <a:cubicBezTo>
                    <a:pt x="18185" y="21573"/>
                    <a:pt x="17555" y="21205"/>
                    <a:pt x="16862" y="20980"/>
                  </a:cubicBezTo>
                  <a:cubicBezTo>
                    <a:pt x="15824" y="20620"/>
                    <a:pt x="14907" y="20540"/>
                    <a:pt x="14160" y="20540"/>
                  </a:cubicBezTo>
                  <a:cubicBezTo>
                    <a:pt x="13786" y="20540"/>
                    <a:pt x="13455" y="20560"/>
                    <a:pt x="13173" y="20575"/>
                  </a:cubicBezTo>
                  <a:cubicBezTo>
                    <a:pt x="12327" y="20683"/>
                    <a:pt x="11887" y="20791"/>
                    <a:pt x="11896" y="20872"/>
                  </a:cubicBezTo>
                  <a:cubicBezTo>
                    <a:pt x="11905" y="20962"/>
                    <a:pt x="12354" y="21016"/>
                    <a:pt x="13182" y="21025"/>
                  </a:cubicBezTo>
                  <a:cubicBezTo>
                    <a:pt x="14001" y="21097"/>
                    <a:pt x="15234" y="21088"/>
                    <a:pt x="16646" y="21582"/>
                  </a:cubicBezTo>
                  <a:cubicBezTo>
                    <a:pt x="17195" y="21762"/>
                    <a:pt x="17708" y="22032"/>
                    <a:pt x="18158" y="22383"/>
                  </a:cubicBezTo>
                  <a:cubicBezTo>
                    <a:pt x="17906" y="22527"/>
                    <a:pt x="17663" y="22698"/>
                    <a:pt x="17429" y="22878"/>
                  </a:cubicBezTo>
                  <a:cubicBezTo>
                    <a:pt x="16862" y="23319"/>
                    <a:pt x="16358" y="23841"/>
                    <a:pt x="15926" y="24408"/>
                  </a:cubicBezTo>
                  <a:cubicBezTo>
                    <a:pt x="15180" y="25433"/>
                    <a:pt x="14586" y="26558"/>
                    <a:pt x="14190" y="27764"/>
                  </a:cubicBezTo>
                  <a:cubicBezTo>
                    <a:pt x="13857" y="28753"/>
                    <a:pt x="13605" y="29761"/>
                    <a:pt x="13443" y="30796"/>
                  </a:cubicBezTo>
                  <a:cubicBezTo>
                    <a:pt x="13209" y="32190"/>
                    <a:pt x="13110" y="33603"/>
                    <a:pt x="13128" y="35016"/>
                  </a:cubicBezTo>
                  <a:cubicBezTo>
                    <a:pt x="13155" y="35978"/>
                    <a:pt x="13236" y="36473"/>
                    <a:pt x="13272" y="36473"/>
                  </a:cubicBezTo>
                  <a:cubicBezTo>
                    <a:pt x="13317" y="36464"/>
                    <a:pt x="13326" y="35978"/>
                    <a:pt x="13380" y="35025"/>
                  </a:cubicBezTo>
                  <a:cubicBezTo>
                    <a:pt x="13452" y="33630"/>
                    <a:pt x="13623" y="32244"/>
                    <a:pt x="13884" y="30868"/>
                  </a:cubicBezTo>
                  <a:cubicBezTo>
                    <a:pt x="14073" y="29878"/>
                    <a:pt x="14343" y="28897"/>
                    <a:pt x="14685" y="27944"/>
                  </a:cubicBezTo>
                  <a:cubicBezTo>
                    <a:pt x="15090" y="26801"/>
                    <a:pt x="15665" y="25730"/>
                    <a:pt x="16385" y="24768"/>
                  </a:cubicBezTo>
                  <a:cubicBezTo>
                    <a:pt x="16799" y="24246"/>
                    <a:pt x="17276" y="23769"/>
                    <a:pt x="17798" y="23355"/>
                  </a:cubicBezTo>
                  <a:cubicBezTo>
                    <a:pt x="18365" y="22932"/>
                    <a:pt x="18986" y="22590"/>
                    <a:pt x="19651" y="22338"/>
                  </a:cubicBezTo>
                  <a:lnTo>
                    <a:pt x="20182" y="22167"/>
                  </a:lnTo>
                  <a:cubicBezTo>
                    <a:pt x="20362" y="22122"/>
                    <a:pt x="20551" y="22077"/>
                    <a:pt x="20740" y="22032"/>
                  </a:cubicBezTo>
                  <a:cubicBezTo>
                    <a:pt x="21127" y="21942"/>
                    <a:pt x="21505" y="21825"/>
                    <a:pt x="21901" y="21753"/>
                  </a:cubicBezTo>
                  <a:cubicBezTo>
                    <a:pt x="22701" y="21573"/>
                    <a:pt x="23511" y="21448"/>
                    <a:pt x="24330" y="21358"/>
                  </a:cubicBezTo>
                  <a:cubicBezTo>
                    <a:pt x="24860" y="21301"/>
                    <a:pt x="25383" y="21271"/>
                    <a:pt x="25896" y="21271"/>
                  </a:cubicBezTo>
                  <a:cubicBezTo>
                    <a:pt x="27003" y="21271"/>
                    <a:pt x="28058" y="21410"/>
                    <a:pt x="29018" y="21717"/>
                  </a:cubicBezTo>
                  <a:cubicBezTo>
                    <a:pt x="30331" y="22158"/>
                    <a:pt x="31492" y="22950"/>
                    <a:pt x="32383" y="24012"/>
                  </a:cubicBezTo>
                  <a:cubicBezTo>
                    <a:pt x="34056" y="26009"/>
                    <a:pt x="34713" y="28250"/>
                    <a:pt x="35379" y="29941"/>
                  </a:cubicBezTo>
                  <a:cubicBezTo>
                    <a:pt x="36000" y="31678"/>
                    <a:pt x="36423" y="33027"/>
                    <a:pt x="36710" y="33936"/>
                  </a:cubicBezTo>
                  <a:cubicBezTo>
                    <a:pt x="36996" y="34836"/>
                    <a:pt x="37148" y="35304"/>
                    <a:pt x="37195" y="35304"/>
                  </a:cubicBezTo>
                  <a:cubicBezTo>
                    <a:pt x="37195" y="35304"/>
                    <a:pt x="37196" y="35304"/>
                    <a:pt x="37196" y="35304"/>
                  </a:cubicBezTo>
                  <a:cubicBezTo>
                    <a:pt x="37241" y="35295"/>
                    <a:pt x="37160" y="34800"/>
                    <a:pt x="36944" y="33864"/>
                  </a:cubicBezTo>
                  <a:cubicBezTo>
                    <a:pt x="36728" y="32937"/>
                    <a:pt x="36369" y="31561"/>
                    <a:pt x="35802" y="29797"/>
                  </a:cubicBezTo>
                  <a:cubicBezTo>
                    <a:pt x="35514" y="28915"/>
                    <a:pt x="35172" y="27944"/>
                    <a:pt x="34740" y="26882"/>
                  </a:cubicBezTo>
                  <a:cubicBezTo>
                    <a:pt x="34290" y="25829"/>
                    <a:pt x="33714" y="24696"/>
                    <a:pt x="32824" y="23634"/>
                  </a:cubicBezTo>
                  <a:cubicBezTo>
                    <a:pt x="32734" y="23526"/>
                    <a:pt x="32644" y="23418"/>
                    <a:pt x="32545" y="23310"/>
                  </a:cubicBezTo>
                  <a:cubicBezTo>
                    <a:pt x="32707" y="23094"/>
                    <a:pt x="32887" y="22878"/>
                    <a:pt x="33075" y="22689"/>
                  </a:cubicBezTo>
                  <a:cubicBezTo>
                    <a:pt x="33192" y="22563"/>
                    <a:pt x="33318" y="22446"/>
                    <a:pt x="33453" y="22338"/>
                  </a:cubicBezTo>
                  <a:cubicBezTo>
                    <a:pt x="33570" y="22230"/>
                    <a:pt x="33696" y="22131"/>
                    <a:pt x="33831" y="22041"/>
                  </a:cubicBezTo>
                  <a:lnTo>
                    <a:pt x="34209" y="21789"/>
                  </a:lnTo>
                  <a:lnTo>
                    <a:pt x="34389" y="21672"/>
                  </a:lnTo>
                  <a:lnTo>
                    <a:pt x="34578" y="21573"/>
                  </a:lnTo>
                  <a:cubicBezTo>
                    <a:pt x="34830" y="21466"/>
                    <a:pt x="35046" y="21322"/>
                    <a:pt x="35271" y="21250"/>
                  </a:cubicBezTo>
                  <a:lnTo>
                    <a:pt x="35874" y="21025"/>
                  </a:lnTo>
                  <a:cubicBezTo>
                    <a:pt x="36611" y="20791"/>
                    <a:pt x="37025" y="20656"/>
                    <a:pt x="37016" y="20566"/>
                  </a:cubicBezTo>
                  <a:cubicBezTo>
                    <a:pt x="37007" y="20516"/>
                    <a:pt x="36895" y="20487"/>
                    <a:pt x="36683" y="20487"/>
                  </a:cubicBezTo>
                  <a:cubicBezTo>
                    <a:pt x="36472" y="20487"/>
                    <a:pt x="36162" y="20516"/>
                    <a:pt x="35757" y="20584"/>
                  </a:cubicBezTo>
                  <a:lnTo>
                    <a:pt x="35091" y="20755"/>
                  </a:lnTo>
                  <a:cubicBezTo>
                    <a:pt x="34830" y="20836"/>
                    <a:pt x="34569" y="20944"/>
                    <a:pt x="34317" y="21061"/>
                  </a:cubicBezTo>
                  <a:lnTo>
                    <a:pt x="34110" y="21151"/>
                  </a:lnTo>
                  <a:lnTo>
                    <a:pt x="33903" y="21268"/>
                  </a:lnTo>
                  <a:lnTo>
                    <a:pt x="33471" y="21537"/>
                  </a:lnTo>
                  <a:cubicBezTo>
                    <a:pt x="33327" y="21636"/>
                    <a:pt x="33183" y="21744"/>
                    <a:pt x="33048" y="21861"/>
                  </a:cubicBezTo>
                  <a:cubicBezTo>
                    <a:pt x="32896" y="21978"/>
                    <a:pt x="32752" y="22104"/>
                    <a:pt x="32626" y="22248"/>
                  </a:cubicBezTo>
                  <a:cubicBezTo>
                    <a:pt x="32437" y="22437"/>
                    <a:pt x="32257" y="22644"/>
                    <a:pt x="32095" y="22869"/>
                  </a:cubicBezTo>
                  <a:cubicBezTo>
                    <a:pt x="31780" y="22572"/>
                    <a:pt x="31447" y="22302"/>
                    <a:pt x="31087" y="22059"/>
                  </a:cubicBezTo>
                  <a:cubicBezTo>
                    <a:pt x="31627" y="20701"/>
                    <a:pt x="32329" y="19414"/>
                    <a:pt x="33264" y="18379"/>
                  </a:cubicBezTo>
                  <a:cubicBezTo>
                    <a:pt x="34515" y="16985"/>
                    <a:pt x="36144" y="16031"/>
                    <a:pt x="38339" y="15878"/>
                  </a:cubicBezTo>
                  <a:cubicBezTo>
                    <a:pt x="38429" y="15878"/>
                    <a:pt x="38519" y="15869"/>
                    <a:pt x="38609" y="15860"/>
                  </a:cubicBezTo>
                  <a:cubicBezTo>
                    <a:pt x="38899" y="15849"/>
                    <a:pt x="39184" y="15843"/>
                    <a:pt x="39463" y="15843"/>
                  </a:cubicBezTo>
                  <a:close/>
                  <a:moveTo>
                    <a:pt x="38172" y="1"/>
                  </a:moveTo>
                  <a:cubicBezTo>
                    <a:pt x="37761" y="1"/>
                    <a:pt x="37349" y="14"/>
                    <a:pt x="36935" y="43"/>
                  </a:cubicBezTo>
                  <a:cubicBezTo>
                    <a:pt x="30970" y="466"/>
                    <a:pt x="27191" y="3966"/>
                    <a:pt x="25266" y="6665"/>
                  </a:cubicBezTo>
                  <a:cubicBezTo>
                    <a:pt x="24690" y="7466"/>
                    <a:pt x="24276" y="8698"/>
                    <a:pt x="23952" y="10102"/>
                  </a:cubicBezTo>
                  <a:cubicBezTo>
                    <a:pt x="23835" y="10642"/>
                    <a:pt x="23718" y="11208"/>
                    <a:pt x="23628" y="11784"/>
                  </a:cubicBezTo>
                  <a:cubicBezTo>
                    <a:pt x="22962" y="11874"/>
                    <a:pt x="22270" y="11973"/>
                    <a:pt x="21532" y="12099"/>
                  </a:cubicBezTo>
                  <a:cubicBezTo>
                    <a:pt x="18122" y="12648"/>
                    <a:pt x="15953" y="13854"/>
                    <a:pt x="14694" y="15428"/>
                  </a:cubicBezTo>
                  <a:cubicBezTo>
                    <a:pt x="14514" y="15644"/>
                    <a:pt x="14361" y="15869"/>
                    <a:pt x="14217" y="16103"/>
                  </a:cubicBezTo>
                  <a:cubicBezTo>
                    <a:pt x="13885" y="16072"/>
                    <a:pt x="13553" y="16056"/>
                    <a:pt x="13221" y="16056"/>
                  </a:cubicBezTo>
                  <a:cubicBezTo>
                    <a:pt x="12968" y="16056"/>
                    <a:pt x="12715" y="16066"/>
                    <a:pt x="12462" y="16085"/>
                  </a:cubicBezTo>
                  <a:cubicBezTo>
                    <a:pt x="12345" y="16094"/>
                    <a:pt x="12219" y="16103"/>
                    <a:pt x="12093" y="16112"/>
                  </a:cubicBezTo>
                  <a:cubicBezTo>
                    <a:pt x="9808" y="16346"/>
                    <a:pt x="7865" y="16994"/>
                    <a:pt x="6245" y="18029"/>
                  </a:cubicBezTo>
                  <a:cubicBezTo>
                    <a:pt x="3834" y="19585"/>
                    <a:pt x="2178" y="22023"/>
                    <a:pt x="1225" y="25235"/>
                  </a:cubicBezTo>
                  <a:cubicBezTo>
                    <a:pt x="271" y="28439"/>
                    <a:pt x="1" y="32433"/>
                    <a:pt x="334" y="37139"/>
                  </a:cubicBezTo>
                  <a:cubicBezTo>
                    <a:pt x="424" y="38372"/>
                    <a:pt x="550" y="39658"/>
                    <a:pt x="721" y="40990"/>
                  </a:cubicBezTo>
                  <a:cubicBezTo>
                    <a:pt x="1522" y="47288"/>
                    <a:pt x="3294" y="53433"/>
                    <a:pt x="5930" y="57950"/>
                  </a:cubicBezTo>
                  <a:cubicBezTo>
                    <a:pt x="7253" y="60208"/>
                    <a:pt x="8782" y="62062"/>
                    <a:pt x="10528" y="63322"/>
                  </a:cubicBezTo>
                  <a:cubicBezTo>
                    <a:pt x="12123" y="64467"/>
                    <a:pt x="13889" y="65114"/>
                    <a:pt x="15806" y="65114"/>
                  </a:cubicBezTo>
                  <a:cubicBezTo>
                    <a:pt x="15997" y="65114"/>
                    <a:pt x="16191" y="65107"/>
                    <a:pt x="16385" y="65094"/>
                  </a:cubicBezTo>
                  <a:cubicBezTo>
                    <a:pt x="17384" y="65013"/>
                    <a:pt x="18374" y="64779"/>
                    <a:pt x="19300" y="64410"/>
                  </a:cubicBezTo>
                  <a:cubicBezTo>
                    <a:pt x="20218" y="65427"/>
                    <a:pt x="21532" y="66147"/>
                    <a:pt x="22980" y="66561"/>
                  </a:cubicBezTo>
                  <a:cubicBezTo>
                    <a:pt x="24093" y="66884"/>
                    <a:pt x="25290" y="67031"/>
                    <a:pt x="26534" y="67031"/>
                  </a:cubicBezTo>
                  <a:cubicBezTo>
                    <a:pt x="27019" y="67031"/>
                    <a:pt x="27512" y="67008"/>
                    <a:pt x="28010" y="66965"/>
                  </a:cubicBezTo>
                  <a:cubicBezTo>
                    <a:pt x="29692" y="66831"/>
                    <a:pt x="31339" y="66426"/>
                    <a:pt x="32896" y="65760"/>
                  </a:cubicBezTo>
                  <a:cubicBezTo>
                    <a:pt x="33255" y="65607"/>
                    <a:pt x="33606" y="65427"/>
                    <a:pt x="33948" y="65238"/>
                  </a:cubicBezTo>
                  <a:cubicBezTo>
                    <a:pt x="34290" y="65067"/>
                    <a:pt x="34623" y="64860"/>
                    <a:pt x="34938" y="64635"/>
                  </a:cubicBezTo>
                  <a:cubicBezTo>
                    <a:pt x="35523" y="64176"/>
                    <a:pt x="36018" y="63609"/>
                    <a:pt x="36387" y="62971"/>
                  </a:cubicBezTo>
                  <a:cubicBezTo>
                    <a:pt x="36414" y="62935"/>
                    <a:pt x="36423" y="62899"/>
                    <a:pt x="36450" y="62863"/>
                  </a:cubicBezTo>
                  <a:cubicBezTo>
                    <a:pt x="37553" y="63215"/>
                    <a:pt x="38594" y="63387"/>
                    <a:pt x="39572" y="63387"/>
                  </a:cubicBezTo>
                  <a:cubicBezTo>
                    <a:pt x="39766" y="63387"/>
                    <a:pt x="39958" y="63380"/>
                    <a:pt x="40147" y="63367"/>
                  </a:cubicBezTo>
                  <a:cubicBezTo>
                    <a:pt x="42253" y="63223"/>
                    <a:pt x="44034" y="62260"/>
                    <a:pt x="45492" y="60703"/>
                  </a:cubicBezTo>
                  <a:cubicBezTo>
                    <a:pt x="47678" y="58382"/>
                    <a:pt x="49181" y="54756"/>
                    <a:pt x="50180" y="50482"/>
                  </a:cubicBezTo>
                  <a:cubicBezTo>
                    <a:pt x="51178" y="46208"/>
                    <a:pt x="51664" y="41278"/>
                    <a:pt x="51781" y="36347"/>
                  </a:cubicBezTo>
                  <a:cubicBezTo>
                    <a:pt x="51835" y="34026"/>
                    <a:pt x="51808" y="31912"/>
                    <a:pt x="51673" y="29995"/>
                  </a:cubicBezTo>
                  <a:cubicBezTo>
                    <a:pt x="51304" y="24777"/>
                    <a:pt x="50189" y="21025"/>
                    <a:pt x="48056" y="18604"/>
                  </a:cubicBezTo>
                  <a:cubicBezTo>
                    <a:pt x="46994" y="17399"/>
                    <a:pt x="45627" y="16490"/>
                    <a:pt x="44097" y="15986"/>
                  </a:cubicBezTo>
                  <a:lnTo>
                    <a:pt x="44097" y="15995"/>
                  </a:lnTo>
                  <a:cubicBezTo>
                    <a:pt x="42723" y="15524"/>
                    <a:pt x="41144" y="15306"/>
                    <a:pt x="39353" y="15306"/>
                  </a:cubicBezTo>
                  <a:cubicBezTo>
                    <a:pt x="39092" y="15306"/>
                    <a:pt x="38826" y="15311"/>
                    <a:pt x="38555" y="15320"/>
                  </a:cubicBezTo>
                  <a:cubicBezTo>
                    <a:pt x="38456" y="15320"/>
                    <a:pt x="38366" y="15329"/>
                    <a:pt x="38267" y="15338"/>
                  </a:cubicBezTo>
                  <a:cubicBezTo>
                    <a:pt x="37745" y="15374"/>
                    <a:pt x="37232" y="15464"/>
                    <a:pt x="36728" y="15590"/>
                  </a:cubicBezTo>
                  <a:cubicBezTo>
                    <a:pt x="36521" y="15113"/>
                    <a:pt x="36261" y="14654"/>
                    <a:pt x="35973" y="14223"/>
                  </a:cubicBezTo>
                  <a:cubicBezTo>
                    <a:pt x="35280" y="13233"/>
                    <a:pt x="34299" y="12432"/>
                    <a:pt x="32797" y="11955"/>
                  </a:cubicBezTo>
                  <a:cubicBezTo>
                    <a:pt x="31705" y="11608"/>
                    <a:pt x="30331" y="11420"/>
                    <a:pt x="28585" y="11420"/>
                  </a:cubicBezTo>
                  <a:cubicBezTo>
                    <a:pt x="28432" y="11420"/>
                    <a:pt x="28277" y="11421"/>
                    <a:pt x="28118" y="11424"/>
                  </a:cubicBezTo>
                  <a:cubicBezTo>
                    <a:pt x="28244" y="10777"/>
                    <a:pt x="28415" y="10138"/>
                    <a:pt x="28640" y="9508"/>
                  </a:cubicBezTo>
                  <a:cubicBezTo>
                    <a:pt x="28775" y="9130"/>
                    <a:pt x="28964" y="8761"/>
                    <a:pt x="29198" y="8428"/>
                  </a:cubicBezTo>
                  <a:cubicBezTo>
                    <a:pt x="29360" y="8185"/>
                    <a:pt x="29593" y="7987"/>
                    <a:pt x="29863" y="7861"/>
                  </a:cubicBezTo>
                  <a:cubicBezTo>
                    <a:pt x="30583" y="7547"/>
                    <a:pt x="31888" y="7358"/>
                    <a:pt x="33273" y="7259"/>
                  </a:cubicBezTo>
                  <a:cubicBezTo>
                    <a:pt x="34454" y="7182"/>
                    <a:pt x="35705" y="7158"/>
                    <a:pt x="36751" y="7158"/>
                  </a:cubicBezTo>
                  <a:cubicBezTo>
                    <a:pt x="36933" y="7158"/>
                    <a:pt x="37109" y="7158"/>
                    <a:pt x="37277" y="7160"/>
                  </a:cubicBezTo>
                  <a:cubicBezTo>
                    <a:pt x="37835" y="7160"/>
                    <a:pt x="38321" y="7178"/>
                    <a:pt x="38654" y="7196"/>
                  </a:cubicBezTo>
                  <a:cubicBezTo>
                    <a:pt x="38996" y="7205"/>
                    <a:pt x="39185" y="7214"/>
                    <a:pt x="39185" y="7214"/>
                  </a:cubicBezTo>
                  <a:cubicBezTo>
                    <a:pt x="39257" y="7214"/>
                    <a:pt x="39329" y="7187"/>
                    <a:pt x="39383" y="7142"/>
                  </a:cubicBezTo>
                  <a:cubicBezTo>
                    <a:pt x="39428" y="7097"/>
                    <a:pt x="39455" y="7025"/>
                    <a:pt x="39464" y="6953"/>
                  </a:cubicBezTo>
                  <a:lnTo>
                    <a:pt x="39545" y="304"/>
                  </a:lnTo>
                  <a:cubicBezTo>
                    <a:pt x="39545" y="160"/>
                    <a:pt x="39437" y="43"/>
                    <a:pt x="39302" y="34"/>
                  </a:cubicBezTo>
                  <a:cubicBezTo>
                    <a:pt x="38924" y="12"/>
                    <a:pt x="38548" y="1"/>
                    <a:pt x="38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 rot="6303980" flipH="1">
              <a:off x="1372701" y="4795546"/>
              <a:ext cx="7445" cy="50257"/>
            </a:xfrm>
            <a:custGeom>
              <a:avLst/>
              <a:gdLst/>
              <a:ahLst/>
              <a:cxnLst/>
              <a:rect l="l" t="t" r="r" b="b"/>
              <a:pathLst>
                <a:path w="756" h="5103" extrusionOk="0">
                  <a:moveTo>
                    <a:pt x="216" y="1"/>
                  </a:moveTo>
                  <a:cubicBezTo>
                    <a:pt x="99" y="1"/>
                    <a:pt x="0" y="946"/>
                    <a:pt x="144" y="2574"/>
                  </a:cubicBezTo>
                  <a:cubicBezTo>
                    <a:pt x="287" y="4195"/>
                    <a:pt x="529" y="5103"/>
                    <a:pt x="646" y="5103"/>
                  </a:cubicBezTo>
                  <a:cubicBezTo>
                    <a:pt x="647" y="5103"/>
                    <a:pt x="647" y="5103"/>
                    <a:pt x="648" y="5102"/>
                  </a:cubicBezTo>
                  <a:cubicBezTo>
                    <a:pt x="756" y="5084"/>
                    <a:pt x="711" y="4149"/>
                    <a:pt x="567" y="2538"/>
                  </a:cubicBezTo>
                  <a:cubicBezTo>
                    <a:pt x="423" y="928"/>
                    <a:pt x="342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6"/>
            <p:cNvSpPr/>
            <p:nvPr/>
          </p:nvSpPr>
          <p:spPr>
            <a:xfrm rot="6303980" flipH="1">
              <a:off x="1444940" y="4570765"/>
              <a:ext cx="4264" cy="47765"/>
            </a:xfrm>
            <a:custGeom>
              <a:avLst/>
              <a:gdLst/>
              <a:ahLst/>
              <a:cxnLst/>
              <a:rect l="l" t="t" r="r" b="b"/>
              <a:pathLst>
                <a:path w="433" h="4850" extrusionOk="0">
                  <a:moveTo>
                    <a:pt x="64" y="0"/>
                  </a:moveTo>
                  <a:cubicBezTo>
                    <a:pt x="64" y="0"/>
                    <a:pt x="63" y="0"/>
                    <a:pt x="63" y="0"/>
                  </a:cubicBezTo>
                  <a:cubicBezTo>
                    <a:pt x="0" y="18"/>
                    <a:pt x="90" y="891"/>
                    <a:pt x="153" y="2429"/>
                  </a:cubicBezTo>
                  <a:cubicBezTo>
                    <a:pt x="225" y="3959"/>
                    <a:pt x="252" y="4850"/>
                    <a:pt x="315" y="4850"/>
                  </a:cubicBezTo>
                  <a:cubicBezTo>
                    <a:pt x="378" y="4850"/>
                    <a:pt x="432" y="3959"/>
                    <a:pt x="369" y="2420"/>
                  </a:cubicBezTo>
                  <a:cubicBezTo>
                    <a:pt x="306" y="881"/>
                    <a:pt x="119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" name="Google Shape;315;p6"/>
          <p:cNvGrpSpPr/>
          <p:nvPr/>
        </p:nvGrpSpPr>
        <p:grpSpPr>
          <a:xfrm>
            <a:off x="8058512" y="4104868"/>
            <a:ext cx="936322" cy="1026937"/>
            <a:chOff x="7972567" y="4091646"/>
            <a:chExt cx="1032784" cy="1132734"/>
          </a:xfrm>
        </p:grpSpPr>
        <p:sp>
          <p:nvSpPr>
            <p:cNvPr id="316" name="Google Shape;316;p6"/>
            <p:cNvSpPr/>
            <p:nvPr/>
          </p:nvSpPr>
          <p:spPr>
            <a:xfrm rot="1867270">
              <a:off x="8168183" y="4190111"/>
              <a:ext cx="641552" cy="935604"/>
            </a:xfrm>
            <a:custGeom>
              <a:avLst/>
              <a:gdLst/>
              <a:ahLst/>
              <a:cxnLst/>
              <a:rect l="l" t="t" r="r" b="b"/>
              <a:pathLst>
                <a:path w="12495" h="18222" extrusionOk="0">
                  <a:moveTo>
                    <a:pt x="3812" y="11075"/>
                  </a:moveTo>
                  <a:cubicBezTo>
                    <a:pt x="3814" y="11093"/>
                    <a:pt x="3822" y="11107"/>
                    <a:pt x="3836" y="11117"/>
                  </a:cubicBezTo>
                  <a:cubicBezTo>
                    <a:pt x="3822" y="11107"/>
                    <a:pt x="3812" y="11093"/>
                    <a:pt x="3812" y="11075"/>
                  </a:cubicBezTo>
                  <a:close/>
                  <a:moveTo>
                    <a:pt x="5803" y="1"/>
                  </a:moveTo>
                  <a:cubicBezTo>
                    <a:pt x="5783" y="1"/>
                    <a:pt x="5767" y="1"/>
                    <a:pt x="5747" y="3"/>
                  </a:cubicBezTo>
                  <a:cubicBezTo>
                    <a:pt x="5352" y="21"/>
                    <a:pt x="4994" y="169"/>
                    <a:pt x="4679" y="376"/>
                  </a:cubicBezTo>
                  <a:cubicBezTo>
                    <a:pt x="4318" y="617"/>
                    <a:pt x="4014" y="938"/>
                    <a:pt x="3775" y="1244"/>
                  </a:cubicBezTo>
                  <a:cubicBezTo>
                    <a:pt x="3683" y="1197"/>
                    <a:pt x="3579" y="1167"/>
                    <a:pt x="3462" y="1157"/>
                  </a:cubicBezTo>
                  <a:cubicBezTo>
                    <a:pt x="3418" y="1155"/>
                    <a:pt x="3372" y="1153"/>
                    <a:pt x="3328" y="1153"/>
                  </a:cubicBezTo>
                  <a:cubicBezTo>
                    <a:pt x="2972" y="1153"/>
                    <a:pt x="2671" y="1266"/>
                    <a:pt x="2418" y="1434"/>
                  </a:cubicBezTo>
                  <a:cubicBezTo>
                    <a:pt x="2038" y="1687"/>
                    <a:pt x="1773" y="2061"/>
                    <a:pt x="1597" y="2370"/>
                  </a:cubicBezTo>
                  <a:cubicBezTo>
                    <a:pt x="1454" y="2625"/>
                    <a:pt x="1374" y="2840"/>
                    <a:pt x="1352" y="2906"/>
                  </a:cubicBezTo>
                  <a:cubicBezTo>
                    <a:pt x="962" y="3073"/>
                    <a:pt x="681" y="3426"/>
                    <a:pt x="500" y="3894"/>
                  </a:cubicBezTo>
                  <a:cubicBezTo>
                    <a:pt x="313" y="4372"/>
                    <a:pt x="227" y="4973"/>
                    <a:pt x="227" y="5633"/>
                  </a:cubicBezTo>
                  <a:cubicBezTo>
                    <a:pt x="227" y="6898"/>
                    <a:pt x="544" y="8378"/>
                    <a:pt x="1115" y="9633"/>
                  </a:cubicBezTo>
                  <a:cubicBezTo>
                    <a:pt x="1567" y="10627"/>
                    <a:pt x="1737" y="11671"/>
                    <a:pt x="1777" y="12575"/>
                  </a:cubicBezTo>
                  <a:cubicBezTo>
                    <a:pt x="1567" y="12882"/>
                    <a:pt x="1350" y="13177"/>
                    <a:pt x="1123" y="13459"/>
                  </a:cubicBezTo>
                  <a:cubicBezTo>
                    <a:pt x="322" y="14450"/>
                    <a:pt x="0" y="15250"/>
                    <a:pt x="0" y="15904"/>
                  </a:cubicBezTo>
                  <a:cubicBezTo>
                    <a:pt x="0" y="16406"/>
                    <a:pt x="191" y="16820"/>
                    <a:pt x="496" y="17161"/>
                  </a:cubicBezTo>
                  <a:cubicBezTo>
                    <a:pt x="797" y="17505"/>
                    <a:pt x="1209" y="17780"/>
                    <a:pt x="1653" y="18013"/>
                  </a:cubicBezTo>
                  <a:cubicBezTo>
                    <a:pt x="1924" y="18155"/>
                    <a:pt x="2195" y="18222"/>
                    <a:pt x="2456" y="18222"/>
                  </a:cubicBezTo>
                  <a:cubicBezTo>
                    <a:pt x="3028" y="18222"/>
                    <a:pt x="3550" y="17900"/>
                    <a:pt x="3954" y="17362"/>
                  </a:cubicBezTo>
                  <a:cubicBezTo>
                    <a:pt x="4163" y="17238"/>
                    <a:pt x="4344" y="17073"/>
                    <a:pt x="4494" y="16886"/>
                  </a:cubicBezTo>
                  <a:cubicBezTo>
                    <a:pt x="4840" y="16459"/>
                    <a:pt x="5038" y="15912"/>
                    <a:pt x="5117" y="15424"/>
                  </a:cubicBezTo>
                  <a:cubicBezTo>
                    <a:pt x="5179" y="15023"/>
                    <a:pt x="5171" y="14497"/>
                    <a:pt x="5273" y="13910"/>
                  </a:cubicBezTo>
                  <a:cubicBezTo>
                    <a:pt x="6123" y="12973"/>
                    <a:pt x="7348" y="11866"/>
                    <a:pt x="8950" y="11025"/>
                  </a:cubicBezTo>
                  <a:cubicBezTo>
                    <a:pt x="9725" y="10615"/>
                    <a:pt x="10543" y="10049"/>
                    <a:pt x="11171" y="9428"/>
                  </a:cubicBezTo>
                  <a:cubicBezTo>
                    <a:pt x="11484" y="9117"/>
                    <a:pt x="11747" y="8796"/>
                    <a:pt x="11936" y="8473"/>
                  </a:cubicBezTo>
                  <a:cubicBezTo>
                    <a:pt x="12125" y="8147"/>
                    <a:pt x="12235" y="7824"/>
                    <a:pt x="12235" y="7511"/>
                  </a:cubicBezTo>
                  <a:cubicBezTo>
                    <a:pt x="12235" y="7310"/>
                    <a:pt x="12187" y="7113"/>
                    <a:pt x="12089" y="6930"/>
                  </a:cubicBezTo>
                  <a:cubicBezTo>
                    <a:pt x="12175" y="6802"/>
                    <a:pt x="12494" y="6278"/>
                    <a:pt x="12494" y="5637"/>
                  </a:cubicBezTo>
                  <a:cubicBezTo>
                    <a:pt x="12484" y="5272"/>
                    <a:pt x="12374" y="4864"/>
                    <a:pt x="12049" y="4483"/>
                  </a:cubicBezTo>
                  <a:cubicBezTo>
                    <a:pt x="12057" y="4412"/>
                    <a:pt x="12079" y="4207"/>
                    <a:pt x="12079" y="3940"/>
                  </a:cubicBezTo>
                  <a:cubicBezTo>
                    <a:pt x="12079" y="3595"/>
                    <a:pt x="12045" y="3151"/>
                    <a:pt x="11894" y="2784"/>
                  </a:cubicBezTo>
                  <a:cubicBezTo>
                    <a:pt x="11818" y="2601"/>
                    <a:pt x="11713" y="2438"/>
                    <a:pt x="11565" y="2320"/>
                  </a:cubicBezTo>
                  <a:cubicBezTo>
                    <a:pt x="11416" y="2201"/>
                    <a:pt x="11225" y="2129"/>
                    <a:pt x="10992" y="2129"/>
                  </a:cubicBezTo>
                  <a:cubicBezTo>
                    <a:pt x="10671" y="2129"/>
                    <a:pt x="10267" y="2262"/>
                    <a:pt x="9755" y="2579"/>
                  </a:cubicBezTo>
                  <a:cubicBezTo>
                    <a:pt x="9735" y="2565"/>
                    <a:pt x="9715" y="2555"/>
                    <a:pt x="9699" y="2551"/>
                  </a:cubicBezTo>
                  <a:cubicBezTo>
                    <a:pt x="9755" y="2330"/>
                    <a:pt x="9785" y="2127"/>
                    <a:pt x="9785" y="1940"/>
                  </a:cubicBezTo>
                  <a:cubicBezTo>
                    <a:pt x="9785" y="1529"/>
                    <a:pt x="9649" y="1199"/>
                    <a:pt x="9392" y="973"/>
                  </a:cubicBezTo>
                  <a:cubicBezTo>
                    <a:pt x="9133" y="746"/>
                    <a:pt x="8761" y="623"/>
                    <a:pt x="8293" y="603"/>
                  </a:cubicBezTo>
                  <a:cubicBezTo>
                    <a:pt x="8269" y="603"/>
                    <a:pt x="8243" y="601"/>
                    <a:pt x="8221" y="601"/>
                  </a:cubicBezTo>
                  <a:cubicBezTo>
                    <a:pt x="7711" y="601"/>
                    <a:pt x="7314" y="816"/>
                    <a:pt x="7028" y="1053"/>
                  </a:cubicBezTo>
                  <a:cubicBezTo>
                    <a:pt x="6946" y="834"/>
                    <a:pt x="6838" y="625"/>
                    <a:pt x="6701" y="452"/>
                  </a:cubicBezTo>
                  <a:cubicBezTo>
                    <a:pt x="6486" y="183"/>
                    <a:pt x="6191" y="1"/>
                    <a:pt x="5803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 rot="1867215">
              <a:off x="8580636" y="4231629"/>
              <a:ext cx="157036" cy="122292"/>
            </a:xfrm>
            <a:custGeom>
              <a:avLst/>
              <a:gdLst/>
              <a:ahLst/>
              <a:cxnLst/>
              <a:rect l="l" t="t" r="r" b="b"/>
              <a:pathLst>
                <a:path w="13704" h="10672" extrusionOk="0">
                  <a:moveTo>
                    <a:pt x="8395" y="0"/>
                  </a:moveTo>
                  <a:cubicBezTo>
                    <a:pt x="6847" y="72"/>
                    <a:pt x="5416" y="621"/>
                    <a:pt x="4130" y="1431"/>
                  </a:cubicBezTo>
                  <a:cubicBezTo>
                    <a:pt x="2843" y="2241"/>
                    <a:pt x="1710" y="3311"/>
                    <a:pt x="747" y="4409"/>
                  </a:cubicBezTo>
                  <a:cubicBezTo>
                    <a:pt x="486" y="4706"/>
                    <a:pt x="234" y="5003"/>
                    <a:pt x="0" y="5309"/>
                  </a:cubicBezTo>
                  <a:cubicBezTo>
                    <a:pt x="270" y="5489"/>
                    <a:pt x="522" y="5705"/>
                    <a:pt x="747" y="5939"/>
                  </a:cubicBezTo>
                  <a:cubicBezTo>
                    <a:pt x="1422" y="6676"/>
                    <a:pt x="1907" y="7630"/>
                    <a:pt x="2258" y="8719"/>
                  </a:cubicBezTo>
                  <a:cubicBezTo>
                    <a:pt x="2456" y="9358"/>
                    <a:pt x="2618" y="10005"/>
                    <a:pt x="2735" y="10671"/>
                  </a:cubicBezTo>
                  <a:cubicBezTo>
                    <a:pt x="3383" y="9681"/>
                    <a:pt x="4193" y="8818"/>
                    <a:pt x="5129" y="8116"/>
                  </a:cubicBezTo>
                  <a:cubicBezTo>
                    <a:pt x="6509" y="7096"/>
                    <a:pt x="8172" y="6540"/>
                    <a:pt x="9884" y="6540"/>
                  </a:cubicBezTo>
                  <a:cubicBezTo>
                    <a:pt x="9924" y="6540"/>
                    <a:pt x="9965" y="6541"/>
                    <a:pt x="10005" y="6541"/>
                  </a:cubicBezTo>
                  <a:cubicBezTo>
                    <a:pt x="10635" y="6541"/>
                    <a:pt x="11265" y="6604"/>
                    <a:pt x="11886" y="6721"/>
                  </a:cubicBezTo>
                  <a:cubicBezTo>
                    <a:pt x="12398" y="5921"/>
                    <a:pt x="13010" y="5201"/>
                    <a:pt x="13703" y="4562"/>
                  </a:cubicBezTo>
                  <a:cubicBezTo>
                    <a:pt x="13334" y="3554"/>
                    <a:pt x="12857" y="2592"/>
                    <a:pt x="12246" y="1836"/>
                  </a:cubicBezTo>
                  <a:cubicBezTo>
                    <a:pt x="11346" y="720"/>
                    <a:pt x="10194" y="9"/>
                    <a:pt x="862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8000">
                  <a:schemeClr val="accen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6"/>
            <p:cNvSpPr/>
            <p:nvPr/>
          </p:nvSpPr>
          <p:spPr>
            <a:xfrm rot="1867215">
              <a:off x="8274717" y="4169404"/>
              <a:ext cx="207972" cy="572545"/>
            </a:xfrm>
            <a:custGeom>
              <a:avLst/>
              <a:gdLst/>
              <a:ahLst/>
              <a:cxnLst/>
              <a:rect l="l" t="t" r="r" b="b"/>
              <a:pathLst>
                <a:path w="18149" h="49964" extrusionOk="0">
                  <a:moveTo>
                    <a:pt x="7951" y="8152"/>
                  </a:moveTo>
                  <a:cubicBezTo>
                    <a:pt x="8099" y="8152"/>
                    <a:pt x="8461" y="9483"/>
                    <a:pt x="8692" y="10789"/>
                  </a:cubicBezTo>
                  <a:cubicBezTo>
                    <a:pt x="8935" y="12111"/>
                    <a:pt x="8818" y="12174"/>
                    <a:pt x="8674" y="12192"/>
                  </a:cubicBezTo>
                  <a:cubicBezTo>
                    <a:pt x="8656" y="12196"/>
                    <a:pt x="8638" y="12198"/>
                    <a:pt x="8620" y="12198"/>
                  </a:cubicBezTo>
                  <a:cubicBezTo>
                    <a:pt x="8489" y="12198"/>
                    <a:pt x="8367" y="12052"/>
                    <a:pt x="8161" y="10888"/>
                  </a:cubicBezTo>
                  <a:cubicBezTo>
                    <a:pt x="7918" y="9565"/>
                    <a:pt x="7729" y="8206"/>
                    <a:pt x="7945" y="8152"/>
                  </a:cubicBezTo>
                  <a:cubicBezTo>
                    <a:pt x="7947" y="8152"/>
                    <a:pt x="7949" y="8152"/>
                    <a:pt x="7951" y="8152"/>
                  </a:cubicBezTo>
                  <a:close/>
                  <a:moveTo>
                    <a:pt x="3713" y="14060"/>
                  </a:moveTo>
                  <a:cubicBezTo>
                    <a:pt x="3872" y="14060"/>
                    <a:pt x="4451" y="15106"/>
                    <a:pt x="4913" y="16151"/>
                  </a:cubicBezTo>
                  <a:cubicBezTo>
                    <a:pt x="5381" y="17240"/>
                    <a:pt x="5282" y="17321"/>
                    <a:pt x="5147" y="17375"/>
                  </a:cubicBezTo>
                  <a:cubicBezTo>
                    <a:pt x="5119" y="17388"/>
                    <a:pt x="5092" y="17399"/>
                    <a:pt x="5062" y="17399"/>
                  </a:cubicBezTo>
                  <a:cubicBezTo>
                    <a:pt x="4946" y="17399"/>
                    <a:pt x="4788" y="17234"/>
                    <a:pt x="4409" y="16376"/>
                  </a:cubicBezTo>
                  <a:cubicBezTo>
                    <a:pt x="3932" y="15287"/>
                    <a:pt x="3501" y="14163"/>
                    <a:pt x="3699" y="14064"/>
                  </a:cubicBezTo>
                  <a:cubicBezTo>
                    <a:pt x="3703" y="14061"/>
                    <a:pt x="3708" y="14060"/>
                    <a:pt x="3713" y="14060"/>
                  </a:cubicBezTo>
                  <a:close/>
                  <a:moveTo>
                    <a:pt x="13371" y="1"/>
                  </a:moveTo>
                  <a:cubicBezTo>
                    <a:pt x="12102" y="1"/>
                    <a:pt x="10860" y="361"/>
                    <a:pt x="9790" y="1044"/>
                  </a:cubicBezTo>
                  <a:cubicBezTo>
                    <a:pt x="8782" y="1683"/>
                    <a:pt x="7927" y="2538"/>
                    <a:pt x="7235" y="3438"/>
                  </a:cubicBezTo>
                  <a:cubicBezTo>
                    <a:pt x="6299" y="4679"/>
                    <a:pt x="5543" y="6065"/>
                    <a:pt x="5003" y="7541"/>
                  </a:cubicBezTo>
                  <a:cubicBezTo>
                    <a:pt x="4985" y="7595"/>
                    <a:pt x="4976" y="7622"/>
                    <a:pt x="4976" y="7622"/>
                  </a:cubicBezTo>
                  <a:cubicBezTo>
                    <a:pt x="4958" y="7694"/>
                    <a:pt x="4895" y="7748"/>
                    <a:pt x="4832" y="7784"/>
                  </a:cubicBezTo>
                  <a:cubicBezTo>
                    <a:pt x="3195" y="8431"/>
                    <a:pt x="1989" y="9898"/>
                    <a:pt x="1188" y="11967"/>
                  </a:cubicBezTo>
                  <a:cubicBezTo>
                    <a:pt x="387" y="14028"/>
                    <a:pt x="1" y="16664"/>
                    <a:pt x="1" y="19570"/>
                  </a:cubicBezTo>
                  <a:cubicBezTo>
                    <a:pt x="1" y="25149"/>
                    <a:pt x="1413" y="31744"/>
                    <a:pt x="3941" y="37277"/>
                  </a:cubicBezTo>
                  <a:cubicBezTo>
                    <a:pt x="5885" y="41560"/>
                    <a:pt x="6677" y="46032"/>
                    <a:pt x="6911" y="49963"/>
                  </a:cubicBezTo>
                  <a:cubicBezTo>
                    <a:pt x="7019" y="49802"/>
                    <a:pt x="7118" y="49649"/>
                    <a:pt x="7226" y="49496"/>
                  </a:cubicBezTo>
                  <a:cubicBezTo>
                    <a:pt x="7252" y="49361"/>
                    <a:pt x="7279" y="49235"/>
                    <a:pt x="7297" y="49100"/>
                  </a:cubicBezTo>
                  <a:cubicBezTo>
                    <a:pt x="7828" y="46427"/>
                    <a:pt x="8359" y="42882"/>
                    <a:pt x="8359" y="39409"/>
                  </a:cubicBezTo>
                  <a:cubicBezTo>
                    <a:pt x="8359" y="36530"/>
                    <a:pt x="7990" y="33705"/>
                    <a:pt x="6983" y="31474"/>
                  </a:cubicBezTo>
                  <a:cubicBezTo>
                    <a:pt x="6119" y="29548"/>
                    <a:pt x="5678" y="27461"/>
                    <a:pt x="5687" y="25356"/>
                  </a:cubicBezTo>
                  <a:cubicBezTo>
                    <a:pt x="5687" y="22125"/>
                    <a:pt x="6686" y="18913"/>
                    <a:pt x="8521" y="16331"/>
                  </a:cubicBezTo>
                  <a:cubicBezTo>
                    <a:pt x="10321" y="13794"/>
                    <a:pt x="12939" y="11859"/>
                    <a:pt x="16223" y="11158"/>
                  </a:cubicBezTo>
                  <a:cubicBezTo>
                    <a:pt x="16439" y="10141"/>
                    <a:pt x="16745" y="9151"/>
                    <a:pt x="17141" y="8188"/>
                  </a:cubicBezTo>
                  <a:cubicBezTo>
                    <a:pt x="17429" y="7487"/>
                    <a:pt x="17761" y="6812"/>
                    <a:pt x="18148" y="6164"/>
                  </a:cubicBezTo>
                  <a:cubicBezTo>
                    <a:pt x="18103" y="5894"/>
                    <a:pt x="18067" y="5624"/>
                    <a:pt x="18013" y="5363"/>
                  </a:cubicBezTo>
                  <a:cubicBezTo>
                    <a:pt x="17681" y="3636"/>
                    <a:pt x="17096" y="2097"/>
                    <a:pt x="16196" y="1134"/>
                  </a:cubicBezTo>
                  <a:cubicBezTo>
                    <a:pt x="15620" y="487"/>
                    <a:pt x="14801" y="91"/>
                    <a:pt x="13938" y="28"/>
                  </a:cubicBezTo>
                  <a:cubicBezTo>
                    <a:pt x="13749" y="10"/>
                    <a:pt x="13560" y="1"/>
                    <a:pt x="1337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600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6"/>
            <p:cNvSpPr/>
            <p:nvPr/>
          </p:nvSpPr>
          <p:spPr>
            <a:xfrm rot="1867215">
              <a:off x="8094155" y="4483529"/>
              <a:ext cx="338710" cy="533366"/>
            </a:xfrm>
            <a:custGeom>
              <a:avLst/>
              <a:gdLst/>
              <a:ahLst/>
              <a:cxnLst/>
              <a:rect l="l" t="t" r="r" b="b"/>
              <a:pathLst>
                <a:path w="29558" h="46545" extrusionOk="0">
                  <a:moveTo>
                    <a:pt x="19489" y="0"/>
                  </a:moveTo>
                  <a:lnTo>
                    <a:pt x="19489" y="0"/>
                  </a:lnTo>
                  <a:cubicBezTo>
                    <a:pt x="17609" y="4598"/>
                    <a:pt x="12174" y="17042"/>
                    <a:pt x="4922" y="26048"/>
                  </a:cubicBezTo>
                  <a:cubicBezTo>
                    <a:pt x="1377" y="30448"/>
                    <a:pt x="1" y="33912"/>
                    <a:pt x="10" y="36674"/>
                  </a:cubicBezTo>
                  <a:cubicBezTo>
                    <a:pt x="10" y="38788"/>
                    <a:pt x="802" y="40498"/>
                    <a:pt x="2088" y="41973"/>
                  </a:cubicBezTo>
                  <a:cubicBezTo>
                    <a:pt x="3375" y="43440"/>
                    <a:pt x="5165" y="44637"/>
                    <a:pt x="7118" y="45662"/>
                  </a:cubicBezTo>
                  <a:cubicBezTo>
                    <a:pt x="8270" y="46265"/>
                    <a:pt x="9394" y="46544"/>
                    <a:pt x="10474" y="46544"/>
                  </a:cubicBezTo>
                  <a:cubicBezTo>
                    <a:pt x="12921" y="46544"/>
                    <a:pt x="15189" y="45123"/>
                    <a:pt x="16961" y="42648"/>
                  </a:cubicBezTo>
                  <a:cubicBezTo>
                    <a:pt x="18743" y="40183"/>
                    <a:pt x="20002" y="36674"/>
                    <a:pt x="20425" y="32598"/>
                  </a:cubicBezTo>
                  <a:cubicBezTo>
                    <a:pt x="21406" y="23088"/>
                    <a:pt x="26138" y="10159"/>
                    <a:pt x="29557" y="3608"/>
                  </a:cubicBezTo>
                  <a:lnTo>
                    <a:pt x="29557" y="3608"/>
                  </a:lnTo>
                  <a:cubicBezTo>
                    <a:pt x="28775" y="4697"/>
                    <a:pt x="27776" y="6110"/>
                    <a:pt x="26732" y="7603"/>
                  </a:cubicBezTo>
                  <a:cubicBezTo>
                    <a:pt x="24510" y="10788"/>
                    <a:pt x="22090" y="14333"/>
                    <a:pt x="21127" y="15755"/>
                  </a:cubicBezTo>
                  <a:lnTo>
                    <a:pt x="20686" y="16394"/>
                  </a:lnTo>
                  <a:cubicBezTo>
                    <a:pt x="20631" y="16472"/>
                    <a:pt x="20555" y="16506"/>
                    <a:pt x="20481" y="16506"/>
                  </a:cubicBezTo>
                  <a:cubicBezTo>
                    <a:pt x="20324" y="16506"/>
                    <a:pt x="20172" y="16358"/>
                    <a:pt x="20227" y="16169"/>
                  </a:cubicBezTo>
                  <a:lnTo>
                    <a:pt x="24978" y="1305"/>
                  </a:lnTo>
                  <a:lnTo>
                    <a:pt x="17069" y="15134"/>
                  </a:lnTo>
                  <a:cubicBezTo>
                    <a:pt x="17016" y="15224"/>
                    <a:pt x="16934" y="15263"/>
                    <a:pt x="16852" y="15263"/>
                  </a:cubicBezTo>
                  <a:cubicBezTo>
                    <a:pt x="16696" y="15263"/>
                    <a:pt x="16542" y="15122"/>
                    <a:pt x="16601" y="14927"/>
                  </a:cubicBezTo>
                  <a:cubicBezTo>
                    <a:pt x="16601" y="14927"/>
                    <a:pt x="16628" y="14828"/>
                    <a:pt x="16691" y="14630"/>
                  </a:cubicBezTo>
                  <a:cubicBezTo>
                    <a:pt x="16745" y="14423"/>
                    <a:pt x="16835" y="14126"/>
                    <a:pt x="16934" y="13731"/>
                  </a:cubicBezTo>
                  <a:cubicBezTo>
                    <a:pt x="17150" y="12939"/>
                    <a:pt x="17438" y="11787"/>
                    <a:pt x="17762" y="10312"/>
                  </a:cubicBezTo>
                  <a:cubicBezTo>
                    <a:pt x="18320" y="7747"/>
                    <a:pt x="18985" y="4220"/>
                    <a:pt x="194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6"/>
            <p:cNvSpPr/>
            <p:nvPr/>
          </p:nvSpPr>
          <p:spPr>
            <a:xfrm rot="1867215">
              <a:off x="8088168" y="4712035"/>
              <a:ext cx="74427" cy="149909"/>
            </a:xfrm>
            <a:custGeom>
              <a:avLst/>
              <a:gdLst/>
              <a:ahLst/>
              <a:cxnLst/>
              <a:rect l="l" t="t" r="r" b="b"/>
              <a:pathLst>
                <a:path w="6495" h="13082" extrusionOk="0">
                  <a:moveTo>
                    <a:pt x="5356" y="1"/>
                  </a:moveTo>
                  <a:cubicBezTo>
                    <a:pt x="5157" y="1"/>
                    <a:pt x="4904" y="82"/>
                    <a:pt x="4589" y="267"/>
                  </a:cubicBezTo>
                  <a:cubicBezTo>
                    <a:pt x="4409" y="375"/>
                    <a:pt x="4238" y="492"/>
                    <a:pt x="4067" y="627"/>
                  </a:cubicBezTo>
                  <a:cubicBezTo>
                    <a:pt x="2114" y="3092"/>
                    <a:pt x="81" y="6043"/>
                    <a:pt x="18" y="9148"/>
                  </a:cubicBezTo>
                  <a:cubicBezTo>
                    <a:pt x="0" y="10236"/>
                    <a:pt x="63" y="11793"/>
                    <a:pt x="891" y="12630"/>
                  </a:cubicBezTo>
                  <a:cubicBezTo>
                    <a:pt x="1203" y="12950"/>
                    <a:pt x="1554" y="13081"/>
                    <a:pt x="1910" y="13081"/>
                  </a:cubicBezTo>
                  <a:cubicBezTo>
                    <a:pt x="2786" y="13081"/>
                    <a:pt x="3690" y="12284"/>
                    <a:pt x="4112" y="11523"/>
                  </a:cubicBezTo>
                  <a:cubicBezTo>
                    <a:pt x="5533" y="8995"/>
                    <a:pt x="5183" y="6133"/>
                    <a:pt x="5767" y="3407"/>
                  </a:cubicBezTo>
                  <a:cubicBezTo>
                    <a:pt x="5936" y="2619"/>
                    <a:pt x="6495" y="1"/>
                    <a:pt x="5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6"/>
            <p:cNvSpPr/>
            <p:nvPr/>
          </p:nvSpPr>
          <p:spPr>
            <a:xfrm rot="1867215">
              <a:off x="8059950" y="4782728"/>
              <a:ext cx="190130" cy="196834"/>
            </a:xfrm>
            <a:custGeom>
              <a:avLst/>
              <a:gdLst/>
              <a:ahLst/>
              <a:cxnLst/>
              <a:rect l="l" t="t" r="r" b="b"/>
              <a:pathLst>
                <a:path w="16592" h="17177" extrusionOk="0">
                  <a:moveTo>
                    <a:pt x="16592" y="0"/>
                  </a:moveTo>
                  <a:lnTo>
                    <a:pt x="16592" y="0"/>
                  </a:lnTo>
                  <a:cubicBezTo>
                    <a:pt x="16520" y="198"/>
                    <a:pt x="16457" y="405"/>
                    <a:pt x="16385" y="594"/>
                  </a:cubicBezTo>
                  <a:cubicBezTo>
                    <a:pt x="15071" y="4121"/>
                    <a:pt x="13452" y="7927"/>
                    <a:pt x="10995" y="10824"/>
                  </a:cubicBezTo>
                  <a:cubicBezTo>
                    <a:pt x="9077" y="13083"/>
                    <a:pt x="6230" y="15151"/>
                    <a:pt x="3143" y="15151"/>
                  </a:cubicBezTo>
                  <a:cubicBezTo>
                    <a:pt x="2886" y="15151"/>
                    <a:pt x="2627" y="15136"/>
                    <a:pt x="2367" y="15107"/>
                  </a:cubicBezTo>
                  <a:cubicBezTo>
                    <a:pt x="1566" y="15008"/>
                    <a:pt x="774" y="14828"/>
                    <a:pt x="1" y="14567"/>
                  </a:cubicBezTo>
                  <a:lnTo>
                    <a:pt x="1" y="14567"/>
                  </a:lnTo>
                  <a:cubicBezTo>
                    <a:pt x="909" y="15215"/>
                    <a:pt x="1854" y="15791"/>
                    <a:pt x="2835" y="16294"/>
                  </a:cubicBezTo>
                  <a:cubicBezTo>
                    <a:pt x="3987" y="16897"/>
                    <a:pt x="5111" y="17176"/>
                    <a:pt x="6191" y="17176"/>
                  </a:cubicBezTo>
                  <a:cubicBezTo>
                    <a:pt x="8638" y="17176"/>
                    <a:pt x="10906" y="15755"/>
                    <a:pt x="12678" y="13289"/>
                  </a:cubicBezTo>
                  <a:cubicBezTo>
                    <a:pt x="14460" y="10815"/>
                    <a:pt x="15719" y="7315"/>
                    <a:pt x="16142" y="3239"/>
                  </a:cubicBezTo>
                  <a:cubicBezTo>
                    <a:pt x="16250" y="2195"/>
                    <a:pt x="16403" y="1116"/>
                    <a:pt x="16592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6"/>
            <p:cNvSpPr/>
            <p:nvPr/>
          </p:nvSpPr>
          <p:spPr>
            <a:xfrm rot="1867215">
              <a:off x="8452065" y="4382991"/>
              <a:ext cx="362625" cy="588003"/>
            </a:xfrm>
            <a:custGeom>
              <a:avLst/>
              <a:gdLst/>
              <a:ahLst/>
              <a:cxnLst/>
              <a:rect l="l" t="t" r="r" b="b"/>
              <a:pathLst>
                <a:path w="31645" h="51313" extrusionOk="0">
                  <a:moveTo>
                    <a:pt x="27092" y="26839"/>
                  </a:moveTo>
                  <a:cubicBezTo>
                    <a:pt x="27172" y="26839"/>
                    <a:pt x="27225" y="26856"/>
                    <a:pt x="27244" y="26894"/>
                  </a:cubicBezTo>
                  <a:cubicBezTo>
                    <a:pt x="27307" y="27038"/>
                    <a:pt x="26336" y="27569"/>
                    <a:pt x="25355" y="27974"/>
                  </a:cubicBezTo>
                  <a:cubicBezTo>
                    <a:pt x="24831" y="28188"/>
                    <a:pt x="24564" y="28261"/>
                    <a:pt x="24421" y="28261"/>
                  </a:cubicBezTo>
                  <a:cubicBezTo>
                    <a:pt x="24294" y="28261"/>
                    <a:pt x="24265" y="28203"/>
                    <a:pt x="24239" y="28135"/>
                  </a:cubicBezTo>
                  <a:cubicBezTo>
                    <a:pt x="24185" y="28001"/>
                    <a:pt x="24158" y="27875"/>
                    <a:pt x="25139" y="27470"/>
                  </a:cubicBezTo>
                  <a:cubicBezTo>
                    <a:pt x="25932" y="27142"/>
                    <a:pt x="26754" y="26839"/>
                    <a:pt x="27092" y="26839"/>
                  </a:cubicBezTo>
                  <a:close/>
                  <a:moveTo>
                    <a:pt x="25463" y="1"/>
                  </a:moveTo>
                  <a:cubicBezTo>
                    <a:pt x="24212" y="1"/>
                    <a:pt x="22548" y="513"/>
                    <a:pt x="20415" y="1800"/>
                  </a:cubicBezTo>
                  <a:cubicBezTo>
                    <a:pt x="20802" y="2052"/>
                    <a:pt x="21171" y="2340"/>
                    <a:pt x="21513" y="2664"/>
                  </a:cubicBezTo>
                  <a:cubicBezTo>
                    <a:pt x="22530" y="3617"/>
                    <a:pt x="23564" y="5138"/>
                    <a:pt x="23564" y="7270"/>
                  </a:cubicBezTo>
                  <a:cubicBezTo>
                    <a:pt x="23564" y="8413"/>
                    <a:pt x="23268" y="9727"/>
                    <a:pt x="22548" y="11211"/>
                  </a:cubicBezTo>
                  <a:cubicBezTo>
                    <a:pt x="23681" y="10501"/>
                    <a:pt x="24932" y="9997"/>
                    <a:pt x="26237" y="9709"/>
                  </a:cubicBezTo>
                  <a:cubicBezTo>
                    <a:pt x="26723" y="9610"/>
                    <a:pt x="27208" y="9547"/>
                    <a:pt x="27703" y="9529"/>
                  </a:cubicBezTo>
                  <a:cubicBezTo>
                    <a:pt x="27762" y="9527"/>
                    <a:pt x="27816" y="9527"/>
                    <a:pt x="27866" y="9527"/>
                  </a:cubicBezTo>
                  <a:cubicBezTo>
                    <a:pt x="28123" y="9527"/>
                    <a:pt x="28265" y="9547"/>
                    <a:pt x="28288" y="9592"/>
                  </a:cubicBezTo>
                  <a:cubicBezTo>
                    <a:pt x="28297" y="9628"/>
                    <a:pt x="28099" y="9691"/>
                    <a:pt x="27757" y="9763"/>
                  </a:cubicBezTo>
                  <a:cubicBezTo>
                    <a:pt x="27415" y="9844"/>
                    <a:pt x="26938" y="9952"/>
                    <a:pt x="26363" y="10105"/>
                  </a:cubicBezTo>
                  <a:cubicBezTo>
                    <a:pt x="24986" y="10492"/>
                    <a:pt x="23681" y="11094"/>
                    <a:pt x="22494" y="11895"/>
                  </a:cubicBezTo>
                  <a:cubicBezTo>
                    <a:pt x="22305" y="12021"/>
                    <a:pt x="22134" y="12147"/>
                    <a:pt x="21981" y="12264"/>
                  </a:cubicBezTo>
                  <a:cubicBezTo>
                    <a:pt x="21936" y="12336"/>
                    <a:pt x="21900" y="12408"/>
                    <a:pt x="21855" y="12471"/>
                  </a:cubicBezTo>
                  <a:cubicBezTo>
                    <a:pt x="22305" y="13101"/>
                    <a:pt x="24023" y="15701"/>
                    <a:pt x="24032" y="18787"/>
                  </a:cubicBezTo>
                  <a:cubicBezTo>
                    <a:pt x="24041" y="19858"/>
                    <a:pt x="23807" y="20911"/>
                    <a:pt x="23358" y="21891"/>
                  </a:cubicBezTo>
                  <a:lnTo>
                    <a:pt x="23915" y="21567"/>
                  </a:lnTo>
                  <a:cubicBezTo>
                    <a:pt x="26114" y="20324"/>
                    <a:pt x="28377" y="19105"/>
                    <a:pt x="28753" y="19105"/>
                  </a:cubicBezTo>
                  <a:cubicBezTo>
                    <a:pt x="28777" y="19105"/>
                    <a:pt x="28793" y="19110"/>
                    <a:pt x="28801" y="19120"/>
                  </a:cubicBezTo>
                  <a:cubicBezTo>
                    <a:pt x="28891" y="19246"/>
                    <a:pt x="26516" y="20722"/>
                    <a:pt x="24176" y="22044"/>
                  </a:cubicBezTo>
                  <a:cubicBezTo>
                    <a:pt x="23636" y="22350"/>
                    <a:pt x="23223" y="22584"/>
                    <a:pt x="22890" y="22755"/>
                  </a:cubicBezTo>
                  <a:cubicBezTo>
                    <a:pt x="22305" y="23664"/>
                    <a:pt x="21567" y="24465"/>
                    <a:pt x="20712" y="25112"/>
                  </a:cubicBezTo>
                  <a:cubicBezTo>
                    <a:pt x="20874" y="25598"/>
                    <a:pt x="20955" y="26102"/>
                    <a:pt x="20946" y="26615"/>
                  </a:cubicBezTo>
                  <a:cubicBezTo>
                    <a:pt x="20946" y="27767"/>
                    <a:pt x="20586" y="29440"/>
                    <a:pt x="19129" y="31420"/>
                  </a:cubicBezTo>
                  <a:cubicBezTo>
                    <a:pt x="17680" y="33390"/>
                    <a:pt x="15143" y="35693"/>
                    <a:pt x="10788" y="38114"/>
                  </a:cubicBezTo>
                  <a:cubicBezTo>
                    <a:pt x="4508" y="41614"/>
                    <a:pt x="1800" y="45635"/>
                    <a:pt x="540" y="49387"/>
                  </a:cubicBezTo>
                  <a:cubicBezTo>
                    <a:pt x="324" y="50017"/>
                    <a:pt x="144" y="50656"/>
                    <a:pt x="0" y="51313"/>
                  </a:cubicBezTo>
                  <a:cubicBezTo>
                    <a:pt x="3806" y="47219"/>
                    <a:pt x="9142" y="42522"/>
                    <a:pt x="16034" y="38896"/>
                  </a:cubicBezTo>
                  <a:cubicBezTo>
                    <a:pt x="21189" y="36197"/>
                    <a:pt x="26777" y="31851"/>
                    <a:pt x="29206" y="27650"/>
                  </a:cubicBezTo>
                  <a:cubicBezTo>
                    <a:pt x="30025" y="26255"/>
                    <a:pt x="30483" y="24878"/>
                    <a:pt x="30483" y="23601"/>
                  </a:cubicBezTo>
                  <a:cubicBezTo>
                    <a:pt x="30483" y="22728"/>
                    <a:pt x="30259" y="21873"/>
                    <a:pt x="29818" y="21126"/>
                  </a:cubicBezTo>
                  <a:cubicBezTo>
                    <a:pt x="29764" y="21036"/>
                    <a:pt x="29773" y="20929"/>
                    <a:pt x="29827" y="20839"/>
                  </a:cubicBezTo>
                  <a:lnTo>
                    <a:pt x="29845" y="20812"/>
                  </a:lnTo>
                  <a:lnTo>
                    <a:pt x="29899" y="20731"/>
                  </a:lnTo>
                  <a:cubicBezTo>
                    <a:pt x="29953" y="20659"/>
                    <a:pt x="30025" y="20551"/>
                    <a:pt x="30106" y="20407"/>
                  </a:cubicBezTo>
                  <a:cubicBezTo>
                    <a:pt x="30340" y="20020"/>
                    <a:pt x="30546" y="19615"/>
                    <a:pt x="30735" y="19201"/>
                  </a:cubicBezTo>
                  <a:cubicBezTo>
                    <a:pt x="31185" y="18175"/>
                    <a:pt x="31635" y="16763"/>
                    <a:pt x="31635" y="15224"/>
                  </a:cubicBezTo>
                  <a:cubicBezTo>
                    <a:pt x="31644" y="13632"/>
                    <a:pt x="31176" y="11913"/>
                    <a:pt x="29746" y="10276"/>
                  </a:cubicBezTo>
                  <a:cubicBezTo>
                    <a:pt x="29692" y="10222"/>
                    <a:pt x="29674" y="10141"/>
                    <a:pt x="29683" y="10069"/>
                  </a:cubicBezTo>
                  <a:cubicBezTo>
                    <a:pt x="29683" y="10069"/>
                    <a:pt x="29692" y="10006"/>
                    <a:pt x="29701" y="9889"/>
                  </a:cubicBezTo>
                  <a:cubicBezTo>
                    <a:pt x="29719" y="9772"/>
                    <a:pt x="29737" y="9592"/>
                    <a:pt x="29755" y="9376"/>
                  </a:cubicBezTo>
                  <a:cubicBezTo>
                    <a:pt x="29791" y="8935"/>
                    <a:pt x="29827" y="8314"/>
                    <a:pt x="29827" y="7603"/>
                  </a:cubicBezTo>
                  <a:cubicBezTo>
                    <a:pt x="29827" y="6461"/>
                    <a:pt x="29737" y="5084"/>
                    <a:pt x="29422" y="3824"/>
                  </a:cubicBezTo>
                  <a:cubicBezTo>
                    <a:pt x="29107" y="2565"/>
                    <a:pt x="28567" y="1431"/>
                    <a:pt x="27703" y="738"/>
                  </a:cubicBezTo>
                  <a:cubicBezTo>
                    <a:pt x="27127" y="279"/>
                    <a:pt x="26408" y="1"/>
                    <a:pt x="2546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600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6"/>
            <p:cNvSpPr/>
            <p:nvPr/>
          </p:nvSpPr>
          <p:spPr>
            <a:xfrm rot="1867215">
              <a:off x="8263324" y="4226020"/>
              <a:ext cx="453461" cy="840299"/>
            </a:xfrm>
            <a:custGeom>
              <a:avLst/>
              <a:gdLst/>
              <a:ahLst/>
              <a:cxnLst/>
              <a:rect l="l" t="t" r="r" b="b"/>
              <a:pathLst>
                <a:path w="39572" h="73330" extrusionOk="0">
                  <a:moveTo>
                    <a:pt x="18232" y="9177"/>
                  </a:moveTo>
                  <a:cubicBezTo>
                    <a:pt x="18291" y="9177"/>
                    <a:pt x="18520" y="10053"/>
                    <a:pt x="18706" y="11373"/>
                  </a:cubicBezTo>
                  <a:cubicBezTo>
                    <a:pt x="18958" y="12993"/>
                    <a:pt x="19075" y="14639"/>
                    <a:pt x="19057" y="16277"/>
                  </a:cubicBezTo>
                  <a:cubicBezTo>
                    <a:pt x="19030" y="18058"/>
                    <a:pt x="18850" y="18958"/>
                    <a:pt x="18724" y="19417"/>
                  </a:cubicBezTo>
                  <a:cubicBezTo>
                    <a:pt x="18614" y="19784"/>
                    <a:pt x="18534" y="19858"/>
                    <a:pt x="18474" y="19858"/>
                  </a:cubicBezTo>
                  <a:cubicBezTo>
                    <a:pt x="18461" y="19858"/>
                    <a:pt x="18448" y="19854"/>
                    <a:pt x="18437" y="19849"/>
                  </a:cubicBezTo>
                  <a:cubicBezTo>
                    <a:pt x="18356" y="19831"/>
                    <a:pt x="18311" y="19795"/>
                    <a:pt x="18347" y="19345"/>
                  </a:cubicBezTo>
                  <a:cubicBezTo>
                    <a:pt x="18374" y="18895"/>
                    <a:pt x="18482" y="18013"/>
                    <a:pt x="18517" y="16277"/>
                  </a:cubicBezTo>
                  <a:cubicBezTo>
                    <a:pt x="18571" y="12786"/>
                    <a:pt x="17996" y="9250"/>
                    <a:pt x="18230" y="9178"/>
                  </a:cubicBezTo>
                  <a:cubicBezTo>
                    <a:pt x="18230" y="9177"/>
                    <a:pt x="18231" y="9177"/>
                    <a:pt x="18232" y="9177"/>
                  </a:cubicBezTo>
                  <a:close/>
                  <a:moveTo>
                    <a:pt x="31284" y="2862"/>
                  </a:moveTo>
                  <a:cubicBezTo>
                    <a:pt x="31284" y="2862"/>
                    <a:pt x="31284" y="2862"/>
                    <a:pt x="31285" y="2862"/>
                  </a:cubicBezTo>
                  <a:cubicBezTo>
                    <a:pt x="31321" y="2862"/>
                    <a:pt x="31186" y="3249"/>
                    <a:pt x="30916" y="3905"/>
                  </a:cubicBezTo>
                  <a:cubicBezTo>
                    <a:pt x="30646" y="4571"/>
                    <a:pt x="30241" y="5516"/>
                    <a:pt x="29755" y="6641"/>
                  </a:cubicBezTo>
                  <a:cubicBezTo>
                    <a:pt x="28784" y="8890"/>
                    <a:pt x="27461" y="11868"/>
                    <a:pt x="26147" y="14783"/>
                  </a:cubicBezTo>
                  <a:cubicBezTo>
                    <a:pt x="24834" y="17689"/>
                    <a:pt x="24150" y="19183"/>
                    <a:pt x="23790" y="19939"/>
                  </a:cubicBezTo>
                  <a:cubicBezTo>
                    <a:pt x="23691" y="20155"/>
                    <a:pt x="23574" y="20371"/>
                    <a:pt x="23448" y="20587"/>
                  </a:cubicBezTo>
                  <a:cubicBezTo>
                    <a:pt x="23385" y="20677"/>
                    <a:pt x="23349" y="20686"/>
                    <a:pt x="23313" y="20686"/>
                  </a:cubicBezTo>
                  <a:cubicBezTo>
                    <a:pt x="23268" y="20686"/>
                    <a:pt x="23241" y="20677"/>
                    <a:pt x="23241" y="20551"/>
                  </a:cubicBezTo>
                  <a:cubicBezTo>
                    <a:pt x="23241" y="20425"/>
                    <a:pt x="23304" y="20191"/>
                    <a:pt x="23439" y="19786"/>
                  </a:cubicBezTo>
                  <a:cubicBezTo>
                    <a:pt x="23718" y="18994"/>
                    <a:pt x="24339" y="17473"/>
                    <a:pt x="25652" y="14558"/>
                  </a:cubicBezTo>
                  <a:cubicBezTo>
                    <a:pt x="26975" y="11643"/>
                    <a:pt x="28316" y="8710"/>
                    <a:pt x="29368" y="6515"/>
                  </a:cubicBezTo>
                  <a:cubicBezTo>
                    <a:pt x="30418" y="4326"/>
                    <a:pt x="31163" y="2862"/>
                    <a:pt x="31284" y="2862"/>
                  </a:cubicBezTo>
                  <a:close/>
                  <a:moveTo>
                    <a:pt x="33831" y="18493"/>
                  </a:moveTo>
                  <a:cubicBezTo>
                    <a:pt x="33854" y="18493"/>
                    <a:pt x="33869" y="18498"/>
                    <a:pt x="33876" y="18508"/>
                  </a:cubicBezTo>
                  <a:lnTo>
                    <a:pt x="33885" y="18508"/>
                  </a:lnTo>
                  <a:cubicBezTo>
                    <a:pt x="33930" y="18571"/>
                    <a:pt x="33282" y="18985"/>
                    <a:pt x="32374" y="19696"/>
                  </a:cubicBezTo>
                  <a:cubicBezTo>
                    <a:pt x="31465" y="20398"/>
                    <a:pt x="30259" y="21333"/>
                    <a:pt x="29089" y="22269"/>
                  </a:cubicBezTo>
                  <a:cubicBezTo>
                    <a:pt x="27239" y="23744"/>
                    <a:pt x="26774" y="24045"/>
                    <a:pt x="26612" y="24045"/>
                  </a:cubicBezTo>
                  <a:cubicBezTo>
                    <a:pt x="26568" y="24045"/>
                    <a:pt x="26546" y="24023"/>
                    <a:pt x="26525" y="23997"/>
                  </a:cubicBezTo>
                  <a:cubicBezTo>
                    <a:pt x="26426" y="23880"/>
                    <a:pt x="26390" y="23727"/>
                    <a:pt x="28748" y="21846"/>
                  </a:cubicBezTo>
                  <a:cubicBezTo>
                    <a:pt x="29926" y="20910"/>
                    <a:pt x="31159" y="20002"/>
                    <a:pt x="32122" y="19372"/>
                  </a:cubicBezTo>
                  <a:cubicBezTo>
                    <a:pt x="32984" y="18805"/>
                    <a:pt x="33648" y="18493"/>
                    <a:pt x="33831" y="18493"/>
                  </a:cubicBezTo>
                  <a:close/>
                  <a:moveTo>
                    <a:pt x="10764" y="16636"/>
                  </a:moveTo>
                  <a:cubicBezTo>
                    <a:pt x="10887" y="16636"/>
                    <a:pt x="11556" y="19524"/>
                    <a:pt x="11985" y="22368"/>
                  </a:cubicBezTo>
                  <a:cubicBezTo>
                    <a:pt x="12385" y="25070"/>
                    <a:pt x="12150" y="25349"/>
                    <a:pt x="12024" y="25349"/>
                  </a:cubicBezTo>
                  <a:cubicBezTo>
                    <a:pt x="12017" y="25349"/>
                    <a:pt x="12010" y="25348"/>
                    <a:pt x="12003" y="25346"/>
                  </a:cubicBezTo>
                  <a:cubicBezTo>
                    <a:pt x="11823" y="25319"/>
                    <a:pt x="11868" y="25292"/>
                    <a:pt x="11446" y="22449"/>
                  </a:cubicBezTo>
                  <a:cubicBezTo>
                    <a:pt x="11023" y="19606"/>
                    <a:pt x="10519" y="16718"/>
                    <a:pt x="10762" y="16637"/>
                  </a:cubicBezTo>
                  <a:cubicBezTo>
                    <a:pt x="10762" y="16636"/>
                    <a:pt x="10763" y="16636"/>
                    <a:pt x="10764" y="16636"/>
                  </a:cubicBezTo>
                  <a:close/>
                  <a:moveTo>
                    <a:pt x="21118" y="23681"/>
                  </a:moveTo>
                  <a:cubicBezTo>
                    <a:pt x="21121" y="23681"/>
                    <a:pt x="21124" y="23681"/>
                    <a:pt x="21127" y="23682"/>
                  </a:cubicBezTo>
                  <a:cubicBezTo>
                    <a:pt x="21280" y="23718"/>
                    <a:pt x="20614" y="25913"/>
                    <a:pt x="19867" y="27982"/>
                  </a:cubicBezTo>
                  <a:cubicBezTo>
                    <a:pt x="19222" y="29771"/>
                    <a:pt x="19033" y="30020"/>
                    <a:pt x="18907" y="30020"/>
                  </a:cubicBezTo>
                  <a:cubicBezTo>
                    <a:pt x="18887" y="30020"/>
                    <a:pt x="18869" y="30014"/>
                    <a:pt x="18850" y="30007"/>
                  </a:cubicBezTo>
                  <a:cubicBezTo>
                    <a:pt x="18706" y="29953"/>
                    <a:pt x="18607" y="29863"/>
                    <a:pt x="19354" y="27794"/>
                  </a:cubicBezTo>
                  <a:cubicBezTo>
                    <a:pt x="20092" y="25750"/>
                    <a:pt x="20890" y="23681"/>
                    <a:pt x="21118" y="23681"/>
                  </a:cubicBezTo>
                  <a:close/>
                  <a:moveTo>
                    <a:pt x="33925" y="27812"/>
                  </a:moveTo>
                  <a:cubicBezTo>
                    <a:pt x="33956" y="27812"/>
                    <a:pt x="33976" y="27818"/>
                    <a:pt x="33984" y="27830"/>
                  </a:cubicBezTo>
                  <a:cubicBezTo>
                    <a:pt x="34065" y="27955"/>
                    <a:pt x="31267" y="29377"/>
                    <a:pt x="28523" y="30628"/>
                  </a:cubicBezTo>
                  <a:cubicBezTo>
                    <a:pt x="26553" y="31529"/>
                    <a:pt x="25933" y="31744"/>
                    <a:pt x="25716" y="31744"/>
                  </a:cubicBezTo>
                  <a:cubicBezTo>
                    <a:pt x="25630" y="31744"/>
                    <a:pt x="25607" y="31710"/>
                    <a:pt x="25589" y="31671"/>
                  </a:cubicBezTo>
                  <a:cubicBezTo>
                    <a:pt x="25526" y="31527"/>
                    <a:pt x="25544" y="31392"/>
                    <a:pt x="28289" y="30133"/>
                  </a:cubicBezTo>
                  <a:cubicBezTo>
                    <a:pt x="30852" y="28965"/>
                    <a:pt x="33486" y="27812"/>
                    <a:pt x="33925" y="27812"/>
                  </a:cubicBezTo>
                  <a:close/>
                  <a:moveTo>
                    <a:pt x="29098" y="0"/>
                  </a:moveTo>
                  <a:cubicBezTo>
                    <a:pt x="26813" y="0"/>
                    <a:pt x="25059" y="1035"/>
                    <a:pt x="23835" y="2106"/>
                  </a:cubicBezTo>
                  <a:cubicBezTo>
                    <a:pt x="23070" y="2781"/>
                    <a:pt x="22404" y="3563"/>
                    <a:pt x="21874" y="4418"/>
                  </a:cubicBezTo>
                  <a:lnTo>
                    <a:pt x="21874" y="4436"/>
                  </a:lnTo>
                  <a:cubicBezTo>
                    <a:pt x="21827" y="4515"/>
                    <a:pt x="21732" y="4566"/>
                    <a:pt x="21637" y="4566"/>
                  </a:cubicBezTo>
                  <a:cubicBezTo>
                    <a:pt x="21623" y="4566"/>
                    <a:pt x="21609" y="4564"/>
                    <a:pt x="21595" y="4562"/>
                  </a:cubicBezTo>
                  <a:cubicBezTo>
                    <a:pt x="20947" y="4427"/>
                    <a:pt x="20290" y="4364"/>
                    <a:pt x="19633" y="4355"/>
                  </a:cubicBezTo>
                  <a:cubicBezTo>
                    <a:pt x="19604" y="4355"/>
                    <a:pt x="19575" y="4355"/>
                    <a:pt x="19546" y="4355"/>
                  </a:cubicBezTo>
                  <a:cubicBezTo>
                    <a:pt x="18029" y="4355"/>
                    <a:pt x="16550" y="4813"/>
                    <a:pt x="15296" y="5669"/>
                  </a:cubicBezTo>
                  <a:cubicBezTo>
                    <a:pt x="14136" y="6461"/>
                    <a:pt x="13236" y="7531"/>
                    <a:pt x="12543" y="8647"/>
                  </a:cubicBezTo>
                  <a:cubicBezTo>
                    <a:pt x="11158" y="10878"/>
                    <a:pt x="10627" y="13263"/>
                    <a:pt x="10519" y="13785"/>
                  </a:cubicBezTo>
                  <a:cubicBezTo>
                    <a:pt x="10501" y="13848"/>
                    <a:pt x="10501" y="13884"/>
                    <a:pt x="10501" y="13884"/>
                  </a:cubicBezTo>
                  <a:cubicBezTo>
                    <a:pt x="10483" y="13991"/>
                    <a:pt x="10402" y="14072"/>
                    <a:pt x="10294" y="14090"/>
                  </a:cubicBezTo>
                  <a:cubicBezTo>
                    <a:pt x="7073" y="14747"/>
                    <a:pt x="4509" y="16610"/>
                    <a:pt x="2736" y="19102"/>
                  </a:cubicBezTo>
                  <a:cubicBezTo>
                    <a:pt x="973" y="21594"/>
                    <a:pt x="10" y="24707"/>
                    <a:pt x="10" y="27830"/>
                  </a:cubicBezTo>
                  <a:cubicBezTo>
                    <a:pt x="1" y="29863"/>
                    <a:pt x="424" y="31878"/>
                    <a:pt x="1260" y="33741"/>
                  </a:cubicBezTo>
                  <a:cubicBezTo>
                    <a:pt x="2313" y="36071"/>
                    <a:pt x="2673" y="38959"/>
                    <a:pt x="2682" y="41883"/>
                  </a:cubicBezTo>
                  <a:cubicBezTo>
                    <a:pt x="2682" y="45042"/>
                    <a:pt x="2250" y="48236"/>
                    <a:pt x="1782" y="50809"/>
                  </a:cubicBezTo>
                  <a:cubicBezTo>
                    <a:pt x="7289" y="42171"/>
                    <a:pt x="11167" y="32778"/>
                    <a:pt x="12210" y="30133"/>
                  </a:cubicBezTo>
                  <a:cubicBezTo>
                    <a:pt x="12399" y="29656"/>
                    <a:pt x="12489" y="29404"/>
                    <a:pt x="12489" y="29404"/>
                  </a:cubicBezTo>
                  <a:cubicBezTo>
                    <a:pt x="12526" y="29300"/>
                    <a:pt x="12625" y="29233"/>
                    <a:pt x="12729" y="29233"/>
                  </a:cubicBezTo>
                  <a:cubicBezTo>
                    <a:pt x="12751" y="29233"/>
                    <a:pt x="12773" y="29236"/>
                    <a:pt x="12795" y="29242"/>
                  </a:cubicBezTo>
                  <a:cubicBezTo>
                    <a:pt x="12921" y="29269"/>
                    <a:pt x="13002" y="29386"/>
                    <a:pt x="12993" y="29521"/>
                  </a:cubicBezTo>
                  <a:cubicBezTo>
                    <a:pt x="12282" y="36440"/>
                    <a:pt x="11095" y="41776"/>
                    <a:pt x="10411" y="44484"/>
                  </a:cubicBezTo>
                  <a:lnTo>
                    <a:pt x="18517" y="30295"/>
                  </a:lnTo>
                  <a:cubicBezTo>
                    <a:pt x="18573" y="30202"/>
                    <a:pt x="18658" y="30162"/>
                    <a:pt x="18741" y="30162"/>
                  </a:cubicBezTo>
                  <a:cubicBezTo>
                    <a:pt x="18899" y="30162"/>
                    <a:pt x="19053" y="30307"/>
                    <a:pt x="18994" y="30502"/>
                  </a:cubicBezTo>
                  <a:lnTo>
                    <a:pt x="14046" y="46013"/>
                  </a:lnTo>
                  <a:cubicBezTo>
                    <a:pt x="16070" y="43035"/>
                    <a:pt x="20650" y="36368"/>
                    <a:pt x="22629" y="33732"/>
                  </a:cubicBezTo>
                  <a:cubicBezTo>
                    <a:pt x="22881" y="33381"/>
                    <a:pt x="23151" y="33039"/>
                    <a:pt x="23448" y="32715"/>
                  </a:cubicBezTo>
                  <a:cubicBezTo>
                    <a:pt x="23484" y="32670"/>
                    <a:pt x="23538" y="32634"/>
                    <a:pt x="23583" y="32598"/>
                  </a:cubicBezTo>
                  <a:cubicBezTo>
                    <a:pt x="23637" y="32562"/>
                    <a:pt x="23691" y="32544"/>
                    <a:pt x="23754" y="32544"/>
                  </a:cubicBezTo>
                  <a:cubicBezTo>
                    <a:pt x="23790" y="32544"/>
                    <a:pt x="23835" y="32553"/>
                    <a:pt x="23871" y="32580"/>
                  </a:cubicBezTo>
                  <a:cubicBezTo>
                    <a:pt x="23970" y="32625"/>
                    <a:pt x="24024" y="32724"/>
                    <a:pt x="24024" y="32832"/>
                  </a:cubicBezTo>
                  <a:cubicBezTo>
                    <a:pt x="24024" y="32868"/>
                    <a:pt x="24015" y="32904"/>
                    <a:pt x="24006" y="32940"/>
                  </a:cubicBezTo>
                  <a:lnTo>
                    <a:pt x="23970" y="33039"/>
                  </a:lnTo>
                  <a:cubicBezTo>
                    <a:pt x="23943" y="33102"/>
                    <a:pt x="23907" y="33183"/>
                    <a:pt x="23862" y="33273"/>
                  </a:cubicBezTo>
                  <a:cubicBezTo>
                    <a:pt x="23763" y="33471"/>
                    <a:pt x="23628" y="33723"/>
                    <a:pt x="23430" y="34074"/>
                  </a:cubicBezTo>
                  <a:cubicBezTo>
                    <a:pt x="20029" y="40030"/>
                    <a:pt x="14748" y="54039"/>
                    <a:pt x="13722" y="64026"/>
                  </a:cubicBezTo>
                  <a:cubicBezTo>
                    <a:pt x="13344" y="67661"/>
                    <a:pt x="12309" y="70864"/>
                    <a:pt x="10825" y="73329"/>
                  </a:cubicBezTo>
                  <a:cubicBezTo>
                    <a:pt x="11239" y="72961"/>
                    <a:pt x="11625" y="72565"/>
                    <a:pt x="11976" y="72133"/>
                  </a:cubicBezTo>
                  <a:cubicBezTo>
                    <a:pt x="13452" y="70306"/>
                    <a:pt x="14325" y="67940"/>
                    <a:pt x="14658" y="65835"/>
                  </a:cubicBezTo>
                  <a:cubicBezTo>
                    <a:pt x="15026" y="63486"/>
                    <a:pt x="14820" y="59923"/>
                    <a:pt x="16115" y="56063"/>
                  </a:cubicBezTo>
                  <a:cubicBezTo>
                    <a:pt x="17420" y="52204"/>
                    <a:pt x="20227" y="48056"/>
                    <a:pt x="26597" y="44502"/>
                  </a:cubicBezTo>
                  <a:cubicBezTo>
                    <a:pt x="30907" y="42099"/>
                    <a:pt x="33381" y="39850"/>
                    <a:pt x="34776" y="37952"/>
                  </a:cubicBezTo>
                  <a:cubicBezTo>
                    <a:pt x="36170" y="36053"/>
                    <a:pt x="36494" y="34497"/>
                    <a:pt x="36494" y="33453"/>
                  </a:cubicBezTo>
                  <a:cubicBezTo>
                    <a:pt x="36494" y="32526"/>
                    <a:pt x="36233" y="31995"/>
                    <a:pt x="36233" y="31995"/>
                  </a:cubicBezTo>
                  <a:cubicBezTo>
                    <a:pt x="36179" y="31878"/>
                    <a:pt x="36206" y="31743"/>
                    <a:pt x="36314" y="31671"/>
                  </a:cubicBezTo>
                  <a:cubicBezTo>
                    <a:pt x="38816" y="29764"/>
                    <a:pt x="39571" y="27623"/>
                    <a:pt x="39571" y="25634"/>
                  </a:cubicBezTo>
                  <a:cubicBezTo>
                    <a:pt x="39571" y="22530"/>
                    <a:pt x="37664" y="19831"/>
                    <a:pt x="37421" y="19525"/>
                  </a:cubicBezTo>
                  <a:lnTo>
                    <a:pt x="37403" y="19498"/>
                  </a:lnTo>
                  <a:cubicBezTo>
                    <a:pt x="37331" y="19408"/>
                    <a:pt x="37322" y="19291"/>
                    <a:pt x="37385" y="19201"/>
                  </a:cubicBezTo>
                  <a:cubicBezTo>
                    <a:pt x="38645" y="17177"/>
                    <a:pt x="39104" y="15485"/>
                    <a:pt x="39104" y="14117"/>
                  </a:cubicBezTo>
                  <a:cubicBezTo>
                    <a:pt x="39104" y="12210"/>
                    <a:pt x="38222" y="10869"/>
                    <a:pt x="37304" y="9970"/>
                  </a:cubicBezTo>
                  <a:cubicBezTo>
                    <a:pt x="36728" y="9403"/>
                    <a:pt x="36062" y="8935"/>
                    <a:pt x="35334" y="8593"/>
                  </a:cubicBezTo>
                  <a:lnTo>
                    <a:pt x="35325" y="8593"/>
                  </a:lnTo>
                  <a:cubicBezTo>
                    <a:pt x="35208" y="8539"/>
                    <a:pt x="35145" y="8413"/>
                    <a:pt x="35172" y="8287"/>
                  </a:cubicBezTo>
                  <a:cubicBezTo>
                    <a:pt x="35433" y="7369"/>
                    <a:pt x="35577" y="6425"/>
                    <a:pt x="35586" y="5471"/>
                  </a:cubicBezTo>
                  <a:cubicBezTo>
                    <a:pt x="35586" y="3734"/>
                    <a:pt x="35028" y="2439"/>
                    <a:pt x="33993" y="1521"/>
                  </a:cubicBezTo>
                  <a:cubicBezTo>
                    <a:pt x="32958" y="612"/>
                    <a:pt x="31411" y="81"/>
                    <a:pt x="2940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6"/>
            <p:cNvSpPr/>
            <p:nvPr/>
          </p:nvSpPr>
          <p:spPr>
            <a:xfrm rot="1867215">
              <a:off x="8350933" y="4356091"/>
              <a:ext cx="329634" cy="734623"/>
            </a:xfrm>
            <a:custGeom>
              <a:avLst/>
              <a:gdLst/>
              <a:ahLst/>
              <a:cxnLst/>
              <a:rect l="l" t="t" r="r" b="b"/>
              <a:pathLst>
                <a:path w="28766" h="64108" extrusionOk="0">
                  <a:moveTo>
                    <a:pt x="25598" y="1"/>
                  </a:moveTo>
                  <a:lnTo>
                    <a:pt x="25598" y="19"/>
                  </a:lnTo>
                  <a:cubicBezTo>
                    <a:pt x="25958" y="1188"/>
                    <a:pt x="26381" y="2313"/>
                    <a:pt x="26345" y="3564"/>
                  </a:cubicBezTo>
                  <a:cubicBezTo>
                    <a:pt x="26309" y="4796"/>
                    <a:pt x="26075" y="6011"/>
                    <a:pt x="25661" y="7172"/>
                  </a:cubicBezTo>
                  <a:cubicBezTo>
                    <a:pt x="25175" y="8512"/>
                    <a:pt x="24366" y="9709"/>
                    <a:pt x="24330" y="11185"/>
                  </a:cubicBezTo>
                  <a:cubicBezTo>
                    <a:pt x="24303" y="12390"/>
                    <a:pt x="24582" y="13668"/>
                    <a:pt x="24159" y="14820"/>
                  </a:cubicBezTo>
                  <a:cubicBezTo>
                    <a:pt x="23763" y="15908"/>
                    <a:pt x="23016" y="16817"/>
                    <a:pt x="22521" y="17852"/>
                  </a:cubicBezTo>
                  <a:cubicBezTo>
                    <a:pt x="22350" y="18176"/>
                    <a:pt x="22224" y="18527"/>
                    <a:pt x="22152" y="18886"/>
                  </a:cubicBezTo>
                  <a:cubicBezTo>
                    <a:pt x="22631" y="18702"/>
                    <a:pt x="22977" y="18591"/>
                    <a:pt x="23107" y="18591"/>
                  </a:cubicBezTo>
                  <a:cubicBezTo>
                    <a:pt x="23135" y="18591"/>
                    <a:pt x="23154" y="18596"/>
                    <a:pt x="23160" y="18608"/>
                  </a:cubicBezTo>
                  <a:cubicBezTo>
                    <a:pt x="23205" y="18679"/>
                    <a:pt x="22782" y="18904"/>
                    <a:pt x="22107" y="19264"/>
                  </a:cubicBezTo>
                  <a:cubicBezTo>
                    <a:pt x="22107" y="19426"/>
                    <a:pt x="22125" y="19588"/>
                    <a:pt x="22152" y="19750"/>
                  </a:cubicBezTo>
                  <a:cubicBezTo>
                    <a:pt x="22206" y="20065"/>
                    <a:pt x="22089" y="20371"/>
                    <a:pt x="21981" y="20650"/>
                  </a:cubicBezTo>
                  <a:cubicBezTo>
                    <a:pt x="21658" y="21478"/>
                    <a:pt x="20596" y="21856"/>
                    <a:pt x="19894" y="22251"/>
                  </a:cubicBezTo>
                  <a:cubicBezTo>
                    <a:pt x="18742" y="22899"/>
                    <a:pt x="17942" y="23988"/>
                    <a:pt x="16853" y="24708"/>
                  </a:cubicBezTo>
                  <a:cubicBezTo>
                    <a:pt x="15755" y="25437"/>
                    <a:pt x="14541" y="25563"/>
                    <a:pt x="13290" y="25832"/>
                  </a:cubicBezTo>
                  <a:cubicBezTo>
                    <a:pt x="12732" y="25940"/>
                    <a:pt x="12201" y="26165"/>
                    <a:pt x="11733" y="26498"/>
                  </a:cubicBezTo>
                  <a:cubicBezTo>
                    <a:pt x="8368" y="33111"/>
                    <a:pt x="3843" y="45645"/>
                    <a:pt x="2898" y="54813"/>
                  </a:cubicBezTo>
                  <a:cubicBezTo>
                    <a:pt x="2520" y="58448"/>
                    <a:pt x="1485" y="61651"/>
                    <a:pt x="1" y="64107"/>
                  </a:cubicBezTo>
                  <a:cubicBezTo>
                    <a:pt x="424" y="63739"/>
                    <a:pt x="810" y="63343"/>
                    <a:pt x="1152" y="62911"/>
                  </a:cubicBezTo>
                  <a:cubicBezTo>
                    <a:pt x="2628" y="61084"/>
                    <a:pt x="3501" y="58718"/>
                    <a:pt x="3834" y="56613"/>
                  </a:cubicBezTo>
                  <a:cubicBezTo>
                    <a:pt x="4211" y="54264"/>
                    <a:pt x="3996" y="50701"/>
                    <a:pt x="5300" y="46841"/>
                  </a:cubicBezTo>
                  <a:cubicBezTo>
                    <a:pt x="6596" y="42982"/>
                    <a:pt x="9412" y="38834"/>
                    <a:pt x="15782" y="35280"/>
                  </a:cubicBezTo>
                  <a:cubicBezTo>
                    <a:pt x="20092" y="32877"/>
                    <a:pt x="22575" y="30628"/>
                    <a:pt x="23970" y="28730"/>
                  </a:cubicBezTo>
                  <a:cubicBezTo>
                    <a:pt x="25364" y="26831"/>
                    <a:pt x="25679" y="25284"/>
                    <a:pt x="25679" y="24240"/>
                  </a:cubicBezTo>
                  <a:cubicBezTo>
                    <a:pt x="25679" y="23313"/>
                    <a:pt x="25427" y="22773"/>
                    <a:pt x="25418" y="22773"/>
                  </a:cubicBezTo>
                  <a:cubicBezTo>
                    <a:pt x="25364" y="22665"/>
                    <a:pt x="25400" y="22530"/>
                    <a:pt x="25499" y="22458"/>
                  </a:cubicBezTo>
                  <a:cubicBezTo>
                    <a:pt x="28019" y="20542"/>
                    <a:pt x="28765" y="18392"/>
                    <a:pt x="28765" y="16412"/>
                  </a:cubicBezTo>
                  <a:cubicBezTo>
                    <a:pt x="28765" y="13308"/>
                    <a:pt x="26858" y="10609"/>
                    <a:pt x="26615" y="10303"/>
                  </a:cubicBezTo>
                  <a:lnTo>
                    <a:pt x="26597" y="10267"/>
                  </a:lnTo>
                  <a:cubicBezTo>
                    <a:pt x="26525" y="10186"/>
                    <a:pt x="26525" y="10069"/>
                    <a:pt x="26579" y="9979"/>
                  </a:cubicBezTo>
                  <a:cubicBezTo>
                    <a:pt x="27848" y="7955"/>
                    <a:pt x="28298" y="6263"/>
                    <a:pt x="28298" y="4895"/>
                  </a:cubicBezTo>
                  <a:cubicBezTo>
                    <a:pt x="28298" y="2979"/>
                    <a:pt x="27425" y="1638"/>
                    <a:pt x="26498" y="739"/>
                  </a:cubicBezTo>
                  <a:cubicBezTo>
                    <a:pt x="26219" y="469"/>
                    <a:pt x="25922" y="217"/>
                    <a:pt x="25598" y="1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6"/>
            <p:cNvSpPr/>
            <p:nvPr/>
          </p:nvSpPr>
          <p:spPr>
            <a:xfrm rot="1867215">
              <a:off x="8267636" y="4486384"/>
              <a:ext cx="90332" cy="223327"/>
            </a:xfrm>
            <a:custGeom>
              <a:avLst/>
              <a:gdLst/>
              <a:ahLst/>
              <a:cxnLst/>
              <a:rect l="l" t="t" r="r" b="b"/>
              <a:pathLst>
                <a:path w="7883" h="19489" extrusionOk="0">
                  <a:moveTo>
                    <a:pt x="1" y="1"/>
                  </a:moveTo>
                  <a:lnTo>
                    <a:pt x="1" y="1"/>
                  </a:lnTo>
                  <a:cubicBezTo>
                    <a:pt x="199" y="828"/>
                    <a:pt x="478" y="1638"/>
                    <a:pt x="828" y="2421"/>
                  </a:cubicBezTo>
                  <a:cubicBezTo>
                    <a:pt x="1881" y="4751"/>
                    <a:pt x="2241" y="7639"/>
                    <a:pt x="2250" y="10563"/>
                  </a:cubicBezTo>
                  <a:cubicBezTo>
                    <a:pt x="2250" y="13722"/>
                    <a:pt x="1818" y="16916"/>
                    <a:pt x="1350" y="19489"/>
                  </a:cubicBezTo>
                  <a:cubicBezTo>
                    <a:pt x="3924" y="15449"/>
                    <a:pt x="6146" y="11238"/>
                    <a:pt x="7882" y="7639"/>
                  </a:cubicBezTo>
                  <a:lnTo>
                    <a:pt x="7882" y="7639"/>
                  </a:lnTo>
                  <a:cubicBezTo>
                    <a:pt x="6934" y="8812"/>
                    <a:pt x="5870" y="9847"/>
                    <a:pt x="4528" y="9847"/>
                  </a:cubicBezTo>
                  <a:cubicBezTo>
                    <a:pt x="4418" y="9847"/>
                    <a:pt x="4307" y="9840"/>
                    <a:pt x="4193" y="9826"/>
                  </a:cubicBezTo>
                  <a:cubicBezTo>
                    <a:pt x="4077" y="9817"/>
                    <a:pt x="3987" y="9727"/>
                    <a:pt x="3987" y="9619"/>
                  </a:cubicBezTo>
                  <a:cubicBezTo>
                    <a:pt x="3915" y="5966"/>
                    <a:pt x="1296" y="323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6"/>
            <p:cNvSpPr/>
            <p:nvPr/>
          </p:nvSpPr>
          <p:spPr>
            <a:xfrm rot="1867215">
              <a:off x="8501945" y="4326257"/>
              <a:ext cx="93014" cy="212166"/>
            </a:xfrm>
            <a:custGeom>
              <a:avLst/>
              <a:gdLst/>
              <a:ahLst/>
              <a:cxnLst/>
              <a:rect l="l" t="t" r="r" b="b"/>
              <a:pathLst>
                <a:path w="8117" h="18515" extrusionOk="0">
                  <a:moveTo>
                    <a:pt x="6848" y="1"/>
                  </a:moveTo>
                  <a:cubicBezTo>
                    <a:pt x="5561" y="1135"/>
                    <a:pt x="4679" y="2448"/>
                    <a:pt x="4356" y="4149"/>
                  </a:cubicBezTo>
                  <a:cubicBezTo>
                    <a:pt x="4086" y="5615"/>
                    <a:pt x="3969" y="7118"/>
                    <a:pt x="3465" y="8540"/>
                  </a:cubicBezTo>
                  <a:cubicBezTo>
                    <a:pt x="3132" y="9529"/>
                    <a:pt x="2880" y="10546"/>
                    <a:pt x="2718" y="11581"/>
                  </a:cubicBezTo>
                  <a:cubicBezTo>
                    <a:pt x="2565" y="12480"/>
                    <a:pt x="2529" y="13461"/>
                    <a:pt x="2232" y="14325"/>
                  </a:cubicBezTo>
                  <a:cubicBezTo>
                    <a:pt x="2097" y="14703"/>
                    <a:pt x="1935" y="15063"/>
                    <a:pt x="1746" y="15414"/>
                  </a:cubicBezTo>
                  <a:cubicBezTo>
                    <a:pt x="1805" y="16415"/>
                    <a:pt x="1670" y="16549"/>
                    <a:pt x="1578" y="16549"/>
                  </a:cubicBezTo>
                  <a:cubicBezTo>
                    <a:pt x="1571" y="16549"/>
                    <a:pt x="1564" y="16549"/>
                    <a:pt x="1557" y="16547"/>
                  </a:cubicBezTo>
                  <a:cubicBezTo>
                    <a:pt x="1476" y="16520"/>
                    <a:pt x="1431" y="16520"/>
                    <a:pt x="1359" y="16097"/>
                  </a:cubicBezTo>
                  <a:cubicBezTo>
                    <a:pt x="910" y="16844"/>
                    <a:pt x="406" y="17555"/>
                    <a:pt x="1" y="18338"/>
                  </a:cubicBezTo>
                  <a:cubicBezTo>
                    <a:pt x="355" y="18459"/>
                    <a:pt x="692" y="18514"/>
                    <a:pt x="1011" y="18514"/>
                  </a:cubicBezTo>
                  <a:cubicBezTo>
                    <a:pt x="2475" y="18514"/>
                    <a:pt x="3570" y="17345"/>
                    <a:pt x="4302" y="15926"/>
                  </a:cubicBezTo>
                  <a:cubicBezTo>
                    <a:pt x="4688" y="15171"/>
                    <a:pt x="4940" y="14361"/>
                    <a:pt x="5309" y="13596"/>
                  </a:cubicBezTo>
                  <a:cubicBezTo>
                    <a:pt x="5777" y="12651"/>
                    <a:pt x="6353" y="11779"/>
                    <a:pt x="6902" y="10870"/>
                  </a:cubicBezTo>
                  <a:cubicBezTo>
                    <a:pt x="7424" y="9970"/>
                    <a:pt x="7820" y="8998"/>
                    <a:pt x="8054" y="7982"/>
                  </a:cubicBezTo>
                  <a:cubicBezTo>
                    <a:pt x="8054" y="7820"/>
                    <a:pt x="8062" y="7649"/>
                    <a:pt x="8062" y="7469"/>
                  </a:cubicBezTo>
                  <a:cubicBezTo>
                    <a:pt x="8116" y="4680"/>
                    <a:pt x="7757" y="1854"/>
                    <a:pt x="7730" y="811"/>
                  </a:cubicBezTo>
                  <a:cubicBezTo>
                    <a:pt x="7478" y="496"/>
                    <a:pt x="7181" y="226"/>
                    <a:pt x="6848" y="1"/>
                  </a:cubicBezTo>
                  <a:close/>
                </a:path>
              </a:pathLst>
            </a:custGeom>
            <a:solidFill>
              <a:srgbClr val="FFFFFF">
                <a:alpha val="46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6"/>
            <p:cNvSpPr/>
            <p:nvPr/>
          </p:nvSpPr>
          <p:spPr>
            <a:xfrm rot="1867215">
              <a:off x="8656031" y="4370534"/>
              <a:ext cx="56723" cy="79435"/>
            </a:xfrm>
            <a:custGeom>
              <a:avLst/>
              <a:gdLst/>
              <a:ahLst/>
              <a:cxnLst/>
              <a:rect l="l" t="t" r="r" b="b"/>
              <a:pathLst>
                <a:path w="4950" h="6932" extrusionOk="0">
                  <a:moveTo>
                    <a:pt x="2033" y="0"/>
                  </a:moveTo>
                  <a:cubicBezTo>
                    <a:pt x="1668" y="0"/>
                    <a:pt x="1238" y="109"/>
                    <a:pt x="739" y="353"/>
                  </a:cubicBezTo>
                  <a:cubicBezTo>
                    <a:pt x="298" y="785"/>
                    <a:pt x="1" y="1325"/>
                    <a:pt x="82" y="2009"/>
                  </a:cubicBezTo>
                  <a:cubicBezTo>
                    <a:pt x="163" y="2702"/>
                    <a:pt x="442" y="3323"/>
                    <a:pt x="694" y="3961"/>
                  </a:cubicBezTo>
                  <a:cubicBezTo>
                    <a:pt x="1080" y="4942"/>
                    <a:pt x="1368" y="5905"/>
                    <a:pt x="990" y="6904"/>
                  </a:cubicBezTo>
                  <a:cubicBezTo>
                    <a:pt x="1084" y="6922"/>
                    <a:pt x="1175" y="6931"/>
                    <a:pt x="1265" y="6931"/>
                  </a:cubicBezTo>
                  <a:cubicBezTo>
                    <a:pt x="3755" y="6931"/>
                    <a:pt x="4949" y="0"/>
                    <a:pt x="2033" y="0"/>
                  </a:cubicBezTo>
                  <a:close/>
                </a:path>
              </a:pathLst>
            </a:custGeom>
            <a:solidFill>
              <a:srgbClr val="FFFFFF">
                <a:alpha val="46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6"/>
            <p:cNvSpPr/>
            <p:nvPr/>
          </p:nvSpPr>
          <p:spPr>
            <a:xfrm rot="1867215">
              <a:off x="8623193" y="4376044"/>
              <a:ext cx="7850" cy="43109"/>
            </a:xfrm>
            <a:custGeom>
              <a:avLst/>
              <a:gdLst/>
              <a:ahLst/>
              <a:cxnLst/>
              <a:rect l="l" t="t" r="r" b="b"/>
              <a:pathLst>
                <a:path w="685" h="3762" extrusionOk="0">
                  <a:moveTo>
                    <a:pt x="1" y="1"/>
                  </a:moveTo>
                  <a:cubicBezTo>
                    <a:pt x="81" y="361"/>
                    <a:pt x="162" y="810"/>
                    <a:pt x="234" y="1341"/>
                  </a:cubicBezTo>
                  <a:cubicBezTo>
                    <a:pt x="342" y="2043"/>
                    <a:pt x="441" y="2880"/>
                    <a:pt x="504" y="3762"/>
                  </a:cubicBezTo>
                  <a:cubicBezTo>
                    <a:pt x="513" y="3699"/>
                    <a:pt x="522" y="3636"/>
                    <a:pt x="531" y="3564"/>
                  </a:cubicBezTo>
                  <a:cubicBezTo>
                    <a:pt x="684" y="2196"/>
                    <a:pt x="594" y="990"/>
                    <a:pt x="1" y="1"/>
                  </a:cubicBezTo>
                  <a:close/>
                </a:path>
              </a:pathLst>
            </a:custGeom>
            <a:solidFill>
              <a:srgbClr val="45BF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6"/>
            <p:cNvSpPr/>
            <p:nvPr/>
          </p:nvSpPr>
          <p:spPr>
            <a:xfrm rot="1867215">
              <a:off x="8168292" y="4190339"/>
              <a:ext cx="641197" cy="935674"/>
            </a:xfrm>
            <a:custGeom>
              <a:avLst/>
              <a:gdLst/>
              <a:ahLst/>
              <a:cxnLst/>
              <a:rect l="l" t="t" r="r" b="b"/>
              <a:pathLst>
                <a:path w="55955" h="81653" extrusionOk="0">
                  <a:moveTo>
                    <a:pt x="26003" y="522"/>
                  </a:moveTo>
                  <a:cubicBezTo>
                    <a:pt x="27568" y="522"/>
                    <a:pt x="28711" y="1242"/>
                    <a:pt x="29611" y="2358"/>
                  </a:cubicBezTo>
                  <a:cubicBezTo>
                    <a:pt x="30222" y="3114"/>
                    <a:pt x="30699" y="4067"/>
                    <a:pt x="31068" y="5084"/>
                  </a:cubicBezTo>
                  <a:cubicBezTo>
                    <a:pt x="30375" y="5723"/>
                    <a:pt x="29763" y="6443"/>
                    <a:pt x="29251" y="7243"/>
                  </a:cubicBezTo>
                  <a:cubicBezTo>
                    <a:pt x="28630" y="7126"/>
                    <a:pt x="28000" y="7063"/>
                    <a:pt x="27370" y="7063"/>
                  </a:cubicBezTo>
                  <a:cubicBezTo>
                    <a:pt x="27330" y="7063"/>
                    <a:pt x="27289" y="7062"/>
                    <a:pt x="27249" y="7062"/>
                  </a:cubicBezTo>
                  <a:cubicBezTo>
                    <a:pt x="25537" y="7062"/>
                    <a:pt x="23874" y="7618"/>
                    <a:pt x="22503" y="8638"/>
                  </a:cubicBezTo>
                  <a:cubicBezTo>
                    <a:pt x="21558" y="9340"/>
                    <a:pt x="20757" y="10203"/>
                    <a:pt x="20109" y="11184"/>
                  </a:cubicBezTo>
                  <a:cubicBezTo>
                    <a:pt x="19992" y="10527"/>
                    <a:pt x="19830" y="9880"/>
                    <a:pt x="19623" y="9241"/>
                  </a:cubicBezTo>
                  <a:cubicBezTo>
                    <a:pt x="19272" y="8152"/>
                    <a:pt x="18787" y="7189"/>
                    <a:pt x="18112" y="6470"/>
                  </a:cubicBezTo>
                  <a:cubicBezTo>
                    <a:pt x="17896" y="6236"/>
                    <a:pt x="17644" y="6020"/>
                    <a:pt x="17374" y="5840"/>
                  </a:cubicBezTo>
                  <a:cubicBezTo>
                    <a:pt x="17608" y="5534"/>
                    <a:pt x="17851" y="5237"/>
                    <a:pt x="18121" y="4940"/>
                  </a:cubicBezTo>
                  <a:lnTo>
                    <a:pt x="18112" y="4931"/>
                  </a:lnTo>
                  <a:cubicBezTo>
                    <a:pt x="19075" y="3833"/>
                    <a:pt x="20217" y="2763"/>
                    <a:pt x="21504" y="1953"/>
                  </a:cubicBezTo>
                  <a:cubicBezTo>
                    <a:pt x="22790" y="1143"/>
                    <a:pt x="24221" y="594"/>
                    <a:pt x="25769" y="522"/>
                  </a:cubicBezTo>
                  <a:close/>
                  <a:moveTo>
                    <a:pt x="14909" y="5678"/>
                  </a:moveTo>
                  <a:cubicBezTo>
                    <a:pt x="15089" y="5678"/>
                    <a:pt x="15278" y="5687"/>
                    <a:pt x="15467" y="5705"/>
                  </a:cubicBezTo>
                  <a:cubicBezTo>
                    <a:pt x="16339" y="5768"/>
                    <a:pt x="17149" y="6164"/>
                    <a:pt x="17725" y="6820"/>
                  </a:cubicBezTo>
                  <a:cubicBezTo>
                    <a:pt x="18625" y="7774"/>
                    <a:pt x="19210" y="9313"/>
                    <a:pt x="19542" y="11040"/>
                  </a:cubicBezTo>
                  <a:cubicBezTo>
                    <a:pt x="19596" y="11301"/>
                    <a:pt x="19632" y="11571"/>
                    <a:pt x="19677" y="11841"/>
                  </a:cubicBezTo>
                  <a:cubicBezTo>
                    <a:pt x="19290" y="12489"/>
                    <a:pt x="18958" y="13173"/>
                    <a:pt x="18670" y="13865"/>
                  </a:cubicBezTo>
                  <a:cubicBezTo>
                    <a:pt x="18283" y="14828"/>
                    <a:pt x="17968" y="15818"/>
                    <a:pt x="17752" y="16835"/>
                  </a:cubicBezTo>
                  <a:cubicBezTo>
                    <a:pt x="14477" y="17545"/>
                    <a:pt x="11850" y="19471"/>
                    <a:pt x="10050" y="22008"/>
                  </a:cubicBezTo>
                  <a:cubicBezTo>
                    <a:pt x="8215" y="24590"/>
                    <a:pt x="7225" y="27802"/>
                    <a:pt x="7225" y="31033"/>
                  </a:cubicBezTo>
                  <a:cubicBezTo>
                    <a:pt x="7216" y="33147"/>
                    <a:pt x="7657" y="35234"/>
                    <a:pt x="8512" y="37151"/>
                  </a:cubicBezTo>
                  <a:cubicBezTo>
                    <a:pt x="9528" y="39382"/>
                    <a:pt x="9888" y="42207"/>
                    <a:pt x="9888" y="45086"/>
                  </a:cubicBezTo>
                  <a:cubicBezTo>
                    <a:pt x="9888" y="48559"/>
                    <a:pt x="9357" y="52104"/>
                    <a:pt x="8835" y="54786"/>
                  </a:cubicBezTo>
                  <a:cubicBezTo>
                    <a:pt x="8808" y="54912"/>
                    <a:pt x="8782" y="55047"/>
                    <a:pt x="8755" y="55173"/>
                  </a:cubicBezTo>
                  <a:cubicBezTo>
                    <a:pt x="8656" y="55326"/>
                    <a:pt x="8548" y="55479"/>
                    <a:pt x="8449" y="55640"/>
                  </a:cubicBezTo>
                  <a:cubicBezTo>
                    <a:pt x="8206" y="51700"/>
                    <a:pt x="7405" y="47237"/>
                    <a:pt x="5461" y="42954"/>
                  </a:cubicBezTo>
                  <a:lnTo>
                    <a:pt x="5461" y="42954"/>
                  </a:lnTo>
                  <a:lnTo>
                    <a:pt x="5470" y="42963"/>
                  </a:lnTo>
                  <a:cubicBezTo>
                    <a:pt x="2951" y="37421"/>
                    <a:pt x="1530" y="30826"/>
                    <a:pt x="1530" y="25256"/>
                  </a:cubicBezTo>
                  <a:cubicBezTo>
                    <a:pt x="1530" y="22341"/>
                    <a:pt x="1916" y="19705"/>
                    <a:pt x="2717" y="17644"/>
                  </a:cubicBezTo>
                  <a:cubicBezTo>
                    <a:pt x="3518" y="15584"/>
                    <a:pt x="4724" y="14108"/>
                    <a:pt x="6361" y="13461"/>
                  </a:cubicBezTo>
                  <a:cubicBezTo>
                    <a:pt x="6433" y="13434"/>
                    <a:pt x="6487" y="13371"/>
                    <a:pt x="6514" y="13299"/>
                  </a:cubicBezTo>
                  <a:cubicBezTo>
                    <a:pt x="6514" y="13299"/>
                    <a:pt x="6514" y="13272"/>
                    <a:pt x="6541" y="13218"/>
                  </a:cubicBezTo>
                  <a:cubicBezTo>
                    <a:pt x="7072" y="11742"/>
                    <a:pt x="7828" y="10365"/>
                    <a:pt x="8773" y="9115"/>
                  </a:cubicBezTo>
                  <a:cubicBezTo>
                    <a:pt x="9456" y="8224"/>
                    <a:pt x="10302" y="7360"/>
                    <a:pt x="11319" y="6721"/>
                  </a:cubicBezTo>
                  <a:cubicBezTo>
                    <a:pt x="12389" y="6047"/>
                    <a:pt x="13640" y="5678"/>
                    <a:pt x="14909" y="5678"/>
                  </a:cubicBezTo>
                  <a:close/>
                  <a:moveTo>
                    <a:pt x="49261" y="10051"/>
                  </a:moveTo>
                  <a:cubicBezTo>
                    <a:pt x="50197" y="10051"/>
                    <a:pt x="50916" y="10329"/>
                    <a:pt x="51492" y="10797"/>
                  </a:cubicBezTo>
                  <a:cubicBezTo>
                    <a:pt x="52356" y="11481"/>
                    <a:pt x="52896" y="12624"/>
                    <a:pt x="53211" y="13883"/>
                  </a:cubicBezTo>
                  <a:cubicBezTo>
                    <a:pt x="53526" y="15143"/>
                    <a:pt x="53616" y="16520"/>
                    <a:pt x="53616" y="17653"/>
                  </a:cubicBezTo>
                  <a:cubicBezTo>
                    <a:pt x="53616" y="18373"/>
                    <a:pt x="53580" y="18994"/>
                    <a:pt x="53544" y="19435"/>
                  </a:cubicBezTo>
                  <a:cubicBezTo>
                    <a:pt x="53526" y="19660"/>
                    <a:pt x="53517" y="19822"/>
                    <a:pt x="53499" y="19948"/>
                  </a:cubicBezTo>
                  <a:cubicBezTo>
                    <a:pt x="53490" y="20065"/>
                    <a:pt x="53481" y="20128"/>
                    <a:pt x="53481" y="20128"/>
                  </a:cubicBezTo>
                  <a:cubicBezTo>
                    <a:pt x="53463" y="20200"/>
                    <a:pt x="53490" y="20281"/>
                    <a:pt x="53544" y="20335"/>
                  </a:cubicBezTo>
                  <a:cubicBezTo>
                    <a:pt x="54974" y="21972"/>
                    <a:pt x="55433" y="23691"/>
                    <a:pt x="55442" y="25274"/>
                  </a:cubicBezTo>
                  <a:cubicBezTo>
                    <a:pt x="55442" y="26813"/>
                    <a:pt x="54992" y="28225"/>
                    <a:pt x="54533" y="29251"/>
                  </a:cubicBezTo>
                  <a:cubicBezTo>
                    <a:pt x="54344" y="29665"/>
                    <a:pt x="54138" y="30070"/>
                    <a:pt x="53904" y="30457"/>
                  </a:cubicBezTo>
                  <a:cubicBezTo>
                    <a:pt x="53823" y="30601"/>
                    <a:pt x="53751" y="30709"/>
                    <a:pt x="53706" y="30781"/>
                  </a:cubicBezTo>
                  <a:lnTo>
                    <a:pt x="53643" y="30871"/>
                  </a:lnTo>
                  <a:lnTo>
                    <a:pt x="53625" y="30898"/>
                  </a:lnTo>
                  <a:cubicBezTo>
                    <a:pt x="53571" y="30979"/>
                    <a:pt x="53562" y="31086"/>
                    <a:pt x="53616" y="31176"/>
                  </a:cubicBezTo>
                  <a:cubicBezTo>
                    <a:pt x="54057" y="31923"/>
                    <a:pt x="54281" y="32787"/>
                    <a:pt x="54281" y="33651"/>
                  </a:cubicBezTo>
                  <a:lnTo>
                    <a:pt x="54272" y="33651"/>
                  </a:lnTo>
                  <a:cubicBezTo>
                    <a:pt x="54272" y="34937"/>
                    <a:pt x="53814" y="36314"/>
                    <a:pt x="53004" y="37700"/>
                  </a:cubicBezTo>
                  <a:cubicBezTo>
                    <a:pt x="50566" y="41901"/>
                    <a:pt x="44978" y="46238"/>
                    <a:pt x="39823" y="48946"/>
                  </a:cubicBezTo>
                  <a:cubicBezTo>
                    <a:pt x="32940" y="52572"/>
                    <a:pt x="27595" y="57269"/>
                    <a:pt x="23798" y="61363"/>
                  </a:cubicBezTo>
                  <a:cubicBezTo>
                    <a:pt x="23942" y="60715"/>
                    <a:pt x="24122" y="60067"/>
                    <a:pt x="24329" y="59437"/>
                  </a:cubicBezTo>
                  <a:cubicBezTo>
                    <a:pt x="25598" y="55685"/>
                    <a:pt x="28306" y="51664"/>
                    <a:pt x="34577" y="48164"/>
                  </a:cubicBezTo>
                  <a:cubicBezTo>
                    <a:pt x="38932" y="45734"/>
                    <a:pt x="41469" y="43440"/>
                    <a:pt x="42927" y="41470"/>
                  </a:cubicBezTo>
                  <a:cubicBezTo>
                    <a:pt x="44375" y="39490"/>
                    <a:pt x="44744" y="37817"/>
                    <a:pt x="44744" y="36665"/>
                  </a:cubicBezTo>
                  <a:cubicBezTo>
                    <a:pt x="44744" y="36161"/>
                    <a:pt x="44672" y="35648"/>
                    <a:pt x="44510" y="35171"/>
                  </a:cubicBezTo>
                  <a:cubicBezTo>
                    <a:pt x="45365" y="34515"/>
                    <a:pt x="46103" y="33714"/>
                    <a:pt x="46688" y="32805"/>
                  </a:cubicBezTo>
                  <a:cubicBezTo>
                    <a:pt x="47012" y="32634"/>
                    <a:pt x="47434" y="32400"/>
                    <a:pt x="47974" y="32094"/>
                  </a:cubicBezTo>
                  <a:cubicBezTo>
                    <a:pt x="50314" y="30772"/>
                    <a:pt x="52680" y="29296"/>
                    <a:pt x="52590" y="29170"/>
                  </a:cubicBezTo>
                  <a:cubicBezTo>
                    <a:pt x="52582" y="29160"/>
                    <a:pt x="52566" y="29155"/>
                    <a:pt x="52542" y="29155"/>
                  </a:cubicBezTo>
                  <a:cubicBezTo>
                    <a:pt x="52166" y="29155"/>
                    <a:pt x="49903" y="30375"/>
                    <a:pt x="47704" y="31626"/>
                  </a:cubicBezTo>
                  <a:lnTo>
                    <a:pt x="47147" y="31941"/>
                  </a:lnTo>
                  <a:cubicBezTo>
                    <a:pt x="47596" y="30970"/>
                    <a:pt x="47830" y="29908"/>
                    <a:pt x="47821" y="28837"/>
                  </a:cubicBezTo>
                  <a:cubicBezTo>
                    <a:pt x="47821" y="25751"/>
                    <a:pt x="46094" y="23151"/>
                    <a:pt x="45653" y="22521"/>
                  </a:cubicBezTo>
                  <a:cubicBezTo>
                    <a:pt x="45698" y="22458"/>
                    <a:pt x="45734" y="22386"/>
                    <a:pt x="45770" y="22314"/>
                  </a:cubicBezTo>
                  <a:cubicBezTo>
                    <a:pt x="45932" y="22197"/>
                    <a:pt x="46103" y="22071"/>
                    <a:pt x="46292" y="21945"/>
                  </a:cubicBezTo>
                  <a:cubicBezTo>
                    <a:pt x="47479" y="21153"/>
                    <a:pt x="48784" y="20551"/>
                    <a:pt x="50161" y="20155"/>
                  </a:cubicBezTo>
                  <a:cubicBezTo>
                    <a:pt x="50727" y="20011"/>
                    <a:pt x="51213" y="19885"/>
                    <a:pt x="51555" y="19822"/>
                  </a:cubicBezTo>
                  <a:cubicBezTo>
                    <a:pt x="51897" y="19759"/>
                    <a:pt x="52086" y="19678"/>
                    <a:pt x="52077" y="19642"/>
                  </a:cubicBezTo>
                  <a:cubicBezTo>
                    <a:pt x="52070" y="19604"/>
                    <a:pt x="51918" y="19586"/>
                    <a:pt x="51660" y="19586"/>
                  </a:cubicBezTo>
                  <a:cubicBezTo>
                    <a:pt x="51608" y="19586"/>
                    <a:pt x="51552" y="19586"/>
                    <a:pt x="51492" y="19588"/>
                  </a:cubicBezTo>
                  <a:cubicBezTo>
                    <a:pt x="51006" y="19606"/>
                    <a:pt x="50512" y="19669"/>
                    <a:pt x="50035" y="19768"/>
                  </a:cubicBezTo>
                  <a:cubicBezTo>
                    <a:pt x="48721" y="20047"/>
                    <a:pt x="47479" y="20560"/>
                    <a:pt x="46337" y="21270"/>
                  </a:cubicBezTo>
                  <a:cubicBezTo>
                    <a:pt x="47066" y="19786"/>
                    <a:pt x="47362" y="18472"/>
                    <a:pt x="47362" y="17329"/>
                  </a:cubicBezTo>
                  <a:cubicBezTo>
                    <a:pt x="47362" y="15188"/>
                    <a:pt x="46328" y="13667"/>
                    <a:pt x="45311" y="12714"/>
                  </a:cubicBezTo>
                  <a:cubicBezTo>
                    <a:pt x="44969" y="12399"/>
                    <a:pt x="44600" y="12111"/>
                    <a:pt x="44213" y="11850"/>
                  </a:cubicBezTo>
                  <a:cubicBezTo>
                    <a:pt x="46346" y="10572"/>
                    <a:pt x="48001" y="10051"/>
                    <a:pt x="49261" y="10051"/>
                  </a:cubicBezTo>
                  <a:close/>
                  <a:moveTo>
                    <a:pt x="36826" y="3212"/>
                  </a:moveTo>
                  <a:cubicBezTo>
                    <a:pt x="36925" y="3212"/>
                    <a:pt x="37033" y="3212"/>
                    <a:pt x="37141" y="3221"/>
                  </a:cubicBezTo>
                  <a:cubicBezTo>
                    <a:pt x="39148" y="3302"/>
                    <a:pt x="40686" y="3824"/>
                    <a:pt x="41730" y="4742"/>
                  </a:cubicBezTo>
                  <a:cubicBezTo>
                    <a:pt x="42765" y="5651"/>
                    <a:pt x="43314" y="6955"/>
                    <a:pt x="43323" y="8683"/>
                  </a:cubicBezTo>
                  <a:cubicBezTo>
                    <a:pt x="43305" y="9637"/>
                    <a:pt x="43170" y="10581"/>
                    <a:pt x="42909" y="11499"/>
                  </a:cubicBezTo>
                  <a:cubicBezTo>
                    <a:pt x="42873" y="11625"/>
                    <a:pt x="42936" y="11751"/>
                    <a:pt x="43062" y="11805"/>
                  </a:cubicBezTo>
                  <a:lnTo>
                    <a:pt x="43071" y="11805"/>
                  </a:lnTo>
                  <a:cubicBezTo>
                    <a:pt x="43799" y="12147"/>
                    <a:pt x="44465" y="12615"/>
                    <a:pt x="45041" y="13182"/>
                  </a:cubicBezTo>
                  <a:cubicBezTo>
                    <a:pt x="45959" y="14081"/>
                    <a:pt x="46841" y="15431"/>
                    <a:pt x="46841" y="17329"/>
                  </a:cubicBezTo>
                  <a:cubicBezTo>
                    <a:pt x="46841" y="18706"/>
                    <a:pt x="46382" y="20380"/>
                    <a:pt x="45113" y="22413"/>
                  </a:cubicBezTo>
                  <a:cubicBezTo>
                    <a:pt x="45059" y="22503"/>
                    <a:pt x="45068" y="22620"/>
                    <a:pt x="45131" y="22710"/>
                  </a:cubicBezTo>
                  <a:lnTo>
                    <a:pt x="45158" y="22737"/>
                  </a:lnTo>
                  <a:cubicBezTo>
                    <a:pt x="45383" y="23043"/>
                    <a:pt x="47308" y="25742"/>
                    <a:pt x="47308" y="28846"/>
                  </a:cubicBezTo>
                  <a:cubicBezTo>
                    <a:pt x="47308" y="30826"/>
                    <a:pt x="46544" y="32976"/>
                    <a:pt x="44042" y="34883"/>
                  </a:cubicBezTo>
                  <a:cubicBezTo>
                    <a:pt x="43943" y="34955"/>
                    <a:pt x="43907" y="35090"/>
                    <a:pt x="43970" y="35207"/>
                  </a:cubicBezTo>
                  <a:cubicBezTo>
                    <a:pt x="43970" y="35216"/>
                    <a:pt x="44231" y="35747"/>
                    <a:pt x="44222" y="36665"/>
                  </a:cubicBezTo>
                  <a:cubicBezTo>
                    <a:pt x="44222" y="37709"/>
                    <a:pt x="43907" y="39256"/>
                    <a:pt x="42513" y="41164"/>
                  </a:cubicBezTo>
                  <a:cubicBezTo>
                    <a:pt x="41118" y="43071"/>
                    <a:pt x="38644" y="45311"/>
                    <a:pt x="34334" y="47714"/>
                  </a:cubicBezTo>
                  <a:cubicBezTo>
                    <a:pt x="27964" y="51259"/>
                    <a:pt x="25139" y="55407"/>
                    <a:pt x="23843" y="59275"/>
                  </a:cubicBezTo>
                  <a:cubicBezTo>
                    <a:pt x="22548" y="63135"/>
                    <a:pt x="22754" y="66698"/>
                    <a:pt x="22386" y="69038"/>
                  </a:cubicBezTo>
                  <a:cubicBezTo>
                    <a:pt x="22062" y="71152"/>
                    <a:pt x="21189" y="73518"/>
                    <a:pt x="19713" y="75336"/>
                  </a:cubicBezTo>
                  <a:cubicBezTo>
                    <a:pt x="19362" y="75777"/>
                    <a:pt x="18976" y="76173"/>
                    <a:pt x="18553" y="76541"/>
                  </a:cubicBezTo>
                  <a:cubicBezTo>
                    <a:pt x="20037" y="74085"/>
                    <a:pt x="21072" y="70882"/>
                    <a:pt x="21450" y="67247"/>
                  </a:cubicBezTo>
                  <a:cubicBezTo>
                    <a:pt x="22476" y="57251"/>
                    <a:pt x="27757" y="43251"/>
                    <a:pt x="31158" y="37286"/>
                  </a:cubicBezTo>
                  <a:cubicBezTo>
                    <a:pt x="31356" y="36953"/>
                    <a:pt x="31500" y="36683"/>
                    <a:pt x="31590" y="36494"/>
                  </a:cubicBezTo>
                  <a:cubicBezTo>
                    <a:pt x="31635" y="36395"/>
                    <a:pt x="31671" y="36314"/>
                    <a:pt x="31698" y="36251"/>
                  </a:cubicBezTo>
                  <a:lnTo>
                    <a:pt x="31734" y="36152"/>
                  </a:lnTo>
                  <a:cubicBezTo>
                    <a:pt x="31743" y="36116"/>
                    <a:pt x="31752" y="36080"/>
                    <a:pt x="31752" y="36044"/>
                  </a:cubicBezTo>
                  <a:cubicBezTo>
                    <a:pt x="31752" y="35936"/>
                    <a:pt x="31698" y="35837"/>
                    <a:pt x="31608" y="35792"/>
                  </a:cubicBezTo>
                  <a:cubicBezTo>
                    <a:pt x="31563" y="35774"/>
                    <a:pt x="31527" y="35765"/>
                    <a:pt x="31482" y="35765"/>
                  </a:cubicBezTo>
                  <a:cubicBezTo>
                    <a:pt x="31419" y="35765"/>
                    <a:pt x="31365" y="35783"/>
                    <a:pt x="31320" y="35810"/>
                  </a:cubicBezTo>
                  <a:cubicBezTo>
                    <a:pt x="31266" y="35846"/>
                    <a:pt x="31221" y="35891"/>
                    <a:pt x="31176" y="35936"/>
                  </a:cubicBezTo>
                  <a:cubicBezTo>
                    <a:pt x="30888" y="36260"/>
                    <a:pt x="30609" y="36602"/>
                    <a:pt x="30357" y="36953"/>
                  </a:cubicBezTo>
                  <a:cubicBezTo>
                    <a:pt x="28378" y="39580"/>
                    <a:pt x="23807" y="46256"/>
                    <a:pt x="21774" y="49225"/>
                  </a:cubicBezTo>
                  <a:lnTo>
                    <a:pt x="26722" y="33723"/>
                  </a:lnTo>
                  <a:cubicBezTo>
                    <a:pt x="26782" y="33526"/>
                    <a:pt x="26625" y="33381"/>
                    <a:pt x="26467" y="33381"/>
                  </a:cubicBezTo>
                  <a:cubicBezTo>
                    <a:pt x="26387" y="33381"/>
                    <a:pt x="26306" y="33419"/>
                    <a:pt x="26254" y="33507"/>
                  </a:cubicBezTo>
                  <a:lnTo>
                    <a:pt x="18139" y="47705"/>
                  </a:lnTo>
                  <a:cubicBezTo>
                    <a:pt x="18832" y="44988"/>
                    <a:pt x="20019" y="39661"/>
                    <a:pt x="20721" y="32733"/>
                  </a:cubicBezTo>
                  <a:cubicBezTo>
                    <a:pt x="20739" y="32607"/>
                    <a:pt x="20649" y="32481"/>
                    <a:pt x="20523" y="32454"/>
                  </a:cubicBezTo>
                  <a:cubicBezTo>
                    <a:pt x="20504" y="32450"/>
                    <a:pt x="20484" y="32448"/>
                    <a:pt x="20465" y="32448"/>
                  </a:cubicBezTo>
                  <a:cubicBezTo>
                    <a:pt x="20358" y="32448"/>
                    <a:pt x="20257" y="32509"/>
                    <a:pt x="20226" y="32616"/>
                  </a:cubicBezTo>
                  <a:cubicBezTo>
                    <a:pt x="20226" y="32616"/>
                    <a:pt x="20127" y="32868"/>
                    <a:pt x="19938" y="33345"/>
                  </a:cubicBezTo>
                  <a:cubicBezTo>
                    <a:pt x="18895" y="35990"/>
                    <a:pt x="15026" y="45383"/>
                    <a:pt x="9510" y="54021"/>
                  </a:cubicBezTo>
                  <a:cubicBezTo>
                    <a:pt x="9978" y="51448"/>
                    <a:pt x="10410" y="48254"/>
                    <a:pt x="10410" y="45095"/>
                  </a:cubicBezTo>
                  <a:cubicBezTo>
                    <a:pt x="10410" y="42171"/>
                    <a:pt x="10041" y="39283"/>
                    <a:pt x="8988" y="36953"/>
                  </a:cubicBezTo>
                  <a:cubicBezTo>
                    <a:pt x="8152" y="35090"/>
                    <a:pt x="7729" y="33084"/>
                    <a:pt x="7738" y="31042"/>
                  </a:cubicBezTo>
                  <a:cubicBezTo>
                    <a:pt x="7738" y="27919"/>
                    <a:pt x="8701" y="24806"/>
                    <a:pt x="10473" y="22314"/>
                  </a:cubicBezTo>
                  <a:cubicBezTo>
                    <a:pt x="12237" y="19831"/>
                    <a:pt x="14810" y="17959"/>
                    <a:pt x="18022" y="17311"/>
                  </a:cubicBezTo>
                  <a:cubicBezTo>
                    <a:pt x="18130" y="17293"/>
                    <a:pt x="18211" y="17203"/>
                    <a:pt x="18229" y="17096"/>
                  </a:cubicBezTo>
                  <a:cubicBezTo>
                    <a:pt x="18229" y="17096"/>
                    <a:pt x="18229" y="17069"/>
                    <a:pt x="18247" y="16997"/>
                  </a:cubicBezTo>
                  <a:cubicBezTo>
                    <a:pt x="18355" y="16475"/>
                    <a:pt x="18886" y="14099"/>
                    <a:pt x="20271" y="11868"/>
                  </a:cubicBezTo>
                  <a:cubicBezTo>
                    <a:pt x="20964" y="10752"/>
                    <a:pt x="21873" y="9673"/>
                    <a:pt x="23033" y="8881"/>
                  </a:cubicBezTo>
                  <a:cubicBezTo>
                    <a:pt x="24286" y="8025"/>
                    <a:pt x="25765" y="7576"/>
                    <a:pt x="27281" y="7576"/>
                  </a:cubicBezTo>
                  <a:cubicBezTo>
                    <a:pt x="27311" y="7576"/>
                    <a:pt x="27340" y="7576"/>
                    <a:pt x="27370" y="7576"/>
                  </a:cubicBezTo>
                  <a:cubicBezTo>
                    <a:pt x="28027" y="7576"/>
                    <a:pt x="28684" y="7648"/>
                    <a:pt x="29332" y="7774"/>
                  </a:cubicBezTo>
                  <a:cubicBezTo>
                    <a:pt x="29350" y="7779"/>
                    <a:pt x="29369" y="7781"/>
                    <a:pt x="29387" y="7781"/>
                  </a:cubicBezTo>
                  <a:cubicBezTo>
                    <a:pt x="29475" y="7781"/>
                    <a:pt x="29557" y="7730"/>
                    <a:pt x="29602" y="7648"/>
                  </a:cubicBezTo>
                  <a:lnTo>
                    <a:pt x="29602" y="7639"/>
                  </a:lnTo>
                  <a:cubicBezTo>
                    <a:pt x="30141" y="6775"/>
                    <a:pt x="30798" y="5993"/>
                    <a:pt x="31563" y="5327"/>
                  </a:cubicBezTo>
                  <a:cubicBezTo>
                    <a:pt x="32787" y="4247"/>
                    <a:pt x="34550" y="3212"/>
                    <a:pt x="36826" y="3212"/>
                  </a:cubicBezTo>
                  <a:close/>
                  <a:moveTo>
                    <a:pt x="20001" y="34595"/>
                  </a:moveTo>
                  <a:lnTo>
                    <a:pt x="20001" y="34595"/>
                  </a:lnTo>
                  <a:cubicBezTo>
                    <a:pt x="19497" y="38815"/>
                    <a:pt x="18832" y="42342"/>
                    <a:pt x="18274" y="44907"/>
                  </a:cubicBezTo>
                  <a:cubicBezTo>
                    <a:pt x="17950" y="46382"/>
                    <a:pt x="17662" y="47534"/>
                    <a:pt x="17446" y="48326"/>
                  </a:cubicBezTo>
                  <a:cubicBezTo>
                    <a:pt x="17347" y="48712"/>
                    <a:pt x="17257" y="49018"/>
                    <a:pt x="17203" y="49225"/>
                  </a:cubicBezTo>
                  <a:cubicBezTo>
                    <a:pt x="17140" y="49432"/>
                    <a:pt x="17113" y="49522"/>
                    <a:pt x="17113" y="49522"/>
                  </a:cubicBezTo>
                  <a:cubicBezTo>
                    <a:pt x="17054" y="49717"/>
                    <a:pt x="17208" y="49858"/>
                    <a:pt x="17364" y="49858"/>
                  </a:cubicBezTo>
                  <a:cubicBezTo>
                    <a:pt x="17446" y="49858"/>
                    <a:pt x="17528" y="49819"/>
                    <a:pt x="17581" y="49729"/>
                  </a:cubicBezTo>
                  <a:lnTo>
                    <a:pt x="25490" y="35900"/>
                  </a:lnTo>
                  <a:lnTo>
                    <a:pt x="20739" y="50764"/>
                  </a:lnTo>
                  <a:cubicBezTo>
                    <a:pt x="20684" y="50953"/>
                    <a:pt x="20836" y="51101"/>
                    <a:pt x="20993" y="51101"/>
                  </a:cubicBezTo>
                  <a:cubicBezTo>
                    <a:pt x="21067" y="51101"/>
                    <a:pt x="21143" y="51067"/>
                    <a:pt x="21198" y="50989"/>
                  </a:cubicBezTo>
                  <a:lnTo>
                    <a:pt x="21639" y="50350"/>
                  </a:lnTo>
                  <a:cubicBezTo>
                    <a:pt x="22602" y="48928"/>
                    <a:pt x="25022" y="45383"/>
                    <a:pt x="27244" y="42198"/>
                  </a:cubicBezTo>
                  <a:cubicBezTo>
                    <a:pt x="28288" y="40705"/>
                    <a:pt x="29287" y="39292"/>
                    <a:pt x="30069" y="38203"/>
                  </a:cubicBezTo>
                  <a:lnTo>
                    <a:pt x="30069" y="38203"/>
                  </a:lnTo>
                  <a:cubicBezTo>
                    <a:pt x="26650" y="44754"/>
                    <a:pt x="21918" y="57683"/>
                    <a:pt x="20937" y="67193"/>
                  </a:cubicBezTo>
                  <a:cubicBezTo>
                    <a:pt x="20514" y="71269"/>
                    <a:pt x="19246" y="74769"/>
                    <a:pt x="17473" y="77243"/>
                  </a:cubicBezTo>
                  <a:cubicBezTo>
                    <a:pt x="15701" y="79718"/>
                    <a:pt x="13424" y="81139"/>
                    <a:pt x="10986" y="81139"/>
                  </a:cubicBezTo>
                  <a:cubicBezTo>
                    <a:pt x="9906" y="81139"/>
                    <a:pt x="8782" y="80860"/>
                    <a:pt x="7630" y="80257"/>
                  </a:cubicBezTo>
                  <a:cubicBezTo>
                    <a:pt x="5677" y="79232"/>
                    <a:pt x="3887" y="78026"/>
                    <a:pt x="2600" y="76568"/>
                  </a:cubicBezTo>
                  <a:cubicBezTo>
                    <a:pt x="1314" y="75102"/>
                    <a:pt x="522" y="73383"/>
                    <a:pt x="522" y="71269"/>
                  </a:cubicBezTo>
                  <a:cubicBezTo>
                    <a:pt x="522" y="68516"/>
                    <a:pt x="1889" y="65043"/>
                    <a:pt x="5434" y="60643"/>
                  </a:cubicBezTo>
                  <a:cubicBezTo>
                    <a:pt x="12695" y="51637"/>
                    <a:pt x="18121" y="39193"/>
                    <a:pt x="20001" y="34595"/>
                  </a:cubicBezTo>
                  <a:close/>
                  <a:moveTo>
                    <a:pt x="26003" y="0"/>
                  </a:moveTo>
                  <a:cubicBezTo>
                    <a:pt x="25913" y="0"/>
                    <a:pt x="25832" y="0"/>
                    <a:pt x="25742" y="9"/>
                  </a:cubicBezTo>
                  <a:cubicBezTo>
                    <a:pt x="23978" y="90"/>
                    <a:pt x="22368" y="756"/>
                    <a:pt x="20964" y="1692"/>
                  </a:cubicBezTo>
                  <a:cubicBezTo>
                    <a:pt x="19344" y="2772"/>
                    <a:pt x="17986" y="4202"/>
                    <a:pt x="16915" y="5570"/>
                  </a:cubicBezTo>
                  <a:cubicBezTo>
                    <a:pt x="16474" y="5354"/>
                    <a:pt x="15997" y="5228"/>
                    <a:pt x="15512" y="5192"/>
                  </a:cubicBezTo>
                  <a:cubicBezTo>
                    <a:pt x="15305" y="5174"/>
                    <a:pt x="15107" y="5165"/>
                    <a:pt x="14909" y="5165"/>
                  </a:cubicBezTo>
                  <a:cubicBezTo>
                    <a:pt x="13451" y="5174"/>
                    <a:pt x="12039" y="5606"/>
                    <a:pt x="10833" y="6434"/>
                  </a:cubicBezTo>
                  <a:cubicBezTo>
                    <a:pt x="9141" y="7558"/>
                    <a:pt x="7945" y="9241"/>
                    <a:pt x="7162" y="10635"/>
                  </a:cubicBezTo>
                  <a:cubicBezTo>
                    <a:pt x="6730" y="11400"/>
                    <a:pt x="6361" y="12210"/>
                    <a:pt x="6055" y="13038"/>
                  </a:cubicBezTo>
                  <a:cubicBezTo>
                    <a:pt x="4310" y="13784"/>
                    <a:pt x="3050" y="15368"/>
                    <a:pt x="2240" y="17464"/>
                  </a:cubicBezTo>
                  <a:cubicBezTo>
                    <a:pt x="1404" y="19606"/>
                    <a:pt x="1017" y="22296"/>
                    <a:pt x="1017" y="25256"/>
                  </a:cubicBezTo>
                  <a:cubicBezTo>
                    <a:pt x="1017" y="30925"/>
                    <a:pt x="2438" y="37565"/>
                    <a:pt x="4994" y="43179"/>
                  </a:cubicBezTo>
                  <a:cubicBezTo>
                    <a:pt x="7018" y="47633"/>
                    <a:pt x="7783" y="52320"/>
                    <a:pt x="7963" y="56360"/>
                  </a:cubicBezTo>
                  <a:cubicBezTo>
                    <a:pt x="7027" y="57728"/>
                    <a:pt x="6046" y="59059"/>
                    <a:pt x="5030" y="60319"/>
                  </a:cubicBezTo>
                  <a:cubicBezTo>
                    <a:pt x="1449" y="64773"/>
                    <a:pt x="0" y="68336"/>
                    <a:pt x="0" y="71269"/>
                  </a:cubicBezTo>
                  <a:cubicBezTo>
                    <a:pt x="0" y="73518"/>
                    <a:pt x="855" y="75372"/>
                    <a:pt x="2204" y="76910"/>
                  </a:cubicBezTo>
                  <a:cubicBezTo>
                    <a:pt x="3554" y="78440"/>
                    <a:pt x="5398" y="79673"/>
                    <a:pt x="7387" y="80716"/>
                  </a:cubicBezTo>
                  <a:cubicBezTo>
                    <a:pt x="8602" y="81355"/>
                    <a:pt x="9816" y="81652"/>
                    <a:pt x="10986" y="81652"/>
                  </a:cubicBezTo>
                  <a:cubicBezTo>
                    <a:pt x="13550" y="81652"/>
                    <a:pt x="15889" y="80212"/>
                    <a:pt x="17698" y="77810"/>
                  </a:cubicBezTo>
                  <a:cubicBezTo>
                    <a:pt x="18625" y="77243"/>
                    <a:pt x="19434" y="76523"/>
                    <a:pt x="20109" y="75678"/>
                  </a:cubicBezTo>
                  <a:cubicBezTo>
                    <a:pt x="21657" y="73761"/>
                    <a:pt x="22557" y="71314"/>
                    <a:pt x="22898" y="69128"/>
                  </a:cubicBezTo>
                  <a:cubicBezTo>
                    <a:pt x="23177" y="67328"/>
                    <a:pt x="23141" y="64962"/>
                    <a:pt x="23609" y="62353"/>
                  </a:cubicBezTo>
                  <a:cubicBezTo>
                    <a:pt x="27406" y="58151"/>
                    <a:pt x="32895" y="53184"/>
                    <a:pt x="40075" y="49414"/>
                  </a:cubicBezTo>
                  <a:cubicBezTo>
                    <a:pt x="43548" y="47588"/>
                    <a:pt x="47218" y="45042"/>
                    <a:pt x="50026" y="42261"/>
                  </a:cubicBezTo>
                  <a:cubicBezTo>
                    <a:pt x="51420" y="40876"/>
                    <a:pt x="52608" y="39427"/>
                    <a:pt x="53454" y="37979"/>
                  </a:cubicBezTo>
                  <a:cubicBezTo>
                    <a:pt x="54308" y="36521"/>
                    <a:pt x="54794" y="35072"/>
                    <a:pt x="54803" y="33660"/>
                  </a:cubicBezTo>
                  <a:cubicBezTo>
                    <a:pt x="54803" y="32751"/>
                    <a:pt x="54578" y="31860"/>
                    <a:pt x="54147" y="31069"/>
                  </a:cubicBezTo>
                  <a:cubicBezTo>
                    <a:pt x="54524" y="30493"/>
                    <a:pt x="55955" y="28144"/>
                    <a:pt x="55955" y="25274"/>
                  </a:cubicBezTo>
                  <a:cubicBezTo>
                    <a:pt x="55955" y="23619"/>
                    <a:pt x="55469" y="21783"/>
                    <a:pt x="54012" y="20083"/>
                  </a:cubicBezTo>
                  <a:cubicBezTo>
                    <a:pt x="54093" y="19273"/>
                    <a:pt x="54138" y="18463"/>
                    <a:pt x="54138" y="17653"/>
                  </a:cubicBezTo>
                  <a:cubicBezTo>
                    <a:pt x="54138" y="16106"/>
                    <a:pt x="53985" y="14117"/>
                    <a:pt x="53301" y="12471"/>
                  </a:cubicBezTo>
                  <a:cubicBezTo>
                    <a:pt x="52968" y="11661"/>
                    <a:pt x="52491" y="10923"/>
                    <a:pt x="51825" y="10392"/>
                  </a:cubicBezTo>
                  <a:cubicBezTo>
                    <a:pt x="51159" y="9853"/>
                    <a:pt x="50305" y="9538"/>
                    <a:pt x="49261" y="9538"/>
                  </a:cubicBezTo>
                  <a:cubicBezTo>
                    <a:pt x="47812" y="9538"/>
                    <a:pt x="46004" y="10131"/>
                    <a:pt x="43709" y="11544"/>
                  </a:cubicBezTo>
                  <a:cubicBezTo>
                    <a:pt x="43611" y="11499"/>
                    <a:pt x="43530" y="11454"/>
                    <a:pt x="43467" y="11418"/>
                  </a:cubicBezTo>
                  <a:cubicBezTo>
                    <a:pt x="43701" y="10527"/>
                    <a:pt x="43826" y="9610"/>
                    <a:pt x="43844" y="8692"/>
                  </a:cubicBezTo>
                  <a:cubicBezTo>
                    <a:pt x="43844" y="6847"/>
                    <a:pt x="43233" y="5363"/>
                    <a:pt x="42072" y="4355"/>
                  </a:cubicBezTo>
                  <a:cubicBezTo>
                    <a:pt x="40911" y="3338"/>
                    <a:pt x="39247" y="2790"/>
                    <a:pt x="37168" y="2700"/>
                  </a:cubicBezTo>
                  <a:cubicBezTo>
                    <a:pt x="37051" y="2691"/>
                    <a:pt x="36943" y="2691"/>
                    <a:pt x="36835" y="2691"/>
                  </a:cubicBezTo>
                  <a:cubicBezTo>
                    <a:pt x="34550" y="2691"/>
                    <a:pt x="32760" y="3662"/>
                    <a:pt x="31491" y="4715"/>
                  </a:cubicBezTo>
                  <a:cubicBezTo>
                    <a:pt x="31140" y="3752"/>
                    <a:pt x="30645" y="2844"/>
                    <a:pt x="30015" y="2025"/>
                  </a:cubicBezTo>
                  <a:cubicBezTo>
                    <a:pt x="29062" y="828"/>
                    <a:pt x="27730" y="0"/>
                    <a:pt x="260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6"/>
            <p:cNvSpPr/>
            <p:nvPr/>
          </p:nvSpPr>
          <p:spPr>
            <a:xfrm rot="1867215">
              <a:off x="8701333" y="4746131"/>
              <a:ext cx="36199" cy="16306"/>
            </a:xfrm>
            <a:custGeom>
              <a:avLst/>
              <a:gdLst/>
              <a:ahLst/>
              <a:cxnLst/>
              <a:rect l="l" t="t" r="r" b="b"/>
              <a:pathLst>
                <a:path w="3159" h="1423" extrusionOk="0">
                  <a:moveTo>
                    <a:pt x="2943" y="1"/>
                  </a:moveTo>
                  <a:cubicBezTo>
                    <a:pt x="2605" y="1"/>
                    <a:pt x="1783" y="304"/>
                    <a:pt x="990" y="632"/>
                  </a:cubicBezTo>
                  <a:cubicBezTo>
                    <a:pt x="0" y="1037"/>
                    <a:pt x="27" y="1163"/>
                    <a:pt x="90" y="1297"/>
                  </a:cubicBezTo>
                  <a:cubicBezTo>
                    <a:pt x="116" y="1365"/>
                    <a:pt x="145" y="1423"/>
                    <a:pt x="271" y="1423"/>
                  </a:cubicBezTo>
                  <a:cubicBezTo>
                    <a:pt x="413" y="1423"/>
                    <a:pt x="678" y="1350"/>
                    <a:pt x="1197" y="1136"/>
                  </a:cubicBezTo>
                  <a:cubicBezTo>
                    <a:pt x="2178" y="731"/>
                    <a:pt x="3158" y="191"/>
                    <a:pt x="3095" y="56"/>
                  </a:cubicBezTo>
                  <a:cubicBezTo>
                    <a:pt x="3076" y="18"/>
                    <a:pt x="3023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6"/>
            <p:cNvSpPr/>
            <p:nvPr/>
          </p:nvSpPr>
          <p:spPr>
            <a:xfrm rot="1867215">
              <a:off x="8664753" y="4344153"/>
              <a:ext cx="92590" cy="204282"/>
            </a:xfrm>
            <a:custGeom>
              <a:avLst/>
              <a:gdLst/>
              <a:ahLst/>
              <a:cxnLst/>
              <a:rect l="l" t="t" r="r" b="b"/>
              <a:pathLst>
                <a:path w="8080" h="17827" extrusionOk="0">
                  <a:moveTo>
                    <a:pt x="8043" y="1"/>
                  </a:moveTo>
                  <a:cubicBezTo>
                    <a:pt x="7922" y="1"/>
                    <a:pt x="7177" y="1465"/>
                    <a:pt x="6127" y="3654"/>
                  </a:cubicBezTo>
                  <a:cubicBezTo>
                    <a:pt x="5084" y="5858"/>
                    <a:pt x="3725" y="8782"/>
                    <a:pt x="2411" y="11697"/>
                  </a:cubicBezTo>
                  <a:cubicBezTo>
                    <a:pt x="1098" y="14612"/>
                    <a:pt x="477" y="16133"/>
                    <a:pt x="198" y="16934"/>
                  </a:cubicBezTo>
                  <a:cubicBezTo>
                    <a:pt x="63" y="17330"/>
                    <a:pt x="0" y="17555"/>
                    <a:pt x="0" y="17690"/>
                  </a:cubicBezTo>
                  <a:cubicBezTo>
                    <a:pt x="0" y="17818"/>
                    <a:pt x="21" y="17825"/>
                    <a:pt x="58" y="17825"/>
                  </a:cubicBezTo>
                  <a:cubicBezTo>
                    <a:pt x="62" y="17825"/>
                    <a:pt x="67" y="17825"/>
                    <a:pt x="72" y="17825"/>
                  </a:cubicBezTo>
                  <a:cubicBezTo>
                    <a:pt x="77" y="17826"/>
                    <a:pt x="83" y="17827"/>
                    <a:pt x="88" y="17827"/>
                  </a:cubicBezTo>
                  <a:cubicBezTo>
                    <a:pt x="119" y="17827"/>
                    <a:pt x="153" y="17802"/>
                    <a:pt x="207" y="17726"/>
                  </a:cubicBezTo>
                  <a:cubicBezTo>
                    <a:pt x="333" y="17519"/>
                    <a:pt x="450" y="17303"/>
                    <a:pt x="549" y="17078"/>
                  </a:cubicBezTo>
                  <a:cubicBezTo>
                    <a:pt x="909" y="16322"/>
                    <a:pt x="1593" y="14837"/>
                    <a:pt x="2906" y="11922"/>
                  </a:cubicBezTo>
                  <a:cubicBezTo>
                    <a:pt x="4229" y="9007"/>
                    <a:pt x="5543" y="6029"/>
                    <a:pt x="6523" y="3780"/>
                  </a:cubicBezTo>
                  <a:lnTo>
                    <a:pt x="6523" y="3780"/>
                  </a:lnTo>
                  <a:lnTo>
                    <a:pt x="6514" y="3789"/>
                  </a:lnTo>
                  <a:cubicBezTo>
                    <a:pt x="7009" y="2664"/>
                    <a:pt x="7405" y="1719"/>
                    <a:pt x="7675" y="1053"/>
                  </a:cubicBezTo>
                  <a:cubicBezTo>
                    <a:pt x="7945" y="388"/>
                    <a:pt x="8080" y="10"/>
                    <a:pt x="8044" y="1"/>
                  </a:cubicBezTo>
                  <a:cubicBezTo>
                    <a:pt x="8043" y="1"/>
                    <a:pt x="8043" y="1"/>
                    <a:pt x="80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6"/>
            <p:cNvSpPr/>
            <p:nvPr/>
          </p:nvSpPr>
          <p:spPr>
            <a:xfrm rot="1867215">
              <a:off x="8534392" y="4514560"/>
              <a:ext cx="30527" cy="72559"/>
            </a:xfrm>
            <a:custGeom>
              <a:avLst/>
              <a:gdLst/>
              <a:ahLst/>
              <a:cxnLst/>
              <a:rect l="l" t="t" r="r" b="b"/>
              <a:pathLst>
                <a:path w="2664" h="6332" extrusionOk="0">
                  <a:moveTo>
                    <a:pt x="2513" y="1"/>
                  </a:moveTo>
                  <a:cubicBezTo>
                    <a:pt x="2287" y="1"/>
                    <a:pt x="1486" y="2066"/>
                    <a:pt x="747" y="4114"/>
                  </a:cubicBezTo>
                  <a:lnTo>
                    <a:pt x="747" y="4105"/>
                  </a:lnTo>
                  <a:cubicBezTo>
                    <a:pt x="0" y="6174"/>
                    <a:pt x="99" y="6273"/>
                    <a:pt x="243" y="6318"/>
                  </a:cubicBezTo>
                  <a:cubicBezTo>
                    <a:pt x="262" y="6325"/>
                    <a:pt x="280" y="6331"/>
                    <a:pt x="300" y="6331"/>
                  </a:cubicBezTo>
                  <a:cubicBezTo>
                    <a:pt x="426" y="6331"/>
                    <a:pt x="615" y="6082"/>
                    <a:pt x="1260" y="4293"/>
                  </a:cubicBezTo>
                  <a:cubicBezTo>
                    <a:pt x="2007" y="2233"/>
                    <a:pt x="2664" y="38"/>
                    <a:pt x="2520" y="2"/>
                  </a:cubicBezTo>
                  <a:cubicBezTo>
                    <a:pt x="2517" y="1"/>
                    <a:pt x="2515" y="1"/>
                    <a:pt x="2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6"/>
            <p:cNvSpPr/>
            <p:nvPr/>
          </p:nvSpPr>
          <p:spPr>
            <a:xfrm rot="1867215">
              <a:off x="8602858" y="4360325"/>
              <a:ext cx="12284" cy="122395"/>
            </a:xfrm>
            <a:custGeom>
              <a:avLst/>
              <a:gdLst/>
              <a:ahLst/>
              <a:cxnLst/>
              <a:rect l="l" t="t" r="r" b="b"/>
              <a:pathLst>
                <a:path w="1072" h="10681" extrusionOk="0">
                  <a:moveTo>
                    <a:pt x="228" y="0"/>
                  </a:moveTo>
                  <a:cubicBezTo>
                    <a:pt x="227" y="0"/>
                    <a:pt x="226" y="0"/>
                    <a:pt x="226" y="1"/>
                  </a:cubicBezTo>
                  <a:cubicBezTo>
                    <a:pt x="1" y="73"/>
                    <a:pt x="567" y="3609"/>
                    <a:pt x="513" y="7100"/>
                  </a:cubicBezTo>
                  <a:cubicBezTo>
                    <a:pt x="478" y="8836"/>
                    <a:pt x="361" y="9718"/>
                    <a:pt x="343" y="10168"/>
                  </a:cubicBezTo>
                  <a:cubicBezTo>
                    <a:pt x="316" y="10618"/>
                    <a:pt x="352" y="10654"/>
                    <a:pt x="433" y="10672"/>
                  </a:cubicBezTo>
                  <a:cubicBezTo>
                    <a:pt x="446" y="10677"/>
                    <a:pt x="459" y="10681"/>
                    <a:pt x="473" y="10681"/>
                  </a:cubicBezTo>
                  <a:cubicBezTo>
                    <a:pt x="536" y="10681"/>
                    <a:pt x="610" y="10607"/>
                    <a:pt x="720" y="10240"/>
                  </a:cubicBezTo>
                  <a:cubicBezTo>
                    <a:pt x="846" y="9781"/>
                    <a:pt x="1026" y="8881"/>
                    <a:pt x="1053" y="7100"/>
                  </a:cubicBezTo>
                  <a:cubicBezTo>
                    <a:pt x="1071" y="5462"/>
                    <a:pt x="954" y="3816"/>
                    <a:pt x="702" y="2196"/>
                  </a:cubicBezTo>
                  <a:cubicBezTo>
                    <a:pt x="516" y="876"/>
                    <a:pt x="287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6"/>
            <p:cNvSpPr/>
            <p:nvPr/>
          </p:nvSpPr>
          <p:spPr>
            <a:xfrm rot="1867215">
              <a:off x="8490417" y="4393139"/>
              <a:ext cx="21394" cy="99844"/>
            </a:xfrm>
            <a:custGeom>
              <a:avLst/>
              <a:gdLst/>
              <a:ahLst/>
              <a:cxnLst/>
              <a:rect l="l" t="t" r="r" b="b"/>
              <a:pathLst>
                <a:path w="1867" h="8713" extrusionOk="0">
                  <a:moveTo>
                    <a:pt x="246" y="0"/>
                  </a:moveTo>
                  <a:cubicBezTo>
                    <a:pt x="245" y="0"/>
                    <a:pt x="244" y="0"/>
                    <a:pt x="244" y="1"/>
                  </a:cubicBezTo>
                  <a:cubicBezTo>
                    <a:pt x="1" y="82"/>
                    <a:pt x="496" y="2979"/>
                    <a:pt x="928" y="5813"/>
                  </a:cubicBezTo>
                  <a:cubicBezTo>
                    <a:pt x="1350" y="8647"/>
                    <a:pt x="1305" y="8683"/>
                    <a:pt x="1485" y="8710"/>
                  </a:cubicBezTo>
                  <a:cubicBezTo>
                    <a:pt x="1492" y="8712"/>
                    <a:pt x="1500" y="8713"/>
                    <a:pt x="1508" y="8713"/>
                  </a:cubicBezTo>
                  <a:cubicBezTo>
                    <a:pt x="1640" y="8713"/>
                    <a:pt x="1867" y="8434"/>
                    <a:pt x="1467" y="5732"/>
                  </a:cubicBezTo>
                  <a:cubicBezTo>
                    <a:pt x="1038" y="2888"/>
                    <a:pt x="369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6"/>
            <p:cNvSpPr/>
            <p:nvPr/>
          </p:nvSpPr>
          <p:spPr>
            <a:xfrm rot="1867215">
              <a:off x="8639714" y="4524713"/>
              <a:ext cx="86413" cy="63633"/>
            </a:xfrm>
            <a:custGeom>
              <a:avLst/>
              <a:gdLst/>
              <a:ahLst/>
              <a:cxnLst/>
              <a:rect l="l" t="t" r="r" b="b"/>
              <a:pathLst>
                <a:path w="7541" h="5553" extrusionOk="0">
                  <a:moveTo>
                    <a:pt x="7449" y="0"/>
                  </a:moveTo>
                  <a:cubicBezTo>
                    <a:pt x="7265" y="0"/>
                    <a:pt x="6595" y="312"/>
                    <a:pt x="5741" y="879"/>
                  </a:cubicBezTo>
                  <a:cubicBezTo>
                    <a:pt x="4769" y="1518"/>
                    <a:pt x="3545" y="2417"/>
                    <a:pt x="2367" y="3353"/>
                  </a:cubicBezTo>
                  <a:cubicBezTo>
                    <a:pt x="0" y="5234"/>
                    <a:pt x="45" y="5396"/>
                    <a:pt x="135" y="5513"/>
                  </a:cubicBezTo>
                  <a:lnTo>
                    <a:pt x="135" y="5504"/>
                  </a:lnTo>
                  <a:cubicBezTo>
                    <a:pt x="156" y="5530"/>
                    <a:pt x="178" y="5552"/>
                    <a:pt x="223" y="5552"/>
                  </a:cubicBezTo>
                  <a:cubicBezTo>
                    <a:pt x="387" y="5552"/>
                    <a:pt x="856" y="5251"/>
                    <a:pt x="2699" y="3776"/>
                  </a:cubicBezTo>
                  <a:cubicBezTo>
                    <a:pt x="3878" y="2840"/>
                    <a:pt x="5075" y="1896"/>
                    <a:pt x="5993" y="1203"/>
                  </a:cubicBezTo>
                  <a:cubicBezTo>
                    <a:pt x="6901" y="501"/>
                    <a:pt x="7540" y="78"/>
                    <a:pt x="7495" y="15"/>
                  </a:cubicBezTo>
                  <a:cubicBezTo>
                    <a:pt x="7488" y="5"/>
                    <a:pt x="7473" y="0"/>
                    <a:pt x="7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6"/>
            <p:cNvSpPr/>
            <p:nvPr/>
          </p:nvSpPr>
          <p:spPr>
            <a:xfrm rot="1867215">
              <a:off x="8580018" y="4615326"/>
              <a:ext cx="97964" cy="45069"/>
            </a:xfrm>
            <a:custGeom>
              <a:avLst/>
              <a:gdLst/>
              <a:ahLst/>
              <a:cxnLst/>
              <a:rect l="l" t="t" r="r" b="b"/>
              <a:pathLst>
                <a:path w="8549" h="3933" extrusionOk="0">
                  <a:moveTo>
                    <a:pt x="8401" y="1"/>
                  </a:moveTo>
                  <a:cubicBezTo>
                    <a:pt x="7969" y="1"/>
                    <a:pt x="5335" y="1154"/>
                    <a:pt x="2772" y="2322"/>
                  </a:cubicBezTo>
                  <a:cubicBezTo>
                    <a:pt x="18" y="3581"/>
                    <a:pt x="0" y="3716"/>
                    <a:pt x="72" y="3860"/>
                  </a:cubicBezTo>
                  <a:lnTo>
                    <a:pt x="63" y="3860"/>
                  </a:lnTo>
                  <a:cubicBezTo>
                    <a:pt x="81" y="3899"/>
                    <a:pt x="104" y="3933"/>
                    <a:pt x="190" y="3933"/>
                  </a:cubicBezTo>
                  <a:cubicBezTo>
                    <a:pt x="407" y="3933"/>
                    <a:pt x="1027" y="3718"/>
                    <a:pt x="2997" y="2817"/>
                  </a:cubicBezTo>
                  <a:cubicBezTo>
                    <a:pt x="5750" y="1566"/>
                    <a:pt x="8548" y="144"/>
                    <a:pt x="8458" y="19"/>
                  </a:cubicBezTo>
                  <a:cubicBezTo>
                    <a:pt x="8450" y="7"/>
                    <a:pt x="8431" y="1"/>
                    <a:pt x="8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6"/>
            <p:cNvSpPr/>
            <p:nvPr/>
          </p:nvSpPr>
          <p:spPr>
            <a:xfrm rot="1867215">
              <a:off x="8452203" y="4282832"/>
              <a:ext cx="13831" cy="46387"/>
            </a:xfrm>
            <a:custGeom>
              <a:avLst/>
              <a:gdLst/>
              <a:ahLst/>
              <a:cxnLst/>
              <a:rect l="l" t="t" r="r" b="b"/>
              <a:pathLst>
                <a:path w="1207" h="4048" extrusionOk="0">
                  <a:moveTo>
                    <a:pt x="222" y="1"/>
                  </a:moveTo>
                  <a:cubicBezTo>
                    <a:pt x="220" y="1"/>
                    <a:pt x="218" y="1"/>
                    <a:pt x="216" y="1"/>
                  </a:cubicBezTo>
                  <a:cubicBezTo>
                    <a:pt x="0" y="55"/>
                    <a:pt x="189" y="1414"/>
                    <a:pt x="432" y="2737"/>
                  </a:cubicBezTo>
                  <a:cubicBezTo>
                    <a:pt x="638" y="3901"/>
                    <a:pt x="760" y="4047"/>
                    <a:pt x="891" y="4047"/>
                  </a:cubicBezTo>
                  <a:cubicBezTo>
                    <a:pt x="909" y="4047"/>
                    <a:pt x="927" y="4045"/>
                    <a:pt x="945" y="4041"/>
                  </a:cubicBezTo>
                  <a:cubicBezTo>
                    <a:pt x="1089" y="4023"/>
                    <a:pt x="1206" y="3960"/>
                    <a:pt x="963" y="2638"/>
                  </a:cubicBezTo>
                  <a:cubicBezTo>
                    <a:pt x="732" y="1332"/>
                    <a:pt x="370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6"/>
            <p:cNvSpPr/>
            <p:nvPr/>
          </p:nvSpPr>
          <p:spPr>
            <a:xfrm rot="1867215">
              <a:off x="8377260" y="4318336"/>
              <a:ext cx="21566" cy="38274"/>
            </a:xfrm>
            <a:custGeom>
              <a:avLst/>
              <a:gdLst/>
              <a:ahLst/>
              <a:cxnLst/>
              <a:rect l="l" t="t" r="r" b="b"/>
              <a:pathLst>
                <a:path w="1882" h="3340" extrusionOk="0">
                  <a:moveTo>
                    <a:pt x="213" y="0"/>
                  </a:moveTo>
                  <a:cubicBezTo>
                    <a:pt x="208" y="0"/>
                    <a:pt x="203" y="1"/>
                    <a:pt x="199" y="4"/>
                  </a:cubicBezTo>
                  <a:cubicBezTo>
                    <a:pt x="1" y="103"/>
                    <a:pt x="432" y="1227"/>
                    <a:pt x="909" y="2316"/>
                  </a:cubicBezTo>
                  <a:cubicBezTo>
                    <a:pt x="1286" y="3176"/>
                    <a:pt x="1444" y="3340"/>
                    <a:pt x="1560" y="3340"/>
                  </a:cubicBezTo>
                  <a:cubicBezTo>
                    <a:pt x="1591" y="3340"/>
                    <a:pt x="1619" y="3328"/>
                    <a:pt x="1647" y="3315"/>
                  </a:cubicBezTo>
                  <a:cubicBezTo>
                    <a:pt x="1782" y="3261"/>
                    <a:pt x="1881" y="3180"/>
                    <a:pt x="1413" y="2100"/>
                  </a:cubicBezTo>
                  <a:cubicBezTo>
                    <a:pt x="951" y="1046"/>
                    <a:pt x="372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9"/>
          <p:cNvSpPr/>
          <p:nvPr/>
        </p:nvSpPr>
        <p:spPr>
          <a:xfrm>
            <a:off x="61650" y="64950"/>
            <a:ext cx="9020700" cy="501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9"/>
          <p:cNvSpPr txBox="1">
            <a:spLocks noGrp="1"/>
          </p:cNvSpPr>
          <p:nvPr>
            <p:ph type="body" idx="1"/>
          </p:nvPr>
        </p:nvSpPr>
        <p:spPr>
          <a:xfrm>
            <a:off x="715125" y="1702450"/>
            <a:ext cx="3507300" cy="24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2" name="Google Shape;352;p9"/>
          <p:cNvSpPr txBox="1">
            <a:spLocks noGrp="1"/>
          </p:cNvSpPr>
          <p:nvPr>
            <p:ph type="title"/>
          </p:nvPr>
        </p:nvSpPr>
        <p:spPr>
          <a:xfrm>
            <a:off x="720000" y="395975"/>
            <a:ext cx="77040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53" name="Google Shape;353;p9"/>
          <p:cNvGrpSpPr/>
          <p:nvPr/>
        </p:nvGrpSpPr>
        <p:grpSpPr>
          <a:xfrm>
            <a:off x="294808" y="4392445"/>
            <a:ext cx="1296061" cy="432119"/>
            <a:chOff x="267558" y="4478107"/>
            <a:chExt cx="1296061" cy="432119"/>
          </a:xfrm>
        </p:grpSpPr>
        <p:sp>
          <p:nvSpPr>
            <p:cNvPr id="354" name="Google Shape;354;p9"/>
            <p:cNvSpPr/>
            <p:nvPr/>
          </p:nvSpPr>
          <p:spPr>
            <a:xfrm>
              <a:off x="267904" y="4478107"/>
              <a:ext cx="1294742" cy="431618"/>
            </a:xfrm>
            <a:custGeom>
              <a:avLst/>
              <a:gdLst/>
              <a:ahLst/>
              <a:cxnLst/>
              <a:rect l="l" t="t" r="r" b="b"/>
              <a:pathLst>
                <a:path w="11465" h="3822" extrusionOk="0">
                  <a:moveTo>
                    <a:pt x="2704" y="0"/>
                  </a:moveTo>
                  <a:cubicBezTo>
                    <a:pt x="2703" y="0"/>
                    <a:pt x="2701" y="0"/>
                    <a:pt x="2700" y="1"/>
                  </a:cubicBezTo>
                  <a:cubicBezTo>
                    <a:pt x="2212" y="39"/>
                    <a:pt x="1942" y="219"/>
                    <a:pt x="1806" y="400"/>
                  </a:cubicBezTo>
                  <a:cubicBezTo>
                    <a:pt x="1720" y="517"/>
                    <a:pt x="1685" y="627"/>
                    <a:pt x="1669" y="705"/>
                  </a:cubicBezTo>
                  <a:cubicBezTo>
                    <a:pt x="1430" y="565"/>
                    <a:pt x="1149" y="486"/>
                    <a:pt x="886" y="440"/>
                  </a:cubicBezTo>
                  <a:cubicBezTo>
                    <a:pt x="595" y="390"/>
                    <a:pt x="330" y="384"/>
                    <a:pt x="179" y="384"/>
                  </a:cubicBezTo>
                  <a:cubicBezTo>
                    <a:pt x="101" y="384"/>
                    <a:pt x="53" y="386"/>
                    <a:pt x="53" y="386"/>
                  </a:cubicBezTo>
                  <a:cubicBezTo>
                    <a:pt x="23" y="388"/>
                    <a:pt x="1" y="410"/>
                    <a:pt x="1" y="440"/>
                  </a:cubicBezTo>
                  <a:lnTo>
                    <a:pt x="11" y="940"/>
                  </a:lnTo>
                  <a:cubicBezTo>
                    <a:pt x="11" y="956"/>
                    <a:pt x="17" y="970"/>
                    <a:pt x="29" y="980"/>
                  </a:cubicBezTo>
                  <a:cubicBezTo>
                    <a:pt x="37" y="989"/>
                    <a:pt x="48" y="993"/>
                    <a:pt x="61" y="993"/>
                  </a:cubicBezTo>
                  <a:cubicBezTo>
                    <a:pt x="64" y="993"/>
                    <a:pt x="66" y="993"/>
                    <a:pt x="69" y="992"/>
                  </a:cubicBezTo>
                  <a:cubicBezTo>
                    <a:pt x="210" y="980"/>
                    <a:pt x="336" y="976"/>
                    <a:pt x="452" y="976"/>
                  </a:cubicBezTo>
                  <a:cubicBezTo>
                    <a:pt x="836" y="976"/>
                    <a:pt x="1083" y="1037"/>
                    <a:pt x="1230" y="1097"/>
                  </a:cubicBezTo>
                  <a:cubicBezTo>
                    <a:pt x="1304" y="1127"/>
                    <a:pt x="1354" y="1153"/>
                    <a:pt x="1384" y="1173"/>
                  </a:cubicBezTo>
                  <a:cubicBezTo>
                    <a:pt x="1390" y="1179"/>
                    <a:pt x="1398" y="1183"/>
                    <a:pt x="1404" y="1189"/>
                  </a:cubicBezTo>
                  <a:cubicBezTo>
                    <a:pt x="1388" y="1280"/>
                    <a:pt x="1380" y="1364"/>
                    <a:pt x="1380" y="1442"/>
                  </a:cubicBezTo>
                  <a:cubicBezTo>
                    <a:pt x="1380" y="1818"/>
                    <a:pt x="1525" y="2087"/>
                    <a:pt x="1667" y="2260"/>
                  </a:cubicBezTo>
                  <a:cubicBezTo>
                    <a:pt x="1810" y="2434"/>
                    <a:pt x="1951" y="2515"/>
                    <a:pt x="1957" y="2517"/>
                  </a:cubicBezTo>
                  <a:cubicBezTo>
                    <a:pt x="1964" y="2521"/>
                    <a:pt x="1972" y="2524"/>
                    <a:pt x="1981" y="2524"/>
                  </a:cubicBezTo>
                  <a:cubicBezTo>
                    <a:pt x="1994" y="2524"/>
                    <a:pt x="2008" y="2518"/>
                    <a:pt x="2019" y="2509"/>
                  </a:cubicBezTo>
                  <a:cubicBezTo>
                    <a:pt x="2037" y="2494"/>
                    <a:pt x="2041" y="2468"/>
                    <a:pt x="2031" y="2446"/>
                  </a:cubicBezTo>
                  <a:cubicBezTo>
                    <a:pt x="2021" y="2420"/>
                    <a:pt x="2011" y="2394"/>
                    <a:pt x="2003" y="2364"/>
                  </a:cubicBezTo>
                  <a:lnTo>
                    <a:pt x="2003" y="2364"/>
                  </a:lnTo>
                  <a:cubicBezTo>
                    <a:pt x="2551" y="2876"/>
                    <a:pt x="3238" y="3227"/>
                    <a:pt x="3977" y="3454"/>
                  </a:cubicBezTo>
                  <a:cubicBezTo>
                    <a:pt x="4824" y="3719"/>
                    <a:pt x="5744" y="3822"/>
                    <a:pt x="6605" y="3822"/>
                  </a:cubicBezTo>
                  <a:cubicBezTo>
                    <a:pt x="7535" y="3822"/>
                    <a:pt x="8396" y="3701"/>
                    <a:pt x="9031" y="3529"/>
                  </a:cubicBezTo>
                  <a:cubicBezTo>
                    <a:pt x="9937" y="3282"/>
                    <a:pt x="10543" y="2850"/>
                    <a:pt x="10920" y="2478"/>
                  </a:cubicBezTo>
                  <a:cubicBezTo>
                    <a:pt x="11300" y="2107"/>
                    <a:pt x="11453" y="1798"/>
                    <a:pt x="11453" y="1794"/>
                  </a:cubicBezTo>
                  <a:cubicBezTo>
                    <a:pt x="11465" y="1774"/>
                    <a:pt x="11461" y="1752"/>
                    <a:pt x="11447" y="1735"/>
                  </a:cubicBezTo>
                  <a:cubicBezTo>
                    <a:pt x="11437" y="1722"/>
                    <a:pt x="11421" y="1716"/>
                    <a:pt x="11405" y="1716"/>
                  </a:cubicBezTo>
                  <a:cubicBezTo>
                    <a:pt x="11400" y="1716"/>
                    <a:pt x="11395" y="1716"/>
                    <a:pt x="11390" y="1717"/>
                  </a:cubicBezTo>
                  <a:cubicBezTo>
                    <a:pt x="10740" y="1884"/>
                    <a:pt x="10264" y="1966"/>
                    <a:pt x="9734" y="1966"/>
                  </a:cubicBezTo>
                  <a:cubicBezTo>
                    <a:pt x="9198" y="1966"/>
                    <a:pt x="8607" y="1882"/>
                    <a:pt x="7734" y="1705"/>
                  </a:cubicBezTo>
                  <a:cubicBezTo>
                    <a:pt x="6868" y="1533"/>
                    <a:pt x="6278" y="1344"/>
                    <a:pt x="5716" y="1135"/>
                  </a:cubicBezTo>
                  <a:cubicBezTo>
                    <a:pt x="5155" y="928"/>
                    <a:pt x="4623" y="699"/>
                    <a:pt x="3882" y="448"/>
                  </a:cubicBezTo>
                  <a:cubicBezTo>
                    <a:pt x="3489" y="316"/>
                    <a:pt x="3167" y="266"/>
                    <a:pt x="2910" y="266"/>
                  </a:cubicBezTo>
                  <a:cubicBezTo>
                    <a:pt x="2784" y="266"/>
                    <a:pt x="2673" y="278"/>
                    <a:pt x="2575" y="298"/>
                  </a:cubicBezTo>
                  <a:cubicBezTo>
                    <a:pt x="2621" y="239"/>
                    <a:pt x="2663" y="189"/>
                    <a:pt x="2693" y="151"/>
                  </a:cubicBezTo>
                  <a:cubicBezTo>
                    <a:pt x="2726" y="115"/>
                    <a:pt x="2744" y="91"/>
                    <a:pt x="2744" y="91"/>
                  </a:cubicBezTo>
                  <a:cubicBezTo>
                    <a:pt x="2760" y="75"/>
                    <a:pt x="2762" y="51"/>
                    <a:pt x="2752" y="31"/>
                  </a:cubicBezTo>
                  <a:cubicBezTo>
                    <a:pt x="2742" y="12"/>
                    <a:pt x="2724" y="0"/>
                    <a:pt x="2704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490409" y="4520883"/>
              <a:ext cx="1053209" cy="377320"/>
            </a:xfrm>
            <a:custGeom>
              <a:avLst/>
              <a:gdLst/>
              <a:ahLst/>
              <a:cxnLst/>
              <a:rect l="l" t="t" r="r" b="b"/>
              <a:pathLst>
                <a:path w="41794" h="14973" extrusionOk="0">
                  <a:moveTo>
                    <a:pt x="5695" y="1013"/>
                  </a:moveTo>
                  <a:cubicBezTo>
                    <a:pt x="5848" y="1013"/>
                    <a:pt x="5999" y="1056"/>
                    <a:pt x="6137" y="1125"/>
                  </a:cubicBezTo>
                  <a:cubicBezTo>
                    <a:pt x="6965" y="1485"/>
                    <a:pt x="7829" y="1773"/>
                    <a:pt x="8710" y="1989"/>
                  </a:cubicBezTo>
                  <a:cubicBezTo>
                    <a:pt x="8854" y="2016"/>
                    <a:pt x="9007" y="2052"/>
                    <a:pt x="9160" y="2106"/>
                  </a:cubicBezTo>
                  <a:cubicBezTo>
                    <a:pt x="9259" y="2142"/>
                    <a:pt x="9349" y="2205"/>
                    <a:pt x="9412" y="2295"/>
                  </a:cubicBezTo>
                  <a:cubicBezTo>
                    <a:pt x="9457" y="2349"/>
                    <a:pt x="9475" y="2412"/>
                    <a:pt x="9484" y="2475"/>
                  </a:cubicBezTo>
                  <a:cubicBezTo>
                    <a:pt x="9484" y="2592"/>
                    <a:pt x="9475" y="2709"/>
                    <a:pt x="9457" y="2826"/>
                  </a:cubicBezTo>
                  <a:cubicBezTo>
                    <a:pt x="9439" y="2988"/>
                    <a:pt x="9394" y="3150"/>
                    <a:pt x="9322" y="3303"/>
                  </a:cubicBezTo>
                  <a:cubicBezTo>
                    <a:pt x="9223" y="3492"/>
                    <a:pt x="9034" y="3600"/>
                    <a:pt x="8836" y="3618"/>
                  </a:cubicBezTo>
                  <a:cubicBezTo>
                    <a:pt x="8806" y="3619"/>
                    <a:pt x="8776" y="3620"/>
                    <a:pt x="8746" y="3620"/>
                  </a:cubicBezTo>
                  <a:cubicBezTo>
                    <a:pt x="8597" y="3620"/>
                    <a:pt x="8448" y="3601"/>
                    <a:pt x="8305" y="3564"/>
                  </a:cubicBezTo>
                  <a:cubicBezTo>
                    <a:pt x="7856" y="3474"/>
                    <a:pt x="7415" y="3339"/>
                    <a:pt x="6992" y="3159"/>
                  </a:cubicBezTo>
                  <a:cubicBezTo>
                    <a:pt x="6821" y="3078"/>
                    <a:pt x="6533" y="2961"/>
                    <a:pt x="6236" y="2826"/>
                  </a:cubicBezTo>
                  <a:cubicBezTo>
                    <a:pt x="5939" y="2709"/>
                    <a:pt x="5669" y="2547"/>
                    <a:pt x="5408" y="2358"/>
                  </a:cubicBezTo>
                  <a:cubicBezTo>
                    <a:pt x="5264" y="2250"/>
                    <a:pt x="5156" y="2106"/>
                    <a:pt x="5102" y="1926"/>
                  </a:cubicBezTo>
                  <a:cubicBezTo>
                    <a:pt x="5093" y="1890"/>
                    <a:pt x="5093" y="1854"/>
                    <a:pt x="5093" y="1818"/>
                  </a:cubicBezTo>
                  <a:cubicBezTo>
                    <a:pt x="5066" y="1638"/>
                    <a:pt x="5102" y="1449"/>
                    <a:pt x="5183" y="1296"/>
                  </a:cubicBezTo>
                  <a:cubicBezTo>
                    <a:pt x="5273" y="1134"/>
                    <a:pt x="5435" y="1026"/>
                    <a:pt x="5615" y="1017"/>
                  </a:cubicBezTo>
                  <a:cubicBezTo>
                    <a:pt x="5642" y="1015"/>
                    <a:pt x="5668" y="1013"/>
                    <a:pt x="5695" y="1013"/>
                  </a:cubicBezTo>
                  <a:close/>
                  <a:moveTo>
                    <a:pt x="10672" y="2844"/>
                  </a:moveTo>
                  <a:cubicBezTo>
                    <a:pt x="10744" y="2844"/>
                    <a:pt x="10816" y="2862"/>
                    <a:pt x="10879" y="2898"/>
                  </a:cubicBezTo>
                  <a:cubicBezTo>
                    <a:pt x="11248" y="3078"/>
                    <a:pt x="11634" y="3204"/>
                    <a:pt x="12030" y="3276"/>
                  </a:cubicBezTo>
                  <a:cubicBezTo>
                    <a:pt x="12165" y="3294"/>
                    <a:pt x="12282" y="3339"/>
                    <a:pt x="12390" y="3420"/>
                  </a:cubicBezTo>
                  <a:cubicBezTo>
                    <a:pt x="12471" y="3492"/>
                    <a:pt x="12516" y="3591"/>
                    <a:pt x="12516" y="3699"/>
                  </a:cubicBezTo>
                  <a:cubicBezTo>
                    <a:pt x="12516" y="3771"/>
                    <a:pt x="12498" y="3834"/>
                    <a:pt x="12498" y="3897"/>
                  </a:cubicBezTo>
                  <a:cubicBezTo>
                    <a:pt x="12489" y="3987"/>
                    <a:pt x="12471" y="4076"/>
                    <a:pt x="12444" y="4157"/>
                  </a:cubicBezTo>
                  <a:cubicBezTo>
                    <a:pt x="12417" y="4265"/>
                    <a:pt x="12345" y="4364"/>
                    <a:pt x="12246" y="4418"/>
                  </a:cubicBezTo>
                  <a:cubicBezTo>
                    <a:pt x="12184" y="4458"/>
                    <a:pt x="12107" y="4483"/>
                    <a:pt x="12029" y="4483"/>
                  </a:cubicBezTo>
                  <a:cubicBezTo>
                    <a:pt x="12018" y="4483"/>
                    <a:pt x="12006" y="4483"/>
                    <a:pt x="11994" y="4481"/>
                  </a:cubicBezTo>
                  <a:cubicBezTo>
                    <a:pt x="11913" y="4481"/>
                    <a:pt x="11841" y="4472"/>
                    <a:pt x="11769" y="4454"/>
                  </a:cubicBezTo>
                  <a:cubicBezTo>
                    <a:pt x="11500" y="4400"/>
                    <a:pt x="11239" y="4328"/>
                    <a:pt x="10987" y="4220"/>
                  </a:cubicBezTo>
                  <a:cubicBezTo>
                    <a:pt x="10897" y="4184"/>
                    <a:pt x="10771" y="4139"/>
                    <a:pt x="10645" y="4085"/>
                  </a:cubicBezTo>
                  <a:cubicBezTo>
                    <a:pt x="10519" y="4050"/>
                    <a:pt x="10402" y="3978"/>
                    <a:pt x="10294" y="3888"/>
                  </a:cubicBezTo>
                  <a:cubicBezTo>
                    <a:pt x="10222" y="3825"/>
                    <a:pt x="10177" y="3726"/>
                    <a:pt x="10177" y="3627"/>
                  </a:cubicBezTo>
                  <a:lnTo>
                    <a:pt x="10186" y="3546"/>
                  </a:lnTo>
                  <a:cubicBezTo>
                    <a:pt x="10204" y="3447"/>
                    <a:pt x="10231" y="3339"/>
                    <a:pt x="10267" y="3240"/>
                  </a:cubicBezTo>
                  <a:cubicBezTo>
                    <a:pt x="10294" y="3123"/>
                    <a:pt x="10357" y="3024"/>
                    <a:pt x="10438" y="2943"/>
                  </a:cubicBezTo>
                  <a:cubicBezTo>
                    <a:pt x="10501" y="2880"/>
                    <a:pt x="10591" y="2844"/>
                    <a:pt x="10672" y="2844"/>
                  </a:cubicBezTo>
                  <a:close/>
                  <a:moveTo>
                    <a:pt x="4163" y="0"/>
                  </a:moveTo>
                  <a:cubicBezTo>
                    <a:pt x="3518" y="0"/>
                    <a:pt x="2889" y="99"/>
                    <a:pt x="2277" y="280"/>
                  </a:cubicBezTo>
                  <a:cubicBezTo>
                    <a:pt x="2070" y="559"/>
                    <a:pt x="1881" y="846"/>
                    <a:pt x="1728" y="1161"/>
                  </a:cubicBezTo>
                  <a:cubicBezTo>
                    <a:pt x="1710" y="1197"/>
                    <a:pt x="1701" y="1233"/>
                    <a:pt x="1683" y="1269"/>
                  </a:cubicBezTo>
                  <a:lnTo>
                    <a:pt x="2808" y="2448"/>
                  </a:lnTo>
                  <a:cubicBezTo>
                    <a:pt x="2925" y="2565"/>
                    <a:pt x="2889" y="2763"/>
                    <a:pt x="2745" y="2835"/>
                  </a:cubicBezTo>
                  <a:lnTo>
                    <a:pt x="1063" y="3627"/>
                  </a:lnTo>
                  <a:lnTo>
                    <a:pt x="1611" y="6362"/>
                  </a:lnTo>
                  <a:cubicBezTo>
                    <a:pt x="1629" y="6434"/>
                    <a:pt x="1602" y="6515"/>
                    <a:pt x="1557" y="6569"/>
                  </a:cubicBezTo>
                  <a:cubicBezTo>
                    <a:pt x="1509" y="6617"/>
                    <a:pt x="1446" y="6651"/>
                    <a:pt x="1382" y="6651"/>
                  </a:cubicBezTo>
                  <a:cubicBezTo>
                    <a:pt x="1374" y="6651"/>
                    <a:pt x="1367" y="6651"/>
                    <a:pt x="1359" y="6650"/>
                  </a:cubicBezTo>
                  <a:lnTo>
                    <a:pt x="37" y="6569"/>
                  </a:lnTo>
                  <a:cubicBezTo>
                    <a:pt x="37" y="6596"/>
                    <a:pt x="37" y="6623"/>
                    <a:pt x="28" y="6650"/>
                  </a:cubicBezTo>
                  <a:cubicBezTo>
                    <a:pt x="10" y="6848"/>
                    <a:pt x="1" y="7118"/>
                    <a:pt x="1" y="7424"/>
                  </a:cubicBezTo>
                  <a:cubicBezTo>
                    <a:pt x="1" y="7630"/>
                    <a:pt x="1" y="7864"/>
                    <a:pt x="28" y="8089"/>
                  </a:cubicBezTo>
                  <a:cubicBezTo>
                    <a:pt x="2484" y="10564"/>
                    <a:pt x="5660" y="12264"/>
                    <a:pt x="9142" y="13344"/>
                  </a:cubicBezTo>
                  <a:cubicBezTo>
                    <a:pt x="12894" y="14505"/>
                    <a:pt x="16961" y="14972"/>
                    <a:pt x="20785" y="14972"/>
                  </a:cubicBezTo>
                  <a:cubicBezTo>
                    <a:pt x="24906" y="14972"/>
                    <a:pt x="28739" y="14433"/>
                    <a:pt x="31528" y="13668"/>
                  </a:cubicBezTo>
                  <a:cubicBezTo>
                    <a:pt x="37997" y="11904"/>
                    <a:pt x="40939" y="7999"/>
                    <a:pt x="41794" y="6641"/>
                  </a:cubicBezTo>
                  <a:lnTo>
                    <a:pt x="41794" y="6641"/>
                  </a:lnTo>
                  <a:cubicBezTo>
                    <a:pt x="39149" y="7298"/>
                    <a:pt x="37070" y="7630"/>
                    <a:pt x="34821" y="7630"/>
                  </a:cubicBezTo>
                  <a:cubicBezTo>
                    <a:pt x="32356" y="7630"/>
                    <a:pt x="29683" y="7244"/>
                    <a:pt x="25751" y="6452"/>
                  </a:cubicBezTo>
                  <a:cubicBezTo>
                    <a:pt x="22647" y="5849"/>
                    <a:pt x="19597" y="4994"/>
                    <a:pt x="16646" y="3879"/>
                  </a:cubicBezTo>
                  <a:cubicBezTo>
                    <a:pt x="14118" y="2934"/>
                    <a:pt x="11751" y="1926"/>
                    <a:pt x="8449" y="801"/>
                  </a:cubicBezTo>
                  <a:cubicBezTo>
                    <a:pt x="6722" y="217"/>
                    <a:pt x="5336" y="1"/>
                    <a:pt x="4248" y="1"/>
                  </a:cubicBezTo>
                  <a:cubicBezTo>
                    <a:pt x="4219" y="0"/>
                    <a:pt x="4191" y="0"/>
                    <a:pt x="41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6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490409" y="4602045"/>
              <a:ext cx="1045498" cy="296150"/>
            </a:xfrm>
            <a:custGeom>
              <a:avLst/>
              <a:gdLst/>
              <a:ahLst/>
              <a:cxnLst/>
              <a:rect l="l" t="t" r="r" b="b"/>
              <a:pathLst>
                <a:path w="41488" h="11752" extrusionOk="0">
                  <a:moveTo>
                    <a:pt x="1926" y="1"/>
                  </a:moveTo>
                  <a:lnTo>
                    <a:pt x="1072" y="406"/>
                  </a:lnTo>
                  <a:lnTo>
                    <a:pt x="1620" y="3141"/>
                  </a:lnTo>
                  <a:cubicBezTo>
                    <a:pt x="1629" y="3213"/>
                    <a:pt x="1611" y="3294"/>
                    <a:pt x="1557" y="3348"/>
                  </a:cubicBezTo>
                  <a:cubicBezTo>
                    <a:pt x="1518" y="3403"/>
                    <a:pt x="1458" y="3430"/>
                    <a:pt x="1389" y="3430"/>
                  </a:cubicBezTo>
                  <a:cubicBezTo>
                    <a:pt x="1380" y="3430"/>
                    <a:pt x="1370" y="3430"/>
                    <a:pt x="1359" y="3429"/>
                  </a:cubicBezTo>
                  <a:lnTo>
                    <a:pt x="37" y="3348"/>
                  </a:lnTo>
                  <a:cubicBezTo>
                    <a:pt x="37" y="3375"/>
                    <a:pt x="37" y="3402"/>
                    <a:pt x="37" y="3429"/>
                  </a:cubicBezTo>
                  <a:cubicBezTo>
                    <a:pt x="19" y="3627"/>
                    <a:pt x="1" y="3897"/>
                    <a:pt x="1" y="4203"/>
                  </a:cubicBezTo>
                  <a:cubicBezTo>
                    <a:pt x="1" y="4418"/>
                    <a:pt x="10" y="4643"/>
                    <a:pt x="28" y="4868"/>
                  </a:cubicBezTo>
                  <a:cubicBezTo>
                    <a:pt x="2484" y="7343"/>
                    <a:pt x="5669" y="9043"/>
                    <a:pt x="9151" y="10123"/>
                  </a:cubicBezTo>
                  <a:cubicBezTo>
                    <a:pt x="12894" y="11284"/>
                    <a:pt x="16961" y="11751"/>
                    <a:pt x="20785" y="11751"/>
                  </a:cubicBezTo>
                  <a:cubicBezTo>
                    <a:pt x="24906" y="11751"/>
                    <a:pt x="28739" y="11212"/>
                    <a:pt x="31528" y="10447"/>
                  </a:cubicBezTo>
                  <a:cubicBezTo>
                    <a:pt x="37376" y="8854"/>
                    <a:pt x="40336" y="5516"/>
                    <a:pt x="41488" y="3888"/>
                  </a:cubicBezTo>
                  <a:lnTo>
                    <a:pt x="41488" y="3888"/>
                  </a:lnTo>
                  <a:cubicBezTo>
                    <a:pt x="40381" y="4373"/>
                    <a:pt x="39257" y="4805"/>
                    <a:pt x="38114" y="5174"/>
                  </a:cubicBezTo>
                  <a:cubicBezTo>
                    <a:pt x="33642" y="6632"/>
                    <a:pt x="28865" y="7316"/>
                    <a:pt x="24168" y="7316"/>
                  </a:cubicBezTo>
                  <a:cubicBezTo>
                    <a:pt x="19255" y="7307"/>
                    <a:pt x="13947" y="6695"/>
                    <a:pt x="9421" y="4697"/>
                  </a:cubicBezTo>
                  <a:cubicBezTo>
                    <a:pt x="7766" y="3969"/>
                    <a:pt x="4032" y="2142"/>
                    <a:pt x="1926" y="1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625546" y="4553766"/>
              <a:ext cx="96390" cy="51080"/>
            </a:xfrm>
            <a:custGeom>
              <a:avLst/>
              <a:gdLst/>
              <a:ahLst/>
              <a:cxnLst/>
              <a:rect l="l" t="t" r="r" b="b"/>
              <a:pathLst>
                <a:path w="3825" h="2027" extrusionOk="0">
                  <a:moveTo>
                    <a:pt x="288" y="0"/>
                  </a:moveTo>
                  <a:cubicBezTo>
                    <a:pt x="198" y="9"/>
                    <a:pt x="117" y="54"/>
                    <a:pt x="72" y="135"/>
                  </a:cubicBezTo>
                  <a:cubicBezTo>
                    <a:pt x="18" y="243"/>
                    <a:pt x="0" y="360"/>
                    <a:pt x="18" y="486"/>
                  </a:cubicBezTo>
                  <a:lnTo>
                    <a:pt x="27" y="567"/>
                  </a:lnTo>
                  <a:cubicBezTo>
                    <a:pt x="63" y="675"/>
                    <a:pt x="135" y="765"/>
                    <a:pt x="234" y="828"/>
                  </a:cubicBezTo>
                  <a:cubicBezTo>
                    <a:pt x="378" y="945"/>
                    <a:pt x="540" y="1044"/>
                    <a:pt x="711" y="1125"/>
                  </a:cubicBezTo>
                  <a:cubicBezTo>
                    <a:pt x="1080" y="1314"/>
                    <a:pt x="1503" y="1467"/>
                    <a:pt x="1755" y="1584"/>
                  </a:cubicBezTo>
                  <a:cubicBezTo>
                    <a:pt x="2160" y="1755"/>
                    <a:pt x="2583" y="1890"/>
                    <a:pt x="3014" y="1980"/>
                  </a:cubicBezTo>
                  <a:cubicBezTo>
                    <a:pt x="3126" y="2010"/>
                    <a:pt x="3244" y="2027"/>
                    <a:pt x="3363" y="2027"/>
                  </a:cubicBezTo>
                  <a:cubicBezTo>
                    <a:pt x="3388" y="2027"/>
                    <a:pt x="3413" y="2026"/>
                    <a:pt x="3437" y="2025"/>
                  </a:cubicBezTo>
                  <a:cubicBezTo>
                    <a:pt x="3545" y="2025"/>
                    <a:pt x="3644" y="1962"/>
                    <a:pt x="3698" y="1863"/>
                  </a:cubicBezTo>
                  <a:cubicBezTo>
                    <a:pt x="3752" y="1746"/>
                    <a:pt x="3788" y="1611"/>
                    <a:pt x="3797" y="1476"/>
                  </a:cubicBezTo>
                  <a:cubicBezTo>
                    <a:pt x="3815" y="1386"/>
                    <a:pt x="3824" y="1296"/>
                    <a:pt x="3824" y="1206"/>
                  </a:cubicBezTo>
                  <a:lnTo>
                    <a:pt x="3815" y="1152"/>
                  </a:lnTo>
                  <a:lnTo>
                    <a:pt x="3752" y="1107"/>
                  </a:lnTo>
                  <a:cubicBezTo>
                    <a:pt x="3599" y="1044"/>
                    <a:pt x="3446" y="990"/>
                    <a:pt x="3284" y="972"/>
                  </a:cubicBezTo>
                  <a:cubicBezTo>
                    <a:pt x="2376" y="747"/>
                    <a:pt x="1494" y="459"/>
                    <a:pt x="648" y="90"/>
                  </a:cubicBezTo>
                  <a:cubicBezTo>
                    <a:pt x="540" y="27"/>
                    <a:pt x="414" y="0"/>
                    <a:pt x="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754081" y="4599777"/>
              <a:ext cx="44478" cy="26788"/>
            </a:xfrm>
            <a:custGeom>
              <a:avLst/>
              <a:gdLst/>
              <a:ahLst/>
              <a:cxnLst/>
              <a:rect l="l" t="t" r="r" b="b"/>
              <a:pathLst>
                <a:path w="1765" h="1063" extrusionOk="0">
                  <a:moveTo>
                    <a:pt x="217" y="1"/>
                  </a:moveTo>
                  <a:lnTo>
                    <a:pt x="172" y="28"/>
                  </a:lnTo>
                  <a:cubicBezTo>
                    <a:pt x="145" y="55"/>
                    <a:pt x="127" y="82"/>
                    <a:pt x="109" y="127"/>
                  </a:cubicBezTo>
                  <a:cubicBezTo>
                    <a:pt x="64" y="235"/>
                    <a:pt x="28" y="352"/>
                    <a:pt x="1" y="478"/>
                  </a:cubicBezTo>
                  <a:lnTo>
                    <a:pt x="1" y="496"/>
                  </a:lnTo>
                  <a:lnTo>
                    <a:pt x="37" y="550"/>
                  </a:lnTo>
                  <a:cubicBezTo>
                    <a:pt x="82" y="586"/>
                    <a:pt x="127" y="622"/>
                    <a:pt x="181" y="640"/>
                  </a:cubicBezTo>
                  <a:cubicBezTo>
                    <a:pt x="316" y="703"/>
                    <a:pt x="505" y="757"/>
                    <a:pt x="649" y="829"/>
                  </a:cubicBezTo>
                  <a:cubicBezTo>
                    <a:pt x="883" y="919"/>
                    <a:pt x="1126" y="990"/>
                    <a:pt x="1377" y="1044"/>
                  </a:cubicBezTo>
                  <a:cubicBezTo>
                    <a:pt x="1422" y="1053"/>
                    <a:pt x="1476" y="1062"/>
                    <a:pt x="1530" y="1062"/>
                  </a:cubicBezTo>
                  <a:cubicBezTo>
                    <a:pt x="1566" y="1062"/>
                    <a:pt x="1602" y="1053"/>
                    <a:pt x="1638" y="1035"/>
                  </a:cubicBezTo>
                  <a:lnTo>
                    <a:pt x="1692" y="990"/>
                  </a:lnTo>
                  <a:cubicBezTo>
                    <a:pt x="1719" y="910"/>
                    <a:pt x="1737" y="820"/>
                    <a:pt x="1746" y="730"/>
                  </a:cubicBezTo>
                  <a:cubicBezTo>
                    <a:pt x="1755" y="676"/>
                    <a:pt x="1755" y="622"/>
                    <a:pt x="1764" y="568"/>
                  </a:cubicBezTo>
                  <a:cubicBezTo>
                    <a:pt x="1764" y="523"/>
                    <a:pt x="1764" y="532"/>
                    <a:pt x="1746" y="514"/>
                  </a:cubicBezTo>
                  <a:cubicBezTo>
                    <a:pt x="1674" y="469"/>
                    <a:pt x="1593" y="442"/>
                    <a:pt x="1512" y="433"/>
                  </a:cubicBezTo>
                  <a:cubicBezTo>
                    <a:pt x="1081" y="352"/>
                    <a:pt x="667" y="217"/>
                    <a:pt x="280" y="28"/>
                  </a:cubicBezTo>
                  <a:lnTo>
                    <a:pt x="2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279804" y="4492762"/>
              <a:ext cx="279594" cy="248774"/>
            </a:xfrm>
            <a:custGeom>
              <a:avLst/>
              <a:gdLst/>
              <a:ahLst/>
              <a:cxnLst/>
              <a:rect l="l" t="t" r="r" b="b"/>
              <a:pathLst>
                <a:path w="11095" h="9872" extrusionOk="0">
                  <a:moveTo>
                    <a:pt x="11094" y="1"/>
                  </a:moveTo>
                  <a:lnTo>
                    <a:pt x="11094" y="1"/>
                  </a:lnTo>
                  <a:cubicBezTo>
                    <a:pt x="9349" y="244"/>
                    <a:pt x="8458" y="901"/>
                    <a:pt x="7981" y="1522"/>
                  </a:cubicBezTo>
                  <a:cubicBezTo>
                    <a:pt x="7657" y="1944"/>
                    <a:pt x="7468" y="2457"/>
                    <a:pt x="7441" y="2988"/>
                  </a:cubicBezTo>
                  <a:cubicBezTo>
                    <a:pt x="7448" y="3141"/>
                    <a:pt x="7326" y="3245"/>
                    <a:pt x="7197" y="3245"/>
                  </a:cubicBezTo>
                  <a:cubicBezTo>
                    <a:pt x="7152" y="3245"/>
                    <a:pt x="7105" y="3232"/>
                    <a:pt x="7063" y="3204"/>
                  </a:cubicBezTo>
                  <a:cubicBezTo>
                    <a:pt x="6028" y="2502"/>
                    <a:pt x="4670" y="2097"/>
                    <a:pt x="3401" y="1881"/>
                  </a:cubicBezTo>
                  <a:cubicBezTo>
                    <a:pt x="2376" y="1710"/>
                    <a:pt x="1341" y="1630"/>
                    <a:pt x="306" y="1630"/>
                  </a:cubicBezTo>
                  <a:lnTo>
                    <a:pt x="0" y="1630"/>
                  </a:lnTo>
                  <a:lnTo>
                    <a:pt x="36" y="3366"/>
                  </a:lnTo>
                  <a:cubicBezTo>
                    <a:pt x="585" y="3321"/>
                    <a:pt x="1089" y="3303"/>
                    <a:pt x="1548" y="3303"/>
                  </a:cubicBezTo>
                  <a:cubicBezTo>
                    <a:pt x="5093" y="3303"/>
                    <a:pt x="6208" y="4428"/>
                    <a:pt x="6253" y="4482"/>
                  </a:cubicBezTo>
                  <a:cubicBezTo>
                    <a:pt x="6307" y="4545"/>
                    <a:pt x="6334" y="4617"/>
                    <a:pt x="6316" y="4698"/>
                  </a:cubicBezTo>
                  <a:cubicBezTo>
                    <a:pt x="6244" y="5085"/>
                    <a:pt x="6208" y="5489"/>
                    <a:pt x="6199" y="5894"/>
                  </a:cubicBezTo>
                  <a:cubicBezTo>
                    <a:pt x="6181" y="7082"/>
                    <a:pt x="6577" y="8243"/>
                    <a:pt x="7315" y="9187"/>
                  </a:cubicBezTo>
                  <a:cubicBezTo>
                    <a:pt x="7513" y="9430"/>
                    <a:pt x="7738" y="9664"/>
                    <a:pt x="7981" y="9871"/>
                  </a:cubicBezTo>
                  <a:cubicBezTo>
                    <a:pt x="7900" y="9430"/>
                    <a:pt x="7864" y="8989"/>
                    <a:pt x="7864" y="8540"/>
                  </a:cubicBezTo>
                  <a:cubicBezTo>
                    <a:pt x="7864" y="8153"/>
                    <a:pt x="7882" y="7775"/>
                    <a:pt x="7927" y="7397"/>
                  </a:cubicBezTo>
                  <a:cubicBezTo>
                    <a:pt x="7944" y="7276"/>
                    <a:pt x="8044" y="7180"/>
                    <a:pt x="8163" y="7180"/>
                  </a:cubicBezTo>
                  <a:cubicBezTo>
                    <a:pt x="8168" y="7180"/>
                    <a:pt x="8174" y="7181"/>
                    <a:pt x="8179" y="7181"/>
                  </a:cubicBezTo>
                  <a:lnTo>
                    <a:pt x="9421" y="7262"/>
                  </a:lnTo>
                  <a:lnTo>
                    <a:pt x="8917" y="4653"/>
                  </a:lnTo>
                  <a:cubicBezTo>
                    <a:pt x="8890" y="4545"/>
                    <a:pt x="8944" y="4437"/>
                    <a:pt x="9052" y="4383"/>
                  </a:cubicBezTo>
                  <a:lnTo>
                    <a:pt x="10590" y="3654"/>
                  </a:lnTo>
                  <a:lnTo>
                    <a:pt x="9609" y="2637"/>
                  </a:lnTo>
                  <a:cubicBezTo>
                    <a:pt x="9564" y="2592"/>
                    <a:pt x="9537" y="2529"/>
                    <a:pt x="9537" y="2466"/>
                  </a:cubicBezTo>
                  <a:cubicBezTo>
                    <a:pt x="9546" y="2331"/>
                    <a:pt x="9582" y="2196"/>
                    <a:pt x="9645" y="2079"/>
                  </a:cubicBezTo>
                  <a:cubicBezTo>
                    <a:pt x="9708" y="1935"/>
                    <a:pt x="9780" y="1791"/>
                    <a:pt x="9870" y="1657"/>
                  </a:cubicBezTo>
                  <a:cubicBezTo>
                    <a:pt x="10050" y="1360"/>
                    <a:pt x="10293" y="1027"/>
                    <a:pt x="10536" y="712"/>
                  </a:cubicBezTo>
                  <a:cubicBezTo>
                    <a:pt x="10734" y="451"/>
                    <a:pt x="10932" y="199"/>
                    <a:pt x="1109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8000">
                  <a:schemeClr val="accent2"/>
                </a:gs>
                <a:gs pos="100000">
                  <a:srgbClr val="14951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618063" y="4546635"/>
              <a:ext cx="111359" cy="65470"/>
            </a:xfrm>
            <a:custGeom>
              <a:avLst/>
              <a:gdLst/>
              <a:ahLst/>
              <a:cxnLst/>
              <a:rect l="l" t="t" r="r" b="b"/>
              <a:pathLst>
                <a:path w="4419" h="2598" extrusionOk="0">
                  <a:moveTo>
                    <a:pt x="624" y="291"/>
                  </a:moveTo>
                  <a:cubicBezTo>
                    <a:pt x="735" y="291"/>
                    <a:pt x="840" y="325"/>
                    <a:pt x="945" y="373"/>
                  </a:cubicBezTo>
                  <a:cubicBezTo>
                    <a:pt x="1791" y="751"/>
                    <a:pt x="2673" y="1039"/>
                    <a:pt x="3581" y="1255"/>
                  </a:cubicBezTo>
                  <a:cubicBezTo>
                    <a:pt x="3743" y="1282"/>
                    <a:pt x="3896" y="1336"/>
                    <a:pt x="4049" y="1399"/>
                  </a:cubicBezTo>
                  <a:lnTo>
                    <a:pt x="4103" y="1444"/>
                  </a:lnTo>
                  <a:lnTo>
                    <a:pt x="4121" y="1498"/>
                  </a:lnTo>
                  <a:cubicBezTo>
                    <a:pt x="4121" y="1588"/>
                    <a:pt x="4112" y="1678"/>
                    <a:pt x="4094" y="1768"/>
                  </a:cubicBezTo>
                  <a:cubicBezTo>
                    <a:pt x="4085" y="1903"/>
                    <a:pt x="4049" y="2029"/>
                    <a:pt x="3995" y="2155"/>
                  </a:cubicBezTo>
                  <a:cubicBezTo>
                    <a:pt x="3941" y="2254"/>
                    <a:pt x="3842" y="2317"/>
                    <a:pt x="3734" y="2317"/>
                  </a:cubicBezTo>
                  <a:cubicBezTo>
                    <a:pt x="3590" y="2317"/>
                    <a:pt x="3446" y="2308"/>
                    <a:pt x="3311" y="2272"/>
                  </a:cubicBezTo>
                  <a:cubicBezTo>
                    <a:pt x="2880" y="2182"/>
                    <a:pt x="2457" y="2047"/>
                    <a:pt x="2052" y="1876"/>
                  </a:cubicBezTo>
                  <a:cubicBezTo>
                    <a:pt x="1800" y="1768"/>
                    <a:pt x="1377" y="1606"/>
                    <a:pt x="1008" y="1417"/>
                  </a:cubicBezTo>
                  <a:cubicBezTo>
                    <a:pt x="837" y="1327"/>
                    <a:pt x="675" y="1228"/>
                    <a:pt x="531" y="1120"/>
                  </a:cubicBezTo>
                  <a:cubicBezTo>
                    <a:pt x="432" y="1057"/>
                    <a:pt x="360" y="967"/>
                    <a:pt x="324" y="859"/>
                  </a:cubicBezTo>
                  <a:lnTo>
                    <a:pt x="315" y="769"/>
                  </a:lnTo>
                  <a:cubicBezTo>
                    <a:pt x="297" y="652"/>
                    <a:pt x="315" y="535"/>
                    <a:pt x="369" y="427"/>
                  </a:cubicBezTo>
                  <a:cubicBezTo>
                    <a:pt x="414" y="346"/>
                    <a:pt x="495" y="301"/>
                    <a:pt x="585" y="292"/>
                  </a:cubicBezTo>
                  <a:cubicBezTo>
                    <a:pt x="598" y="291"/>
                    <a:pt x="611" y="291"/>
                    <a:pt x="624" y="291"/>
                  </a:cubicBezTo>
                  <a:close/>
                  <a:moveTo>
                    <a:pt x="629" y="0"/>
                  </a:moveTo>
                  <a:cubicBezTo>
                    <a:pt x="602" y="0"/>
                    <a:pt x="576" y="2"/>
                    <a:pt x="549" y="4"/>
                  </a:cubicBezTo>
                  <a:cubicBezTo>
                    <a:pt x="369" y="13"/>
                    <a:pt x="207" y="121"/>
                    <a:pt x="117" y="283"/>
                  </a:cubicBezTo>
                  <a:cubicBezTo>
                    <a:pt x="36" y="436"/>
                    <a:pt x="0" y="625"/>
                    <a:pt x="27" y="805"/>
                  </a:cubicBezTo>
                  <a:cubicBezTo>
                    <a:pt x="27" y="841"/>
                    <a:pt x="36" y="877"/>
                    <a:pt x="36" y="913"/>
                  </a:cubicBezTo>
                  <a:cubicBezTo>
                    <a:pt x="90" y="1084"/>
                    <a:pt x="198" y="1237"/>
                    <a:pt x="342" y="1345"/>
                  </a:cubicBezTo>
                  <a:lnTo>
                    <a:pt x="342" y="1336"/>
                  </a:lnTo>
                  <a:cubicBezTo>
                    <a:pt x="603" y="1525"/>
                    <a:pt x="873" y="1687"/>
                    <a:pt x="1170" y="1804"/>
                  </a:cubicBezTo>
                  <a:cubicBezTo>
                    <a:pt x="1467" y="1939"/>
                    <a:pt x="1755" y="2056"/>
                    <a:pt x="1926" y="2137"/>
                  </a:cubicBezTo>
                  <a:cubicBezTo>
                    <a:pt x="2349" y="2317"/>
                    <a:pt x="2790" y="2452"/>
                    <a:pt x="3239" y="2542"/>
                  </a:cubicBezTo>
                  <a:cubicBezTo>
                    <a:pt x="3382" y="2579"/>
                    <a:pt x="3531" y="2598"/>
                    <a:pt x="3675" y="2598"/>
                  </a:cubicBezTo>
                  <a:cubicBezTo>
                    <a:pt x="3704" y="2598"/>
                    <a:pt x="3733" y="2597"/>
                    <a:pt x="3761" y="2596"/>
                  </a:cubicBezTo>
                  <a:cubicBezTo>
                    <a:pt x="3968" y="2587"/>
                    <a:pt x="4157" y="2470"/>
                    <a:pt x="4247" y="2290"/>
                  </a:cubicBezTo>
                  <a:cubicBezTo>
                    <a:pt x="4319" y="2137"/>
                    <a:pt x="4373" y="1966"/>
                    <a:pt x="4391" y="1804"/>
                  </a:cubicBezTo>
                  <a:cubicBezTo>
                    <a:pt x="4409" y="1687"/>
                    <a:pt x="4418" y="1570"/>
                    <a:pt x="4418" y="1453"/>
                  </a:cubicBezTo>
                  <a:cubicBezTo>
                    <a:pt x="4409" y="1390"/>
                    <a:pt x="4391" y="1327"/>
                    <a:pt x="4355" y="1273"/>
                  </a:cubicBezTo>
                  <a:cubicBezTo>
                    <a:pt x="4283" y="1183"/>
                    <a:pt x="4193" y="1120"/>
                    <a:pt x="4094" y="1084"/>
                  </a:cubicBezTo>
                  <a:cubicBezTo>
                    <a:pt x="3950" y="1030"/>
                    <a:pt x="3797" y="994"/>
                    <a:pt x="3644" y="958"/>
                  </a:cubicBezTo>
                  <a:cubicBezTo>
                    <a:pt x="2763" y="751"/>
                    <a:pt x="1899" y="472"/>
                    <a:pt x="1071" y="112"/>
                  </a:cubicBezTo>
                  <a:cubicBezTo>
                    <a:pt x="933" y="43"/>
                    <a:pt x="782" y="0"/>
                    <a:pt x="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746824" y="4592520"/>
              <a:ext cx="58993" cy="41353"/>
            </a:xfrm>
            <a:custGeom>
              <a:avLst/>
              <a:gdLst/>
              <a:ahLst/>
              <a:cxnLst/>
              <a:rect l="l" t="t" r="r" b="b"/>
              <a:pathLst>
                <a:path w="2341" h="1641" extrusionOk="0">
                  <a:moveTo>
                    <a:pt x="496" y="289"/>
                  </a:moveTo>
                  <a:lnTo>
                    <a:pt x="559" y="316"/>
                  </a:lnTo>
                  <a:cubicBezTo>
                    <a:pt x="946" y="505"/>
                    <a:pt x="1369" y="640"/>
                    <a:pt x="1791" y="721"/>
                  </a:cubicBezTo>
                  <a:cubicBezTo>
                    <a:pt x="1872" y="730"/>
                    <a:pt x="1953" y="757"/>
                    <a:pt x="2025" y="802"/>
                  </a:cubicBezTo>
                  <a:cubicBezTo>
                    <a:pt x="2043" y="820"/>
                    <a:pt x="2043" y="811"/>
                    <a:pt x="2043" y="856"/>
                  </a:cubicBezTo>
                  <a:cubicBezTo>
                    <a:pt x="2043" y="910"/>
                    <a:pt x="2034" y="964"/>
                    <a:pt x="2025" y="1018"/>
                  </a:cubicBezTo>
                  <a:cubicBezTo>
                    <a:pt x="2025" y="1108"/>
                    <a:pt x="1998" y="1198"/>
                    <a:pt x="1971" y="1278"/>
                  </a:cubicBezTo>
                  <a:lnTo>
                    <a:pt x="1926" y="1323"/>
                  </a:lnTo>
                  <a:cubicBezTo>
                    <a:pt x="1890" y="1350"/>
                    <a:pt x="1845" y="1350"/>
                    <a:pt x="1809" y="1350"/>
                  </a:cubicBezTo>
                  <a:cubicBezTo>
                    <a:pt x="1755" y="1350"/>
                    <a:pt x="1710" y="1341"/>
                    <a:pt x="1656" y="1332"/>
                  </a:cubicBezTo>
                  <a:cubicBezTo>
                    <a:pt x="1405" y="1278"/>
                    <a:pt x="1162" y="1207"/>
                    <a:pt x="928" y="1117"/>
                  </a:cubicBezTo>
                  <a:cubicBezTo>
                    <a:pt x="784" y="1045"/>
                    <a:pt x="604" y="991"/>
                    <a:pt x="469" y="928"/>
                  </a:cubicBezTo>
                  <a:cubicBezTo>
                    <a:pt x="415" y="910"/>
                    <a:pt x="361" y="874"/>
                    <a:pt x="316" y="838"/>
                  </a:cubicBezTo>
                  <a:lnTo>
                    <a:pt x="289" y="784"/>
                  </a:lnTo>
                  <a:lnTo>
                    <a:pt x="289" y="766"/>
                  </a:lnTo>
                  <a:cubicBezTo>
                    <a:pt x="307" y="649"/>
                    <a:pt x="343" y="523"/>
                    <a:pt x="388" y="415"/>
                  </a:cubicBezTo>
                  <a:cubicBezTo>
                    <a:pt x="406" y="379"/>
                    <a:pt x="433" y="343"/>
                    <a:pt x="460" y="316"/>
                  </a:cubicBezTo>
                  <a:lnTo>
                    <a:pt x="496" y="289"/>
                  </a:lnTo>
                  <a:close/>
                  <a:moveTo>
                    <a:pt x="505" y="1"/>
                  </a:moveTo>
                  <a:cubicBezTo>
                    <a:pt x="415" y="1"/>
                    <a:pt x="325" y="37"/>
                    <a:pt x="262" y="100"/>
                  </a:cubicBezTo>
                  <a:cubicBezTo>
                    <a:pt x="181" y="181"/>
                    <a:pt x="127" y="280"/>
                    <a:pt x="91" y="397"/>
                  </a:cubicBezTo>
                  <a:cubicBezTo>
                    <a:pt x="55" y="496"/>
                    <a:pt x="28" y="604"/>
                    <a:pt x="10" y="703"/>
                  </a:cubicBezTo>
                  <a:lnTo>
                    <a:pt x="1" y="784"/>
                  </a:lnTo>
                  <a:cubicBezTo>
                    <a:pt x="1" y="883"/>
                    <a:pt x="46" y="982"/>
                    <a:pt x="127" y="1045"/>
                  </a:cubicBezTo>
                  <a:cubicBezTo>
                    <a:pt x="226" y="1135"/>
                    <a:pt x="352" y="1207"/>
                    <a:pt x="478" y="1242"/>
                  </a:cubicBezTo>
                  <a:cubicBezTo>
                    <a:pt x="604" y="1296"/>
                    <a:pt x="730" y="1341"/>
                    <a:pt x="820" y="1377"/>
                  </a:cubicBezTo>
                  <a:cubicBezTo>
                    <a:pt x="1072" y="1485"/>
                    <a:pt x="1333" y="1557"/>
                    <a:pt x="1593" y="1611"/>
                  </a:cubicBezTo>
                  <a:cubicBezTo>
                    <a:pt x="1665" y="1629"/>
                    <a:pt x="1746" y="1638"/>
                    <a:pt x="1818" y="1638"/>
                  </a:cubicBezTo>
                  <a:cubicBezTo>
                    <a:pt x="1830" y="1640"/>
                    <a:pt x="1842" y="1640"/>
                    <a:pt x="1854" y="1640"/>
                  </a:cubicBezTo>
                  <a:cubicBezTo>
                    <a:pt x="1932" y="1640"/>
                    <a:pt x="2009" y="1616"/>
                    <a:pt x="2079" y="1584"/>
                  </a:cubicBezTo>
                  <a:cubicBezTo>
                    <a:pt x="2169" y="1521"/>
                    <a:pt x="2241" y="1422"/>
                    <a:pt x="2268" y="1314"/>
                  </a:cubicBezTo>
                  <a:cubicBezTo>
                    <a:pt x="2295" y="1233"/>
                    <a:pt x="2313" y="1144"/>
                    <a:pt x="2322" y="1054"/>
                  </a:cubicBezTo>
                  <a:cubicBezTo>
                    <a:pt x="2331" y="991"/>
                    <a:pt x="2340" y="928"/>
                    <a:pt x="2340" y="856"/>
                  </a:cubicBezTo>
                  <a:cubicBezTo>
                    <a:pt x="2340" y="748"/>
                    <a:pt x="2304" y="649"/>
                    <a:pt x="2223" y="577"/>
                  </a:cubicBezTo>
                  <a:cubicBezTo>
                    <a:pt x="2115" y="496"/>
                    <a:pt x="1989" y="451"/>
                    <a:pt x="1854" y="433"/>
                  </a:cubicBezTo>
                  <a:cubicBezTo>
                    <a:pt x="1458" y="361"/>
                    <a:pt x="1072" y="235"/>
                    <a:pt x="703" y="55"/>
                  </a:cubicBezTo>
                  <a:cubicBezTo>
                    <a:pt x="640" y="19"/>
                    <a:pt x="577" y="1"/>
                    <a:pt x="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267558" y="4478928"/>
              <a:ext cx="1296061" cy="431298"/>
            </a:xfrm>
            <a:custGeom>
              <a:avLst/>
              <a:gdLst/>
              <a:ahLst/>
              <a:cxnLst/>
              <a:rect l="l" t="t" r="r" b="b"/>
              <a:pathLst>
                <a:path w="51431" h="17115" extrusionOk="0">
                  <a:moveTo>
                    <a:pt x="11598" y="550"/>
                  </a:moveTo>
                  <a:lnTo>
                    <a:pt x="11598" y="550"/>
                  </a:lnTo>
                  <a:cubicBezTo>
                    <a:pt x="11427" y="748"/>
                    <a:pt x="11229" y="1000"/>
                    <a:pt x="11031" y="1261"/>
                  </a:cubicBezTo>
                  <a:cubicBezTo>
                    <a:pt x="10797" y="1576"/>
                    <a:pt x="10554" y="1909"/>
                    <a:pt x="10365" y="2206"/>
                  </a:cubicBezTo>
                  <a:cubicBezTo>
                    <a:pt x="10284" y="2340"/>
                    <a:pt x="10203" y="2484"/>
                    <a:pt x="10140" y="2628"/>
                  </a:cubicBezTo>
                  <a:cubicBezTo>
                    <a:pt x="10077" y="2745"/>
                    <a:pt x="10041" y="2880"/>
                    <a:pt x="10041" y="3015"/>
                  </a:cubicBezTo>
                  <a:cubicBezTo>
                    <a:pt x="10041" y="3078"/>
                    <a:pt x="10059" y="3141"/>
                    <a:pt x="10104" y="3186"/>
                  </a:cubicBezTo>
                  <a:lnTo>
                    <a:pt x="11085" y="4203"/>
                  </a:lnTo>
                  <a:lnTo>
                    <a:pt x="9538" y="4941"/>
                  </a:lnTo>
                  <a:cubicBezTo>
                    <a:pt x="9430" y="4986"/>
                    <a:pt x="9376" y="5094"/>
                    <a:pt x="9403" y="5202"/>
                  </a:cubicBezTo>
                  <a:lnTo>
                    <a:pt x="9925" y="7811"/>
                  </a:lnTo>
                  <a:lnTo>
                    <a:pt x="8683" y="7730"/>
                  </a:lnTo>
                  <a:cubicBezTo>
                    <a:pt x="8677" y="7730"/>
                    <a:pt x="8671" y="7729"/>
                    <a:pt x="8666" y="7729"/>
                  </a:cubicBezTo>
                  <a:cubicBezTo>
                    <a:pt x="8539" y="7729"/>
                    <a:pt x="8439" y="7825"/>
                    <a:pt x="8422" y="7946"/>
                  </a:cubicBezTo>
                  <a:cubicBezTo>
                    <a:pt x="8377" y="8324"/>
                    <a:pt x="8359" y="8702"/>
                    <a:pt x="8359" y="9089"/>
                  </a:cubicBezTo>
                  <a:cubicBezTo>
                    <a:pt x="8359" y="9538"/>
                    <a:pt x="8395" y="9979"/>
                    <a:pt x="8476" y="10420"/>
                  </a:cubicBezTo>
                  <a:cubicBezTo>
                    <a:pt x="8233" y="10213"/>
                    <a:pt x="8017" y="9979"/>
                    <a:pt x="7819" y="9736"/>
                  </a:cubicBezTo>
                  <a:cubicBezTo>
                    <a:pt x="7072" y="8801"/>
                    <a:pt x="6685" y="7631"/>
                    <a:pt x="6703" y="6443"/>
                  </a:cubicBezTo>
                  <a:cubicBezTo>
                    <a:pt x="6703" y="6038"/>
                    <a:pt x="6739" y="5643"/>
                    <a:pt x="6811" y="5247"/>
                  </a:cubicBezTo>
                  <a:cubicBezTo>
                    <a:pt x="6829" y="5166"/>
                    <a:pt x="6802" y="5094"/>
                    <a:pt x="6757" y="5040"/>
                  </a:cubicBezTo>
                  <a:cubicBezTo>
                    <a:pt x="6703" y="4986"/>
                    <a:pt x="5597" y="3852"/>
                    <a:pt x="2043" y="3852"/>
                  </a:cubicBezTo>
                  <a:cubicBezTo>
                    <a:pt x="1584" y="3852"/>
                    <a:pt x="1080" y="3879"/>
                    <a:pt x="540" y="3915"/>
                  </a:cubicBezTo>
                  <a:lnTo>
                    <a:pt x="495" y="2179"/>
                  </a:lnTo>
                  <a:lnTo>
                    <a:pt x="801" y="2179"/>
                  </a:lnTo>
                  <a:cubicBezTo>
                    <a:pt x="1845" y="2179"/>
                    <a:pt x="2871" y="2259"/>
                    <a:pt x="3896" y="2430"/>
                  </a:cubicBezTo>
                  <a:cubicBezTo>
                    <a:pt x="5165" y="2655"/>
                    <a:pt x="6523" y="3051"/>
                    <a:pt x="7558" y="3753"/>
                  </a:cubicBezTo>
                  <a:cubicBezTo>
                    <a:pt x="7601" y="3781"/>
                    <a:pt x="7647" y="3794"/>
                    <a:pt x="7693" y="3794"/>
                  </a:cubicBezTo>
                  <a:cubicBezTo>
                    <a:pt x="7822" y="3794"/>
                    <a:pt x="7943" y="3692"/>
                    <a:pt x="7936" y="3546"/>
                  </a:cubicBezTo>
                  <a:lnTo>
                    <a:pt x="7936" y="3537"/>
                  </a:lnTo>
                  <a:cubicBezTo>
                    <a:pt x="7963" y="3006"/>
                    <a:pt x="8152" y="2493"/>
                    <a:pt x="8485" y="2071"/>
                  </a:cubicBezTo>
                  <a:cubicBezTo>
                    <a:pt x="8953" y="1450"/>
                    <a:pt x="9853" y="793"/>
                    <a:pt x="11598" y="550"/>
                  </a:cubicBezTo>
                  <a:close/>
                  <a:moveTo>
                    <a:pt x="13001" y="1665"/>
                  </a:moveTo>
                  <a:cubicBezTo>
                    <a:pt x="13031" y="1665"/>
                    <a:pt x="13061" y="1665"/>
                    <a:pt x="13092" y="1666"/>
                  </a:cubicBezTo>
                  <a:cubicBezTo>
                    <a:pt x="14189" y="1666"/>
                    <a:pt x="15566" y="1873"/>
                    <a:pt x="17302" y="2457"/>
                  </a:cubicBezTo>
                  <a:cubicBezTo>
                    <a:pt x="20595" y="3573"/>
                    <a:pt x="22962" y="4599"/>
                    <a:pt x="25490" y="5535"/>
                  </a:cubicBezTo>
                  <a:cubicBezTo>
                    <a:pt x="28450" y="6650"/>
                    <a:pt x="31500" y="7514"/>
                    <a:pt x="34604" y="8117"/>
                  </a:cubicBezTo>
                  <a:cubicBezTo>
                    <a:pt x="38527" y="8900"/>
                    <a:pt x="41209" y="9286"/>
                    <a:pt x="43665" y="9286"/>
                  </a:cubicBezTo>
                  <a:cubicBezTo>
                    <a:pt x="45923" y="9286"/>
                    <a:pt x="47993" y="8954"/>
                    <a:pt x="50647" y="8297"/>
                  </a:cubicBezTo>
                  <a:lnTo>
                    <a:pt x="50647" y="8297"/>
                  </a:lnTo>
                  <a:cubicBezTo>
                    <a:pt x="49792" y="9655"/>
                    <a:pt x="46850" y="13560"/>
                    <a:pt x="40381" y="15324"/>
                  </a:cubicBezTo>
                  <a:cubicBezTo>
                    <a:pt x="37583" y="16089"/>
                    <a:pt x="33759" y="16628"/>
                    <a:pt x="29629" y="16628"/>
                  </a:cubicBezTo>
                  <a:cubicBezTo>
                    <a:pt x="25814" y="16628"/>
                    <a:pt x="21738" y="16170"/>
                    <a:pt x="17995" y="15000"/>
                  </a:cubicBezTo>
                  <a:cubicBezTo>
                    <a:pt x="14522" y="13920"/>
                    <a:pt x="11337" y="12220"/>
                    <a:pt x="8881" y="9745"/>
                  </a:cubicBezTo>
                  <a:lnTo>
                    <a:pt x="8872" y="9754"/>
                  </a:lnTo>
                  <a:cubicBezTo>
                    <a:pt x="8854" y="9529"/>
                    <a:pt x="8845" y="9304"/>
                    <a:pt x="8845" y="9089"/>
                  </a:cubicBezTo>
                  <a:cubicBezTo>
                    <a:pt x="8845" y="8783"/>
                    <a:pt x="8863" y="8513"/>
                    <a:pt x="8881" y="8315"/>
                  </a:cubicBezTo>
                  <a:cubicBezTo>
                    <a:pt x="8881" y="8288"/>
                    <a:pt x="8881" y="8261"/>
                    <a:pt x="8881" y="8234"/>
                  </a:cubicBezTo>
                  <a:lnTo>
                    <a:pt x="10203" y="8315"/>
                  </a:lnTo>
                  <a:cubicBezTo>
                    <a:pt x="10284" y="8315"/>
                    <a:pt x="10356" y="8288"/>
                    <a:pt x="10401" y="8234"/>
                  </a:cubicBezTo>
                  <a:cubicBezTo>
                    <a:pt x="10455" y="8180"/>
                    <a:pt x="10473" y="8099"/>
                    <a:pt x="10464" y="8027"/>
                  </a:cubicBezTo>
                  <a:lnTo>
                    <a:pt x="9916" y="5292"/>
                  </a:lnTo>
                  <a:lnTo>
                    <a:pt x="11589" y="4500"/>
                  </a:lnTo>
                  <a:cubicBezTo>
                    <a:pt x="11742" y="4428"/>
                    <a:pt x="11778" y="4230"/>
                    <a:pt x="11661" y="4113"/>
                  </a:cubicBezTo>
                  <a:lnTo>
                    <a:pt x="10536" y="2934"/>
                  </a:lnTo>
                  <a:cubicBezTo>
                    <a:pt x="10545" y="2898"/>
                    <a:pt x="10563" y="2853"/>
                    <a:pt x="10581" y="2817"/>
                  </a:cubicBezTo>
                  <a:cubicBezTo>
                    <a:pt x="10734" y="2511"/>
                    <a:pt x="10914" y="2215"/>
                    <a:pt x="11121" y="1945"/>
                  </a:cubicBezTo>
                  <a:cubicBezTo>
                    <a:pt x="11731" y="1756"/>
                    <a:pt x="12365" y="1665"/>
                    <a:pt x="13001" y="1665"/>
                  </a:cubicBezTo>
                  <a:close/>
                  <a:moveTo>
                    <a:pt x="12159" y="0"/>
                  </a:moveTo>
                  <a:cubicBezTo>
                    <a:pt x="12152" y="0"/>
                    <a:pt x="12145" y="1"/>
                    <a:pt x="12138" y="1"/>
                  </a:cubicBezTo>
                  <a:cubicBezTo>
                    <a:pt x="9898" y="163"/>
                    <a:pt x="8692" y="964"/>
                    <a:pt x="8080" y="1783"/>
                  </a:cubicBezTo>
                  <a:cubicBezTo>
                    <a:pt x="7774" y="2188"/>
                    <a:pt x="7567" y="2646"/>
                    <a:pt x="7477" y="3141"/>
                  </a:cubicBezTo>
                  <a:cubicBezTo>
                    <a:pt x="6416" y="2511"/>
                    <a:pt x="5147" y="2161"/>
                    <a:pt x="3968" y="1954"/>
                  </a:cubicBezTo>
                  <a:cubicBezTo>
                    <a:pt x="2916" y="1783"/>
                    <a:pt x="1854" y="1693"/>
                    <a:pt x="792" y="1693"/>
                  </a:cubicBezTo>
                  <a:cubicBezTo>
                    <a:pt x="441" y="1693"/>
                    <a:pt x="225" y="1702"/>
                    <a:pt x="225" y="1702"/>
                  </a:cubicBezTo>
                  <a:cubicBezTo>
                    <a:pt x="99" y="1720"/>
                    <a:pt x="0" y="1828"/>
                    <a:pt x="0" y="1954"/>
                  </a:cubicBezTo>
                  <a:lnTo>
                    <a:pt x="54" y="4194"/>
                  </a:lnTo>
                  <a:cubicBezTo>
                    <a:pt x="54" y="4257"/>
                    <a:pt x="81" y="4320"/>
                    <a:pt x="135" y="4365"/>
                  </a:cubicBezTo>
                  <a:cubicBezTo>
                    <a:pt x="174" y="4404"/>
                    <a:pt x="234" y="4430"/>
                    <a:pt x="290" y="4430"/>
                  </a:cubicBezTo>
                  <a:cubicBezTo>
                    <a:pt x="299" y="4430"/>
                    <a:pt x="307" y="4429"/>
                    <a:pt x="315" y="4428"/>
                  </a:cubicBezTo>
                  <a:cubicBezTo>
                    <a:pt x="954" y="4374"/>
                    <a:pt x="1521" y="4347"/>
                    <a:pt x="2043" y="4347"/>
                  </a:cubicBezTo>
                  <a:cubicBezTo>
                    <a:pt x="3770" y="4347"/>
                    <a:pt x="4868" y="4617"/>
                    <a:pt x="5525" y="4878"/>
                  </a:cubicBezTo>
                  <a:cubicBezTo>
                    <a:pt x="5768" y="4977"/>
                    <a:pt x="6002" y="5094"/>
                    <a:pt x="6218" y="5238"/>
                  </a:cubicBezTo>
                  <a:cubicBezTo>
                    <a:pt x="6254" y="5265"/>
                    <a:pt x="6290" y="5283"/>
                    <a:pt x="6317" y="5310"/>
                  </a:cubicBezTo>
                  <a:cubicBezTo>
                    <a:pt x="6254" y="5688"/>
                    <a:pt x="6218" y="6065"/>
                    <a:pt x="6218" y="6443"/>
                  </a:cubicBezTo>
                  <a:cubicBezTo>
                    <a:pt x="6200" y="7784"/>
                    <a:pt x="6649" y="9080"/>
                    <a:pt x="7504" y="10114"/>
                  </a:cubicBezTo>
                  <a:cubicBezTo>
                    <a:pt x="7864" y="10564"/>
                    <a:pt x="8296" y="10951"/>
                    <a:pt x="8791" y="11257"/>
                  </a:cubicBezTo>
                  <a:cubicBezTo>
                    <a:pt x="8829" y="11275"/>
                    <a:pt x="8867" y="11283"/>
                    <a:pt x="8904" y="11283"/>
                  </a:cubicBezTo>
                  <a:cubicBezTo>
                    <a:pt x="9069" y="11283"/>
                    <a:pt x="9206" y="11119"/>
                    <a:pt x="9133" y="10942"/>
                  </a:cubicBezTo>
                  <a:cubicBezTo>
                    <a:pt x="9079" y="10825"/>
                    <a:pt x="9043" y="10699"/>
                    <a:pt x="9007" y="10573"/>
                  </a:cubicBezTo>
                  <a:lnTo>
                    <a:pt x="9007" y="10573"/>
                  </a:lnTo>
                  <a:cubicBezTo>
                    <a:pt x="11463" y="12867"/>
                    <a:pt x="14540" y="14442"/>
                    <a:pt x="17842" y="15468"/>
                  </a:cubicBezTo>
                  <a:cubicBezTo>
                    <a:pt x="21648" y="16655"/>
                    <a:pt x="25769" y="17114"/>
                    <a:pt x="29629" y="17114"/>
                  </a:cubicBezTo>
                  <a:cubicBezTo>
                    <a:pt x="33795" y="17114"/>
                    <a:pt x="37655" y="16574"/>
                    <a:pt x="40498" y="15801"/>
                  </a:cubicBezTo>
                  <a:cubicBezTo>
                    <a:pt x="44556" y="14694"/>
                    <a:pt x="47273" y="12768"/>
                    <a:pt x="48964" y="11104"/>
                  </a:cubicBezTo>
                  <a:cubicBezTo>
                    <a:pt x="50665" y="9439"/>
                    <a:pt x="51349" y="8054"/>
                    <a:pt x="51358" y="8036"/>
                  </a:cubicBezTo>
                  <a:cubicBezTo>
                    <a:pt x="51431" y="7865"/>
                    <a:pt x="51306" y="7687"/>
                    <a:pt x="51135" y="7687"/>
                  </a:cubicBezTo>
                  <a:cubicBezTo>
                    <a:pt x="51117" y="7687"/>
                    <a:pt x="51098" y="7690"/>
                    <a:pt x="51079" y="7694"/>
                  </a:cubicBezTo>
                  <a:cubicBezTo>
                    <a:pt x="48164" y="8441"/>
                    <a:pt x="46022" y="8819"/>
                    <a:pt x="43656" y="8819"/>
                  </a:cubicBezTo>
                  <a:cubicBezTo>
                    <a:pt x="41254" y="8819"/>
                    <a:pt x="38608" y="8432"/>
                    <a:pt x="34685" y="7649"/>
                  </a:cubicBezTo>
                  <a:cubicBezTo>
                    <a:pt x="31608" y="7046"/>
                    <a:pt x="28585" y="6191"/>
                    <a:pt x="25652" y="5094"/>
                  </a:cubicBezTo>
                  <a:cubicBezTo>
                    <a:pt x="23142" y="4158"/>
                    <a:pt x="20766" y="3132"/>
                    <a:pt x="17446" y="2008"/>
                  </a:cubicBezTo>
                  <a:cubicBezTo>
                    <a:pt x="15674" y="1414"/>
                    <a:pt x="14243" y="1189"/>
                    <a:pt x="13083" y="1189"/>
                  </a:cubicBezTo>
                  <a:cubicBezTo>
                    <a:pt x="12579" y="1189"/>
                    <a:pt x="12075" y="1234"/>
                    <a:pt x="11580" y="1333"/>
                  </a:cubicBezTo>
                  <a:cubicBezTo>
                    <a:pt x="11787" y="1072"/>
                    <a:pt x="11976" y="847"/>
                    <a:pt x="12120" y="676"/>
                  </a:cubicBezTo>
                  <a:cubicBezTo>
                    <a:pt x="12255" y="505"/>
                    <a:pt x="12345" y="406"/>
                    <a:pt x="12345" y="406"/>
                  </a:cubicBezTo>
                  <a:cubicBezTo>
                    <a:pt x="12475" y="249"/>
                    <a:pt x="12362" y="0"/>
                    <a:pt x="12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63" name="Google Shape;363;p9"/>
          <p:cNvCxnSpPr/>
          <p:nvPr/>
        </p:nvCxnSpPr>
        <p:spPr>
          <a:xfrm rot="10800000">
            <a:off x="4890475" y="4692589"/>
            <a:ext cx="37023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34"/>
          <p:cNvSpPr/>
          <p:nvPr/>
        </p:nvSpPr>
        <p:spPr>
          <a:xfrm>
            <a:off x="61650" y="64950"/>
            <a:ext cx="9020700" cy="501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0" name="Google Shape;1250;p34"/>
          <p:cNvGrpSpPr/>
          <p:nvPr/>
        </p:nvGrpSpPr>
        <p:grpSpPr>
          <a:xfrm rot="-181085">
            <a:off x="7930243" y="3112115"/>
            <a:ext cx="862753" cy="1601569"/>
            <a:chOff x="1459900" y="580475"/>
            <a:chExt cx="1167738" cy="2167725"/>
          </a:xfrm>
        </p:grpSpPr>
        <p:sp>
          <p:nvSpPr>
            <p:cNvPr id="1251" name="Google Shape;1251;p34"/>
            <p:cNvSpPr/>
            <p:nvPr/>
          </p:nvSpPr>
          <p:spPr>
            <a:xfrm>
              <a:off x="1461263" y="580475"/>
              <a:ext cx="1166375" cy="2167725"/>
            </a:xfrm>
            <a:custGeom>
              <a:avLst/>
              <a:gdLst/>
              <a:ahLst/>
              <a:cxnLst/>
              <a:rect l="l" t="t" r="r" b="b"/>
              <a:pathLst>
                <a:path w="46655" h="86709" extrusionOk="0">
                  <a:moveTo>
                    <a:pt x="24447" y="548"/>
                  </a:moveTo>
                  <a:cubicBezTo>
                    <a:pt x="24451" y="548"/>
                    <a:pt x="24455" y="548"/>
                    <a:pt x="24458" y="549"/>
                  </a:cubicBezTo>
                  <a:cubicBezTo>
                    <a:pt x="24620" y="549"/>
                    <a:pt x="24827" y="639"/>
                    <a:pt x="25070" y="846"/>
                  </a:cubicBezTo>
                  <a:cubicBezTo>
                    <a:pt x="25529" y="1233"/>
                    <a:pt x="26059" y="2025"/>
                    <a:pt x="26599" y="3113"/>
                  </a:cubicBezTo>
                  <a:cubicBezTo>
                    <a:pt x="27553" y="5021"/>
                    <a:pt x="28570" y="7837"/>
                    <a:pt x="29550" y="11076"/>
                  </a:cubicBezTo>
                  <a:cubicBezTo>
                    <a:pt x="29802" y="11895"/>
                    <a:pt x="30054" y="12749"/>
                    <a:pt x="30297" y="13622"/>
                  </a:cubicBezTo>
                  <a:cubicBezTo>
                    <a:pt x="30261" y="13604"/>
                    <a:pt x="30225" y="13604"/>
                    <a:pt x="30189" y="13595"/>
                  </a:cubicBezTo>
                  <a:cubicBezTo>
                    <a:pt x="30108" y="13586"/>
                    <a:pt x="30027" y="13577"/>
                    <a:pt x="29946" y="13577"/>
                  </a:cubicBezTo>
                  <a:cubicBezTo>
                    <a:pt x="29748" y="13577"/>
                    <a:pt x="29550" y="13604"/>
                    <a:pt x="29362" y="13640"/>
                  </a:cubicBezTo>
                  <a:cubicBezTo>
                    <a:pt x="29272" y="13658"/>
                    <a:pt x="29182" y="13685"/>
                    <a:pt x="29092" y="13712"/>
                  </a:cubicBezTo>
                  <a:cubicBezTo>
                    <a:pt x="29029" y="13739"/>
                    <a:pt x="28966" y="13775"/>
                    <a:pt x="28912" y="13811"/>
                  </a:cubicBezTo>
                  <a:cubicBezTo>
                    <a:pt x="28894" y="13820"/>
                    <a:pt x="28885" y="13829"/>
                    <a:pt x="28867" y="13838"/>
                  </a:cubicBezTo>
                  <a:lnTo>
                    <a:pt x="28858" y="13856"/>
                  </a:lnTo>
                  <a:cubicBezTo>
                    <a:pt x="28615" y="14027"/>
                    <a:pt x="28444" y="14279"/>
                    <a:pt x="28345" y="14558"/>
                  </a:cubicBezTo>
                  <a:cubicBezTo>
                    <a:pt x="28345" y="14576"/>
                    <a:pt x="28336" y="14585"/>
                    <a:pt x="28336" y="14603"/>
                  </a:cubicBezTo>
                  <a:cubicBezTo>
                    <a:pt x="28264" y="14441"/>
                    <a:pt x="28183" y="14288"/>
                    <a:pt x="28084" y="14144"/>
                  </a:cubicBezTo>
                  <a:cubicBezTo>
                    <a:pt x="27913" y="13847"/>
                    <a:pt x="27643" y="13622"/>
                    <a:pt x="27337" y="13496"/>
                  </a:cubicBezTo>
                  <a:lnTo>
                    <a:pt x="27328" y="13496"/>
                  </a:lnTo>
                  <a:cubicBezTo>
                    <a:pt x="27328" y="13496"/>
                    <a:pt x="27292" y="13478"/>
                    <a:pt x="27274" y="13469"/>
                  </a:cubicBezTo>
                  <a:cubicBezTo>
                    <a:pt x="27193" y="13433"/>
                    <a:pt x="27112" y="13415"/>
                    <a:pt x="27022" y="13397"/>
                  </a:cubicBezTo>
                  <a:cubicBezTo>
                    <a:pt x="26896" y="13379"/>
                    <a:pt x="26779" y="13379"/>
                    <a:pt x="26653" y="13379"/>
                  </a:cubicBezTo>
                  <a:cubicBezTo>
                    <a:pt x="26446" y="13379"/>
                    <a:pt x="26230" y="13397"/>
                    <a:pt x="26023" y="13424"/>
                  </a:cubicBezTo>
                  <a:cubicBezTo>
                    <a:pt x="25924" y="13442"/>
                    <a:pt x="25835" y="13460"/>
                    <a:pt x="25745" y="13487"/>
                  </a:cubicBezTo>
                  <a:cubicBezTo>
                    <a:pt x="25673" y="13514"/>
                    <a:pt x="25610" y="13541"/>
                    <a:pt x="25547" y="13577"/>
                  </a:cubicBezTo>
                  <a:cubicBezTo>
                    <a:pt x="25538" y="13577"/>
                    <a:pt x="25529" y="13586"/>
                    <a:pt x="25511" y="13595"/>
                  </a:cubicBezTo>
                  <a:cubicBezTo>
                    <a:pt x="25502" y="13604"/>
                    <a:pt x="25502" y="13604"/>
                    <a:pt x="25493" y="13604"/>
                  </a:cubicBezTo>
                  <a:cubicBezTo>
                    <a:pt x="25205" y="13775"/>
                    <a:pt x="24971" y="14036"/>
                    <a:pt x="24836" y="14342"/>
                  </a:cubicBezTo>
                  <a:cubicBezTo>
                    <a:pt x="24764" y="14477"/>
                    <a:pt x="24710" y="14621"/>
                    <a:pt x="24656" y="14765"/>
                  </a:cubicBezTo>
                  <a:cubicBezTo>
                    <a:pt x="24611" y="14621"/>
                    <a:pt x="24557" y="14477"/>
                    <a:pt x="24485" y="14342"/>
                  </a:cubicBezTo>
                  <a:cubicBezTo>
                    <a:pt x="24350" y="14036"/>
                    <a:pt x="24116" y="13775"/>
                    <a:pt x="23819" y="13604"/>
                  </a:cubicBezTo>
                  <a:cubicBezTo>
                    <a:pt x="23819" y="13604"/>
                    <a:pt x="23810" y="13604"/>
                    <a:pt x="23801" y="13595"/>
                  </a:cubicBezTo>
                  <a:cubicBezTo>
                    <a:pt x="23792" y="13586"/>
                    <a:pt x="23783" y="13577"/>
                    <a:pt x="23765" y="13577"/>
                  </a:cubicBezTo>
                  <a:cubicBezTo>
                    <a:pt x="23711" y="13541"/>
                    <a:pt x="23648" y="13514"/>
                    <a:pt x="23576" y="13487"/>
                  </a:cubicBezTo>
                  <a:cubicBezTo>
                    <a:pt x="23305" y="13421"/>
                    <a:pt x="23025" y="13378"/>
                    <a:pt x="22746" y="13378"/>
                  </a:cubicBezTo>
                  <a:cubicBezTo>
                    <a:pt x="22720" y="13378"/>
                    <a:pt x="22693" y="13378"/>
                    <a:pt x="22667" y="13379"/>
                  </a:cubicBezTo>
                  <a:cubicBezTo>
                    <a:pt x="22541" y="13379"/>
                    <a:pt x="22424" y="13379"/>
                    <a:pt x="22299" y="13397"/>
                  </a:cubicBezTo>
                  <a:cubicBezTo>
                    <a:pt x="22209" y="13406"/>
                    <a:pt x="22128" y="13433"/>
                    <a:pt x="22038" y="13469"/>
                  </a:cubicBezTo>
                  <a:cubicBezTo>
                    <a:pt x="22020" y="13469"/>
                    <a:pt x="22011" y="13487"/>
                    <a:pt x="21993" y="13496"/>
                  </a:cubicBezTo>
                  <a:lnTo>
                    <a:pt x="21984" y="13496"/>
                  </a:lnTo>
                  <a:cubicBezTo>
                    <a:pt x="21669" y="13622"/>
                    <a:pt x="21408" y="13847"/>
                    <a:pt x="21237" y="14144"/>
                  </a:cubicBezTo>
                  <a:cubicBezTo>
                    <a:pt x="21129" y="14306"/>
                    <a:pt x="21030" y="14486"/>
                    <a:pt x="20958" y="14675"/>
                  </a:cubicBezTo>
                  <a:cubicBezTo>
                    <a:pt x="20940" y="14639"/>
                    <a:pt x="20931" y="14612"/>
                    <a:pt x="20913" y="14576"/>
                  </a:cubicBezTo>
                  <a:cubicBezTo>
                    <a:pt x="20796" y="14270"/>
                    <a:pt x="20580" y="14018"/>
                    <a:pt x="20301" y="13847"/>
                  </a:cubicBezTo>
                  <a:cubicBezTo>
                    <a:pt x="20301" y="13838"/>
                    <a:pt x="20301" y="13838"/>
                    <a:pt x="20292" y="13838"/>
                  </a:cubicBezTo>
                  <a:cubicBezTo>
                    <a:pt x="20274" y="13829"/>
                    <a:pt x="20265" y="13820"/>
                    <a:pt x="20247" y="13811"/>
                  </a:cubicBezTo>
                  <a:cubicBezTo>
                    <a:pt x="20184" y="13766"/>
                    <a:pt x="20112" y="13730"/>
                    <a:pt x="20040" y="13712"/>
                  </a:cubicBezTo>
                  <a:cubicBezTo>
                    <a:pt x="19707" y="13613"/>
                    <a:pt x="19365" y="13568"/>
                    <a:pt x="19023" y="13568"/>
                  </a:cubicBezTo>
                  <a:cubicBezTo>
                    <a:pt x="18933" y="13568"/>
                    <a:pt x="18844" y="13568"/>
                    <a:pt x="18754" y="13586"/>
                  </a:cubicBezTo>
                  <a:cubicBezTo>
                    <a:pt x="18691" y="13595"/>
                    <a:pt x="18628" y="13604"/>
                    <a:pt x="18565" y="13631"/>
                  </a:cubicBezTo>
                  <a:cubicBezTo>
                    <a:pt x="18547" y="13631"/>
                    <a:pt x="18538" y="13640"/>
                    <a:pt x="18529" y="13640"/>
                  </a:cubicBezTo>
                  <a:lnTo>
                    <a:pt x="18502" y="13649"/>
                  </a:lnTo>
                  <a:cubicBezTo>
                    <a:pt x="18412" y="13685"/>
                    <a:pt x="18322" y="13721"/>
                    <a:pt x="18241" y="13775"/>
                  </a:cubicBezTo>
                  <a:cubicBezTo>
                    <a:pt x="19500" y="9996"/>
                    <a:pt x="20733" y="6820"/>
                    <a:pt x="21813" y="4526"/>
                  </a:cubicBezTo>
                  <a:cubicBezTo>
                    <a:pt x="22424" y="3221"/>
                    <a:pt x="22991" y="2195"/>
                    <a:pt x="23459" y="1512"/>
                  </a:cubicBezTo>
                  <a:cubicBezTo>
                    <a:pt x="23648" y="1233"/>
                    <a:pt x="23855" y="981"/>
                    <a:pt x="24098" y="756"/>
                  </a:cubicBezTo>
                  <a:cubicBezTo>
                    <a:pt x="24257" y="605"/>
                    <a:pt x="24393" y="548"/>
                    <a:pt x="24447" y="548"/>
                  </a:cubicBezTo>
                  <a:close/>
                  <a:moveTo>
                    <a:pt x="29946" y="14135"/>
                  </a:moveTo>
                  <a:cubicBezTo>
                    <a:pt x="30000" y="14135"/>
                    <a:pt x="30054" y="14135"/>
                    <a:pt x="30108" y="14144"/>
                  </a:cubicBezTo>
                  <a:lnTo>
                    <a:pt x="30153" y="14153"/>
                  </a:lnTo>
                  <a:lnTo>
                    <a:pt x="30207" y="14171"/>
                  </a:lnTo>
                  <a:cubicBezTo>
                    <a:pt x="30378" y="14252"/>
                    <a:pt x="30522" y="14378"/>
                    <a:pt x="30621" y="14549"/>
                  </a:cubicBezTo>
                  <a:cubicBezTo>
                    <a:pt x="30738" y="14738"/>
                    <a:pt x="30837" y="14936"/>
                    <a:pt x="30909" y="15143"/>
                  </a:cubicBezTo>
                  <a:cubicBezTo>
                    <a:pt x="30981" y="15323"/>
                    <a:pt x="31026" y="15521"/>
                    <a:pt x="31062" y="15710"/>
                  </a:cubicBezTo>
                  <a:lnTo>
                    <a:pt x="31062" y="15719"/>
                  </a:lnTo>
                  <a:cubicBezTo>
                    <a:pt x="31071" y="15782"/>
                    <a:pt x="31071" y="15854"/>
                    <a:pt x="31071" y="15917"/>
                  </a:cubicBezTo>
                  <a:cubicBezTo>
                    <a:pt x="31089" y="16213"/>
                    <a:pt x="30981" y="16492"/>
                    <a:pt x="30783" y="16708"/>
                  </a:cubicBezTo>
                  <a:cubicBezTo>
                    <a:pt x="30567" y="16906"/>
                    <a:pt x="30306" y="17023"/>
                    <a:pt x="30018" y="17041"/>
                  </a:cubicBezTo>
                  <a:cubicBezTo>
                    <a:pt x="29955" y="17050"/>
                    <a:pt x="29892" y="17050"/>
                    <a:pt x="29829" y="17050"/>
                  </a:cubicBezTo>
                  <a:cubicBezTo>
                    <a:pt x="29808" y="17052"/>
                    <a:pt x="29787" y="17052"/>
                    <a:pt x="29766" y="17052"/>
                  </a:cubicBezTo>
                  <a:cubicBezTo>
                    <a:pt x="29519" y="17052"/>
                    <a:pt x="29282" y="16956"/>
                    <a:pt x="29083" y="16798"/>
                  </a:cubicBezTo>
                  <a:cubicBezTo>
                    <a:pt x="28894" y="16636"/>
                    <a:pt x="28750" y="16375"/>
                    <a:pt x="28705" y="15980"/>
                  </a:cubicBezTo>
                  <a:cubicBezTo>
                    <a:pt x="28696" y="15917"/>
                    <a:pt x="28696" y="15845"/>
                    <a:pt x="28696" y="15782"/>
                  </a:cubicBezTo>
                  <a:cubicBezTo>
                    <a:pt x="28696" y="15647"/>
                    <a:pt x="28705" y="15521"/>
                    <a:pt x="28723" y="15395"/>
                  </a:cubicBezTo>
                  <a:cubicBezTo>
                    <a:pt x="28750" y="15179"/>
                    <a:pt x="28795" y="14963"/>
                    <a:pt x="28876" y="14747"/>
                  </a:cubicBezTo>
                  <a:cubicBezTo>
                    <a:pt x="28921" y="14567"/>
                    <a:pt x="29038" y="14405"/>
                    <a:pt x="29191" y="14288"/>
                  </a:cubicBezTo>
                  <a:lnTo>
                    <a:pt x="29236" y="14252"/>
                  </a:lnTo>
                  <a:cubicBezTo>
                    <a:pt x="29263" y="14243"/>
                    <a:pt x="29290" y="14234"/>
                    <a:pt x="29317" y="14225"/>
                  </a:cubicBezTo>
                  <a:cubicBezTo>
                    <a:pt x="29523" y="14162"/>
                    <a:pt x="29739" y="14135"/>
                    <a:pt x="29946" y="14135"/>
                  </a:cubicBezTo>
                  <a:close/>
                  <a:moveTo>
                    <a:pt x="31233" y="17023"/>
                  </a:moveTo>
                  <a:cubicBezTo>
                    <a:pt x="31242" y="17059"/>
                    <a:pt x="31251" y="17086"/>
                    <a:pt x="31251" y="17122"/>
                  </a:cubicBezTo>
                  <a:lnTo>
                    <a:pt x="31197" y="17086"/>
                  </a:lnTo>
                  <a:lnTo>
                    <a:pt x="31179" y="17086"/>
                  </a:lnTo>
                  <a:cubicBezTo>
                    <a:pt x="31197" y="17068"/>
                    <a:pt x="31215" y="17041"/>
                    <a:pt x="31233" y="17023"/>
                  </a:cubicBezTo>
                  <a:close/>
                  <a:moveTo>
                    <a:pt x="26662" y="13928"/>
                  </a:moveTo>
                  <a:cubicBezTo>
                    <a:pt x="26761" y="13928"/>
                    <a:pt x="26851" y="13928"/>
                    <a:pt x="26950" y="13946"/>
                  </a:cubicBezTo>
                  <a:lnTo>
                    <a:pt x="27040" y="13964"/>
                  </a:lnTo>
                  <a:lnTo>
                    <a:pt x="27058" y="13964"/>
                  </a:lnTo>
                  <a:lnTo>
                    <a:pt x="27121" y="13991"/>
                  </a:lnTo>
                  <a:cubicBezTo>
                    <a:pt x="27337" y="14081"/>
                    <a:pt x="27517" y="14243"/>
                    <a:pt x="27634" y="14441"/>
                  </a:cubicBezTo>
                  <a:cubicBezTo>
                    <a:pt x="27760" y="14648"/>
                    <a:pt x="27868" y="14873"/>
                    <a:pt x="27949" y="15107"/>
                  </a:cubicBezTo>
                  <a:lnTo>
                    <a:pt x="28210" y="15017"/>
                  </a:lnTo>
                  <a:lnTo>
                    <a:pt x="28210" y="15017"/>
                  </a:lnTo>
                  <a:lnTo>
                    <a:pt x="27940" y="15116"/>
                  </a:lnTo>
                  <a:cubicBezTo>
                    <a:pt x="28012" y="15323"/>
                    <a:pt x="28057" y="15530"/>
                    <a:pt x="28084" y="15746"/>
                  </a:cubicBezTo>
                  <a:lnTo>
                    <a:pt x="28084" y="15863"/>
                  </a:lnTo>
                  <a:cubicBezTo>
                    <a:pt x="28102" y="16222"/>
                    <a:pt x="27949" y="16564"/>
                    <a:pt x="27679" y="16807"/>
                  </a:cubicBezTo>
                  <a:cubicBezTo>
                    <a:pt x="27382" y="17041"/>
                    <a:pt x="27013" y="17176"/>
                    <a:pt x="26635" y="17185"/>
                  </a:cubicBezTo>
                  <a:lnTo>
                    <a:pt x="26491" y="17185"/>
                  </a:lnTo>
                  <a:cubicBezTo>
                    <a:pt x="26477" y="17186"/>
                    <a:pt x="26463" y="17186"/>
                    <a:pt x="26449" y="17186"/>
                  </a:cubicBezTo>
                  <a:cubicBezTo>
                    <a:pt x="26095" y="17186"/>
                    <a:pt x="25760" y="17078"/>
                    <a:pt x="25475" y="16870"/>
                  </a:cubicBezTo>
                  <a:cubicBezTo>
                    <a:pt x="25232" y="16672"/>
                    <a:pt x="25061" y="16375"/>
                    <a:pt x="25034" y="15926"/>
                  </a:cubicBezTo>
                  <a:lnTo>
                    <a:pt x="25034" y="15845"/>
                  </a:lnTo>
                  <a:cubicBezTo>
                    <a:pt x="25034" y="15656"/>
                    <a:pt x="25061" y="15467"/>
                    <a:pt x="25097" y="15287"/>
                  </a:cubicBezTo>
                  <a:cubicBezTo>
                    <a:pt x="25151" y="15044"/>
                    <a:pt x="25223" y="14810"/>
                    <a:pt x="25331" y="14585"/>
                  </a:cubicBezTo>
                  <a:cubicBezTo>
                    <a:pt x="25421" y="14369"/>
                    <a:pt x="25583" y="14189"/>
                    <a:pt x="25781" y="14072"/>
                  </a:cubicBezTo>
                  <a:lnTo>
                    <a:pt x="25835" y="14045"/>
                  </a:lnTo>
                  <a:lnTo>
                    <a:pt x="25862" y="14036"/>
                  </a:lnTo>
                  <a:cubicBezTo>
                    <a:pt x="25969" y="13991"/>
                    <a:pt x="26077" y="13973"/>
                    <a:pt x="26194" y="13955"/>
                  </a:cubicBezTo>
                  <a:cubicBezTo>
                    <a:pt x="26347" y="13937"/>
                    <a:pt x="26509" y="13928"/>
                    <a:pt x="26662" y="13928"/>
                  </a:cubicBezTo>
                  <a:close/>
                  <a:moveTo>
                    <a:pt x="22667" y="13937"/>
                  </a:moveTo>
                  <a:cubicBezTo>
                    <a:pt x="22847" y="13937"/>
                    <a:pt x="23027" y="13946"/>
                    <a:pt x="23207" y="13973"/>
                  </a:cubicBezTo>
                  <a:cubicBezTo>
                    <a:pt x="23279" y="13991"/>
                    <a:pt x="23351" y="14000"/>
                    <a:pt x="23414" y="14018"/>
                  </a:cubicBezTo>
                  <a:lnTo>
                    <a:pt x="23477" y="14045"/>
                  </a:lnTo>
                  <a:lnTo>
                    <a:pt x="23486" y="14054"/>
                  </a:lnTo>
                  <a:lnTo>
                    <a:pt x="23540" y="14081"/>
                  </a:lnTo>
                  <a:cubicBezTo>
                    <a:pt x="23747" y="14198"/>
                    <a:pt x="23900" y="14378"/>
                    <a:pt x="23990" y="14594"/>
                  </a:cubicBezTo>
                  <a:cubicBezTo>
                    <a:pt x="24098" y="14810"/>
                    <a:pt x="24179" y="15053"/>
                    <a:pt x="24224" y="15287"/>
                  </a:cubicBezTo>
                  <a:cubicBezTo>
                    <a:pt x="24269" y="15476"/>
                    <a:pt x="24287" y="15665"/>
                    <a:pt x="24287" y="15854"/>
                  </a:cubicBezTo>
                  <a:lnTo>
                    <a:pt x="24287" y="15935"/>
                  </a:lnTo>
                  <a:cubicBezTo>
                    <a:pt x="24260" y="16384"/>
                    <a:pt x="24098" y="16672"/>
                    <a:pt x="23846" y="16870"/>
                  </a:cubicBezTo>
                  <a:cubicBezTo>
                    <a:pt x="23578" y="17072"/>
                    <a:pt x="23246" y="17187"/>
                    <a:pt x="22911" y="17187"/>
                  </a:cubicBezTo>
                  <a:cubicBezTo>
                    <a:pt x="22887" y="17187"/>
                    <a:pt x="22863" y="17186"/>
                    <a:pt x="22838" y="17185"/>
                  </a:cubicBezTo>
                  <a:lnTo>
                    <a:pt x="22685" y="17185"/>
                  </a:lnTo>
                  <a:cubicBezTo>
                    <a:pt x="22308" y="17176"/>
                    <a:pt x="21939" y="17041"/>
                    <a:pt x="21642" y="16807"/>
                  </a:cubicBezTo>
                  <a:cubicBezTo>
                    <a:pt x="21372" y="16573"/>
                    <a:pt x="21228" y="16222"/>
                    <a:pt x="21237" y="15863"/>
                  </a:cubicBezTo>
                  <a:lnTo>
                    <a:pt x="21237" y="15746"/>
                  </a:lnTo>
                  <a:cubicBezTo>
                    <a:pt x="21264" y="15539"/>
                    <a:pt x="21309" y="15323"/>
                    <a:pt x="21381" y="15116"/>
                  </a:cubicBezTo>
                  <a:cubicBezTo>
                    <a:pt x="21453" y="14882"/>
                    <a:pt x="21561" y="14657"/>
                    <a:pt x="21696" y="14450"/>
                  </a:cubicBezTo>
                  <a:cubicBezTo>
                    <a:pt x="21813" y="14252"/>
                    <a:pt x="21993" y="14090"/>
                    <a:pt x="22209" y="14000"/>
                  </a:cubicBezTo>
                  <a:lnTo>
                    <a:pt x="22263" y="13973"/>
                  </a:lnTo>
                  <a:cubicBezTo>
                    <a:pt x="22308" y="13964"/>
                    <a:pt x="22362" y="13955"/>
                    <a:pt x="22407" y="13946"/>
                  </a:cubicBezTo>
                  <a:cubicBezTo>
                    <a:pt x="22496" y="13937"/>
                    <a:pt x="22577" y="13937"/>
                    <a:pt x="22667" y="13937"/>
                  </a:cubicBezTo>
                  <a:close/>
                  <a:moveTo>
                    <a:pt x="19023" y="14126"/>
                  </a:moveTo>
                  <a:cubicBezTo>
                    <a:pt x="19221" y="14126"/>
                    <a:pt x="19428" y="14153"/>
                    <a:pt x="19626" y="14180"/>
                  </a:cubicBezTo>
                  <a:cubicBezTo>
                    <a:pt x="19707" y="14198"/>
                    <a:pt x="19788" y="14216"/>
                    <a:pt x="19860" y="14243"/>
                  </a:cubicBezTo>
                  <a:lnTo>
                    <a:pt x="19932" y="14270"/>
                  </a:lnTo>
                  <a:lnTo>
                    <a:pt x="19950" y="14279"/>
                  </a:lnTo>
                  <a:lnTo>
                    <a:pt x="20004" y="14306"/>
                  </a:lnTo>
                  <a:cubicBezTo>
                    <a:pt x="20184" y="14423"/>
                    <a:pt x="20328" y="14603"/>
                    <a:pt x="20409" y="14801"/>
                  </a:cubicBezTo>
                  <a:cubicBezTo>
                    <a:pt x="20499" y="15026"/>
                    <a:pt x="20562" y="15251"/>
                    <a:pt x="20589" y="15476"/>
                  </a:cubicBezTo>
                  <a:cubicBezTo>
                    <a:pt x="20616" y="15620"/>
                    <a:pt x="20625" y="15755"/>
                    <a:pt x="20625" y="15890"/>
                  </a:cubicBezTo>
                  <a:cubicBezTo>
                    <a:pt x="20625" y="15962"/>
                    <a:pt x="20625" y="16024"/>
                    <a:pt x="20616" y="16087"/>
                  </a:cubicBezTo>
                  <a:cubicBezTo>
                    <a:pt x="20589" y="16420"/>
                    <a:pt x="20418" y="16726"/>
                    <a:pt x="20157" y="16933"/>
                  </a:cubicBezTo>
                  <a:cubicBezTo>
                    <a:pt x="19900" y="17116"/>
                    <a:pt x="19597" y="17214"/>
                    <a:pt x="19290" y="17214"/>
                  </a:cubicBezTo>
                  <a:cubicBezTo>
                    <a:pt x="19264" y="17214"/>
                    <a:pt x="19238" y="17214"/>
                    <a:pt x="19212" y="17212"/>
                  </a:cubicBezTo>
                  <a:cubicBezTo>
                    <a:pt x="19131" y="17212"/>
                    <a:pt x="19050" y="17212"/>
                    <a:pt x="18969" y="17203"/>
                  </a:cubicBezTo>
                  <a:cubicBezTo>
                    <a:pt x="18610" y="17176"/>
                    <a:pt x="18268" y="17041"/>
                    <a:pt x="17998" y="16825"/>
                  </a:cubicBezTo>
                  <a:cubicBezTo>
                    <a:pt x="17755" y="16609"/>
                    <a:pt x="17620" y="16303"/>
                    <a:pt x="17638" y="15989"/>
                  </a:cubicBezTo>
                  <a:cubicBezTo>
                    <a:pt x="17638" y="15926"/>
                    <a:pt x="17638" y="15854"/>
                    <a:pt x="17647" y="15791"/>
                  </a:cubicBezTo>
                  <a:cubicBezTo>
                    <a:pt x="17683" y="15593"/>
                    <a:pt x="17737" y="15395"/>
                    <a:pt x="17818" y="15206"/>
                  </a:cubicBezTo>
                  <a:lnTo>
                    <a:pt x="17566" y="15089"/>
                  </a:lnTo>
                  <a:lnTo>
                    <a:pt x="17566" y="15089"/>
                  </a:lnTo>
                  <a:lnTo>
                    <a:pt x="17818" y="15197"/>
                  </a:lnTo>
                  <a:cubicBezTo>
                    <a:pt x="17908" y="14981"/>
                    <a:pt x="18034" y="14774"/>
                    <a:pt x="18169" y="14576"/>
                  </a:cubicBezTo>
                  <a:cubicBezTo>
                    <a:pt x="18295" y="14387"/>
                    <a:pt x="18484" y="14252"/>
                    <a:pt x="18700" y="14171"/>
                  </a:cubicBezTo>
                  <a:lnTo>
                    <a:pt x="18754" y="14153"/>
                  </a:lnTo>
                  <a:cubicBezTo>
                    <a:pt x="18781" y="14144"/>
                    <a:pt x="18808" y="14144"/>
                    <a:pt x="18835" y="14135"/>
                  </a:cubicBezTo>
                  <a:cubicBezTo>
                    <a:pt x="18898" y="14135"/>
                    <a:pt x="18960" y="14126"/>
                    <a:pt x="19023" y="14126"/>
                  </a:cubicBezTo>
                  <a:close/>
                  <a:moveTo>
                    <a:pt x="17287" y="16771"/>
                  </a:moveTo>
                  <a:cubicBezTo>
                    <a:pt x="17368" y="16933"/>
                    <a:pt x="17476" y="17068"/>
                    <a:pt x="17602" y="17194"/>
                  </a:cubicBezTo>
                  <a:cubicBezTo>
                    <a:pt x="17593" y="17194"/>
                    <a:pt x="17584" y="17194"/>
                    <a:pt x="17575" y="17203"/>
                  </a:cubicBezTo>
                  <a:cubicBezTo>
                    <a:pt x="17395" y="17266"/>
                    <a:pt x="17215" y="17356"/>
                    <a:pt x="17062" y="17482"/>
                  </a:cubicBezTo>
                  <a:cubicBezTo>
                    <a:pt x="17143" y="17239"/>
                    <a:pt x="17215" y="17005"/>
                    <a:pt x="17287" y="16771"/>
                  </a:cubicBezTo>
                  <a:close/>
                  <a:moveTo>
                    <a:pt x="28390" y="16798"/>
                  </a:moveTo>
                  <a:cubicBezTo>
                    <a:pt x="28552" y="17122"/>
                    <a:pt x="28840" y="17374"/>
                    <a:pt x="29191" y="17491"/>
                  </a:cubicBezTo>
                  <a:cubicBezTo>
                    <a:pt x="29029" y="17689"/>
                    <a:pt x="28903" y="17914"/>
                    <a:pt x="28822" y="18148"/>
                  </a:cubicBezTo>
                  <a:cubicBezTo>
                    <a:pt x="28795" y="18229"/>
                    <a:pt x="28777" y="18310"/>
                    <a:pt x="28750" y="18391"/>
                  </a:cubicBezTo>
                  <a:cubicBezTo>
                    <a:pt x="28696" y="18283"/>
                    <a:pt x="28642" y="18175"/>
                    <a:pt x="28570" y="18067"/>
                  </a:cubicBezTo>
                  <a:cubicBezTo>
                    <a:pt x="28390" y="17779"/>
                    <a:pt x="28138" y="17536"/>
                    <a:pt x="27841" y="17365"/>
                  </a:cubicBezTo>
                  <a:cubicBezTo>
                    <a:pt x="27913" y="17320"/>
                    <a:pt x="27985" y="17275"/>
                    <a:pt x="28048" y="17221"/>
                  </a:cubicBezTo>
                  <a:cubicBezTo>
                    <a:pt x="28183" y="17095"/>
                    <a:pt x="28300" y="16951"/>
                    <a:pt x="28390" y="16798"/>
                  </a:cubicBezTo>
                  <a:close/>
                  <a:moveTo>
                    <a:pt x="24656" y="16699"/>
                  </a:moveTo>
                  <a:cubicBezTo>
                    <a:pt x="24755" y="16933"/>
                    <a:pt x="24917" y="17140"/>
                    <a:pt x="25124" y="17302"/>
                  </a:cubicBezTo>
                  <a:cubicBezTo>
                    <a:pt x="25223" y="17383"/>
                    <a:pt x="25322" y="17446"/>
                    <a:pt x="25439" y="17500"/>
                  </a:cubicBezTo>
                  <a:cubicBezTo>
                    <a:pt x="25142" y="17707"/>
                    <a:pt x="24908" y="17995"/>
                    <a:pt x="24764" y="18328"/>
                  </a:cubicBezTo>
                  <a:cubicBezTo>
                    <a:pt x="24719" y="18409"/>
                    <a:pt x="24683" y="18490"/>
                    <a:pt x="24656" y="18580"/>
                  </a:cubicBezTo>
                  <a:cubicBezTo>
                    <a:pt x="24620" y="18490"/>
                    <a:pt x="24584" y="18409"/>
                    <a:pt x="24548" y="18328"/>
                  </a:cubicBezTo>
                  <a:cubicBezTo>
                    <a:pt x="24404" y="17995"/>
                    <a:pt x="24170" y="17707"/>
                    <a:pt x="23873" y="17500"/>
                  </a:cubicBezTo>
                  <a:cubicBezTo>
                    <a:pt x="23981" y="17446"/>
                    <a:pt x="24089" y="17383"/>
                    <a:pt x="24188" y="17302"/>
                  </a:cubicBezTo>
                  <a:cubicBezTo>
                    <a:pt x="24386" y="17140"/>
                    <a:pt x="24548" y="16933"/>
                    <a:pt x="24656" y="16699"/>
                  </a:cubicBezTo>
                  <a:close/>
                  <a:moveTo>
                    <a:pt x="20958" y="16825"/>
                  </a:moveTo>
                  <a:cubicBezTo>
                    <a:pt x="21048" y="16978"/>
                    <a:pt x="21156" y="17104"/>
                    <a:pt x="21282" y="17221"/>
                  </a:cubicBezTo>
                  <a:cubicBezTo>
                    <a:pt x="21345" y="17275"/>
                    <a:pt x="21408" y="17320"/>
                    <a:pt x="21480" y="17365"/>
                  </a:cubicBezTo>
                  <a:cubicBezTo>
                    <a:pt x="21183" y="17536"/>
                    <a:pt x="20940" y="17779"/>
                    <a:pt x="20760" y="18067"/>
                  </a:cubicBezTo>
                  <a:cubicBezTo>
                    <a:pt x="20634" y="18265"/>
                    <a:pt x="20526" y="18463"/>
                    <a:pt x="20436" y="18679"/>
                  </a:cubicBezTo>
                  <a:cubicBezTo>
                    <a:pt x="20427" y="18616"/>
                    <a:pt x="20409" y="18553"/>
                    <a:pt x="20391" y="18499"/>
                  </a:cubicBezTo>
                  <a:cubicBezTo>
                    <a:pt x="20292" y="18184"/>
                    <a:pt x="20130" y="17896"/>
                    <a:pt x="19905" y="17662"/>
                  </a:cubicBezTo>
                  <a:cubicBezTo>
                    <a:pt x="20121" y="17599"/>
                    <a:pt x="20319" y="17500"/>
                    <a:pt x="20499" y="17365"/>
                  </a:cubicBezTo>
                  <a:cubicBezTo>
                    <a:pt x="20688" y="17221"/>
                    <a:pt x="20850" y="17041"/>
                    <a:pt x="20958" y="16825"/>
                  </a:cubicBezTo>
                  <a:close/>
                  <a:moveTo>
                    <a:pt x="30648" y="17536"/>
                  </a:moveTo>
                  <a:cubicBezTo>
                    <a:pt x="30711" y="17536"/>
                    <a:pt x="30774" y="17536"/>
                    <a:pt x="30837" y="17545"/>
                  </a:cubicBezTo>
                  <a:lnTo>
                    <a:pt x="30891" y="17563"/>
                  </a:lnTo>
                  <a:lnTo>
                    <a:pt x="30909" y="17563"/>
                  </a:lnTo>
                  <a:lnTo>
                    <a:pt x="30963" y="17590"/>
                  </a:lnTo>
                  <a:cubicBezTo>
                    <a:pt x="31125" y="17635"/>
                    <a:pt x="31323" y="17815"/>
                    <a:pt x="31485" y="18067"/>
                  </a:cubicBezTo>
                  <a:cubicBezTo>
                    <a:pt x="31629" y="18301"/>
                    <a:pt x="31746" y="18553"/>
                    <a:pt x="31845" y="18814"/>
                  </a:cubicBezTo>
                  <a:lnTo>
                    <a:pt x="31854" y="18814"/>
                  </a:lnTo>
                  <a:cubicBezTo>
                    <a:pt x="31935" y="19048"/>
                    <a:pt x="31998" y="19291"/>
                    <a:pt x="32034" y="19533"/>
                  </a:cubicBezTo>
                  <a:cubicBezTo>
                    <a:pt x="32043" y="19632"/>
                    <a:pt x="32052" y="19722"/>
                    <a:pt x="32052" y="19812"/>
                  </a:cubicBezTo>
                  <a:cubicBezTo>
                    <a:pt x="32070" y="20181"/>
                    <a:pt x="31944" y="20541"/>
                    <a:pt x="31692" y="20820"/>
                  </a:cubicBezTo>
                  <a:cubicBezTo>
                    <a:pt x="31458" y="21054"/>
                    <a:pt x="31143" y="21198"/>
                    <a:pt x="30810" y="21234"/>
                  </a:cubicBezTo>
                  <a:lnTo>
                    <a:pt x="30720" y="21243"/>
                  </a:lnTo>
                  <a:cubicBezTo>
                    <a:pt x="30666" y="21243"/>
                    <a:pt x="30612" y="21252"/>
                    <a:pt x="30558" y="21252"/>
                  </a:cubicBezTo>
                  <a:cubicBezTo>
                    <a:pt x="30536" y="21253"/>
                    <a:pt x="30514" y="21254"/>
                    <a:pt x="30491" y="21254"/>
                  </a:cubicBezTo>
                  <a:cubicBezTo>
                    <a:pt x="30182" y="21254"/>
                    <a:pt x="29884" y="21138"/>
                    <a:pt x="29649" y="20928"/>
                  </a:cubicBezTo>
                  <a:cubicBezTo>
                    <a:pt x="29406" y="20712"/>
                    <a:pt x="29227" y="20379"/>
                    <a:pt x="29164" y="19884"/>
                  </a:cubicBezTo>
                  <a:cubicBezTo>
                    <a:pt x="29155" y="19785"/>
                    <a:pt x="29146" y="19686"/>
                    <a:pt x="29155" y="19587"/>
                  </a:cubicBezTo>
                  <a:cubicBezTo>
                    <a:pt x="29155" y="19435"/>
                    <a:pt x="29155" y="19291"/>
                    <a:pt x="29173" y="19138"/>
                  </a:cubicBezTo>
                  <a:cubicBezTo>
                    <a:pt x="29209" y="18868"/>
                    <a:pt x="29263" y="18598"/>
                    <a:pt x="29353" y="18337"/>
                  </a:cubicBezTo>
                  <a:cubicBezTo>
                    <a:pt x="29442" y="18049"/>
                    <a:pt x="29586" y="17824"/>
                    <a:pt x="29739" y="17734"/>
                  </a:cubicBezTo>
                  <a:lnTo>
                    <a:pt x="29793" y="17698"/>
                  </a:lnTo>
                  <a:cubicBezTo>
                    <a:pt x="29901" y="17644"/>
                    <a:pt x="30009" y="17608"/>
                    <a:pt x="30135" y="17590"/>
                  </a:cubicBezTo>
                  <a:cubicBezTo>
                    <a:pt x="30306" y="17554"/>
                    <a:pt x="30477" y="17536"/>
                    <a:pt x="30648" y="17536"/>
                  </a:cubicBezTo>
                  <a:close/>
                  <a:moveTo>
                    <a:pt x="22416" y="17716"/>
                  </a:moveTo>
                  <a:cubicBezTo>
                    <a:pt x="22451" y="17716"/>
                    <a:pt x="22505" y="17716"/>
                    <a:pt x="22550" y="17725"/>
                  </a:cubicBezTo>
                  <a:cubicBezTo>
                    <a:pt x="22595" y="17725"/>
                    <a:pt x="22613" y="17734"/>
                    <a:pt x="22649" y="17734"/>
                  </a:cubicBezTo>
                  <a:lnTo>
                    <a:pt x="22829" y="17734"/>
                  </a:lnTo>
                  <a:cubicBezTo>
                    <a:pt x="22919" y="17743"/>
                    <a:pt x="23000" y="17752"/>
                    <a:pt x="23081" y="17770"/>
                  </a:cubicBezTo>
                  <a:cubicBezTo>
                    <a:pt x="23162" y="17779"/>
                    <a:pt x="23252" y="17797"/>
                    <a:pt x="23333" y="17824"/>
                  </a:cubicBezTo>
                  <a:lnTo>
                    <a:pt x="23414" y="17851"/>
                  </a:lnTo>
                  <a:lnTo>
                    <a:pt x="23432" y="17869"/>
                  </a:lnTo>
                  <a:lnTo>
                    <a:pt x="23486" y="17896"/>
                  </a:lnTo>
                  <a:cubicBezTo>
                    <a:pt x="23711" y="18004"/>
                    <a:pt x="23909" y="18256"/>
                    <a:pt x="24053" y="18553"/>
                  </a:cubicBezTo>
                  <a:cubicBezTo>
                    <a:pt x="24179" y="18841"/>
                    <a:pt x="24269" y="19138"/>
                    <a:pt x="24332" y="19435"/>
                  </a:cubicBezTo>
                  <a:cubicBezTo>
                    <a:pt x="24377" y="19659"/>
                    <a:pt x="24404" y="19893"/>
                    <a:pt x="24404" y="20118"/>
                  </a:cubicBezTo>
                  <a:lnTo>
                    <a:pt x="24404" y="20244"/>
                  </a:lnTo>
                  <a:cubicBezTo>
                    <a:pt x="24359" y="20811"/>
                    <a:pt x="24152" y="21189"/>
                    <a:pt x="23837" y="21450"/>
                  </a:cubicBezTo>
                  <a:cubicBezTo>
                    <a:pt x="23507" y="21704"/>
                    <a:pt x="23097" y="21838"/>
                    <a:pt x="22683" y="21838"/>
                  </a:cubicBezTo>
                  <a:cubicBezTo>
                    <a:pt x="22656" y="21838"/>
                    <a:pt x="22630" y="21838"/>
                    <a:pt x="22604" y="21837"/>
                  </a:cubicBezTo>
                  <a:lnTo>
                    <a:pt x="22595" y="21837"/>
                  </a:lnTo>
                  <a:cubicBezTo>
                    <a:pt x="22523" y="21837"/>
                    <a:pt x="22451" y="21837"/>
                    <a:pt x="22380" y="21828"/>
                  </a:cubicBezTo>
                  <a:cubicBezTo>
                    <a:pt x="21930" y="21810"/>
                    <a:pt x="21489" y="21648"/>
                    <a:pt x="21138" y="21351"/>
                  </a:cubicBezTo>
                  <a:cubicBezTo>
                    <a:pt x="20832" y="21081"/>
                    <a:pt x="20643" y="20694"/>
                    <a:pt x="20643" y="20154"/>
                  </a:cubicBezTo>
                  <a:lnTo>
                    <a:pt x="20643" y="19992"/>
                  </a:lnTo>
                  <a:cubicBezTo>
                    <a:pt x="20670" y="19722"/>
                    <a:pt x="20733" y="19462"/>
                    <a:pt x="20832" y="19201"/>
                  </a:cubicBezTo>
                  <a:cubicBezTo>
                    <a:pt x="20931" y="18913"/>
                    <a:pt x="21057" y="18634"/>
                    <a:pt x="21228" y="18373"/>
                  </a:cubicBezTo>
                  <a:cubicBezTo>
                    <a:pt x="21408" y="18085"/>
                    <a:pt x="21633" y="17869"/>
                    <a:pt x="21867" y="17797"/>
                  </a:cubicBezTo>
                  <a:lnTo>
                    <a:pt x="21930" y="17770"/>
                  </a:lnTo>
                  <a:cubicBezTo>
                    <a:pt x="21975" y="17752"/>
                    <a:pt x="22038" y="17734"/>
                    <a:pt x="22092" y="17734"/>
                  </a:cubicBezTo>
                  <a:cubicBezTo>
                    <a:pt x="22200" y="17725"/>
                    <a:pt x="22308" y="17716"/>
                    <a:pt x="22416" y="17716"/>
                  </a:cubicBezTo>
                  <a:close/>
                  <a:moveTo>
                    <a:pt x="26840" y="17721"/>
                  </a:moveTo>
                  <a:cubicBezTo>
                    <a:pt x="26867" y="17721"/>
                    <a:pt x="26893" y="17725"/>
                    <a:pt x="26923" y="17725"/>
                  </a:cubicBezTo>
                  <a:cubicBezTo>
                    <a:pt x="26952" y="17723"/>
                    <a:pt x="26982" y="17721"/>
                    <a:pt x="27012" y="17721"/>
                  </a:cubicBezTo>
                  <a:cubicBezTo>
                    <a:pt x="27093" y="17721"/>
                    <a:pt x="27177" y="17730"/>
                    <a:pt x="27256" y="17743"/>
                  </a:cubicBezTo>
                  <a:cubicBezTo>
                    <a:pt x="27292" y="17743"/>
                    <a:pt x="27337" y="17752"/>
                    <a:pt x="27373" y="17761"/>
                  </a:cubicBezTo>
                  <a:lnTo>
                    <a:pt x="27400" y="17770"/>
                  </a:lnTo>
                  <a:lnTo>
                    <a:pt x="27409" y="17770"/>
                  </a:lnTo>
                  <a:lnTo>
                    <a:pt x="27463" y="17797"/>
                  </a:lnTo>
                  <a:cubicBezTo>
                    <a:pt x="27706" y="17869"/>
                    <a:pt x="27931" y="18094"/>
                    <a:pt x="28111" y="18373"/>
                  </a:cubicBezTo>
                  <a:cubicBezTo>
                    <a:pt x="28273" y="18634"/>
                    <a:pt x="28408" y="18913"/>
                    <a:pt x="28507" y="19210"/>
                  </a:cubicBezTo>
                  <a:cubicBezTo>
                    <a:pt x="28543" y="19318"/>
                    <a:pt x="28579" y="19426"/>
                    <a:pt x="28606" y="19533"/>
                  </a:cubicBezTo>
                  <a:lnTo>
                    <a:pt x="28606" y="19587"/>
                  </a:lnTo>
                  <a:cubicBezTo>
                    <a:pt x="28606" y="19713"/>
                    <a:pt x="28606" y="19830"/>
                    <a:pt x="28624" y="19956"/>
                  </a:cubicBezTo>
                  <a:cubicBezTo>
                    <a:pt x="28633" y="20055"/>
                    <a:pt x="28651" y="20154"/>
                    <a:pt x="28678" y="20262"/>
                  </a:cubicBezTo>
                  <a:cubicBezTo>
                    <a:pt x="28678" y="20676"/>
                    <a:pt x="28507" y="21081"/>
                    <a:pt x="28192" y="21360"/>
                  </a:cubicBezTo>
                  <a:cubicBezTo>
                    <a:pt x="27841" y="21657"/>
                    <a:pt x="27400" y="21828"/>
                    <a:pt x="26932" y="21846"/>
                  </a:cubicBezTo>
                  <a:lnTo>
                    <a:pt x="26725" y="21846"/>
                  </a:lnTo>
                  <a:cubicBezTo>
                    <a:pt x="26699" y="21847"/>
                    <a:pt x="26673" y="21847"/>
                    <a:pt x="26647" y="21847"/>
                  </a:cubicBezTo>
                  <a:cubicBezTo>
                    <a:pt x="26233" y="21847"/>
                    <a:pt x="25823" y="21713"/>
                    <a:pt x="25493" y="21459"/>
                  </a:cubicBezTo>
                  <a:cubicBezTo>
                    <a:pt x="25205" y="21216"/>
                    <a:pt x="25016" y="20874"/>
                    <a:pt x="24953" y="20379"/>
                  </a:cubicBezTo>
                  <a:cubicBezTo>
                    <a:pt x="24953" y="20352"/>
                    <a:pt x="24962" y="20325"/>
                    <a:pt x="24971" y="20289"/>
                  </a:cubicBezTo>
                  <a:lnTo>
                    <a:pt x="24971" y="20127"/>
                  </a:lnTo>
                  <a:cubicBezTo>
                    <a:pt x="24971" y="20010"/>
                    <a:pt x="24962" y="19884"/>
                    <a:pt x="24944" y="19758"/>
                  </a:cubicBezTo>
                  <a:cubicBezTo>
                    <a:pt x="24953" y="19632"/>
                    <a:pt x="24971" y="19524"/>
                    <a:pt x="24989" y="19444"/>
                  </a:cubicBezTo>
                  <a:cubicBezTo>
                    <a:pt x="25052" y="19138"/>
                    <a:pt x="25142" y="18841"/>
                    <a:pt x="25277" y="18562"/>
                  </a:cubicBezTo>
                  <a:cubicBezTo>
                    <a:pt x="25412" y="18256"/>
                    <a:pt x="25610" y="18004"/>
                    <a:pt x="25835" y="17905"/>
                  </a:cubicBezTo>
                  <a:lnTo>
                    <a:pt x="25889" y="17869"/>
                  </a:lnTo>
                  <a:cubicBezTo>
                    <a:pt x="25924" y="17851"/>
                    <a:pt x="25969" y="17833"/>
                    <a:pt x="26014" y="17824"/>
                  </a:cubicBezTo>
                  <a:cubicBezTo>
                    <a:pt x="26167" y="17779"/>
                    <a:pt x="26329" y="17752"/>
                    <a:pt x="26491" y="17734"/>
                  </a:cubicBezTo>
                  <a:lnTo>
                    <a:pt x="26680" y="17734"/>
                  </a:lnTo>
                  <a:cubicBezTo>
                    <a:pt x="26716" y="17734"/>
                    <a:pt x="26761" y="17725"/>
                    <a:pt x="26797" y="17725"/>
                  </a:cubicBezTo>
                  <a:cubicBezTo>
                    <a:pt x="26812" y="17722"/>
                    <a:pt x="26826" y="17721"/>
                    <a:pt x="26840" y="17721"/>
                  </a:cubicBezTo>
                  <a:close/>
                  <a:moveTo>
                    <a:pt x="32250" y="21018"/>
                  </a:moveTo>
                  <a:cubicBezTo>
                    <a:pt x="32322" y="21333"/>
                    <a:pt x="32394" y="21648"/>
                    <a:pt x="32475" y="21963"/>
                  </a:cubicBezTo>
                  <a:cubicBezTo>
                    <a:pt x="32313" y="21729"/>
                    <a:pt x="32106" y="21540"/>
                    <a:pt x="31872" y="21405"/>
                  </a:cubicBezTo>
                  <a:cubicBezTo>
                    <a:pt x="31953" y="21342"/>
                    <a:pt x="32034" y="21270"/>
                    <a:pt x="32106" y="21198"/>
                  </a:cubicBezTo>
                  <a:cubicBezTo>
                    <a:pt x="32151" y="21144"/>
                    <a:pt x="32205" y="21081"/>
                    <a:pt x="32250" y="21018"/>
                  </a:cubicBezTo>
                  <a:close/>
                  <a:moveTo>
                    <a:pt x="18124" y="17653"/>
                  </a:moveTo>
                  <a:cubicBezTo>
                    <a:pt x="18376" y="17653"/>
                    <a:pt x="18637" y="17689"/>
                    <a:pt x="18880" y="17743"/>
                  </a:cubicBezTo>
                  <a:cubicBezTo>
                    <a:pt x="18987" y="17761"/>
                    <a:pt x="19095" y="17797"/>
                    <a:pt x="19194" y="17833"/>
                  </a:cubicBezTo>
                  <a:cubicBezTo>
                    <a:pt x="19230" y="17842"/>
                    <a:pt x="19257" y="17860"/>
                    <a:pt x="19284" y="17878"/>
                  </a:cubicBezTo>
                  <a:lnTo>
                    <a:pt x="19311" y="17887"/>
                  </a:lnTo>
                  <a:lnTo>
                    <a:pt x="19320" y="17887"/>
                  </a:lnTo>
                  <a:lnTo>
                    <a:pt x="19365" y="17932"/>
                  </a:lnTo>
                  <a:cubicBezTo>
                    <a:pt x="19572" y="18049"/>
                    <a:pt x="19743" y="18328"/>
                    <a:pt x="19860" y="18661"/>
                  </a:cubicBezTo>
                  <a:cubicBezTo>
                    <a:pt x="19959" y="18976"/>
                    <a:pt x="20013" y="19300"/>
                    <a:pt x="20040" y="19623"/>
                  </a:cubicBezTo>
                  <a:cubicBezTo>
                    <a:pt x="20049" y="19713"/>
                    <a:pt x="20058" y="19848"/>
                    <a:pt x="20058" y="19983"/>
                  </a:cubicBezTo>
                  <a:cubicBezTo>
                    <a:pt x="20058" y="20154"/>
                    <a:pt x="20049" y="20325"/>
                    <a:pt x="20022" y="20496"/>
                  </a:cubicBezTo>
                  <a:cubicBezTo>
                    <a:pt x="19932" y="21072"/>
                    <a:pt x="19698" y="21459"/>
                    <a:pt x="19383" y="21711"/>
                  </a:cubicBezTo>
                  <a:cubicBezTo>
                    <a:pt x="19061" y="21964"/>
                    <a:pt x="18662" y="22098"/>
                    <a:pt x="18253" y="22098"/>
                  </a:cubicBezTo>
                  <a:cubicBezTo>
                    <a:pt x="18240" y="22098"/>
                    <a:pt x="18227" y="22098"/>
                    <a:pt x="18214" y="22098"/>
                  </a:cubicBezTo>
                  <a:cubicBezTo>
                    <a:pt x="18097" y="22098"/>
                    <a:pt x="17980" y="22089"/>
                    <a:pt x="17863" y="22071"/>
                  </a:cubicBezTo>
                  <a:cubicBezTo>
                    <a:pt x="17431" y="22026"/>
                    <a:pt x="17035" y="21846"/>
                    <a:pt x="16720" y="21549"/>
                  </a:cubicBezTo>
                  <a:cubicBezTo>
                    <a:pt x="16423" y="21243"/>
                    <a:pt x="16261" y="20820"/>
                    <a:pt x="16279" y="20397"/>
                  </a:cubicBezTo>
                  <a:cubicBezTo>
                    <a:pt x="16279" y="20262"/>
                    <a:pt x="16288" y="20118"/>
                    <a:pt x="16315" y="19983"/>
                  </a:cubicBezTo>
                  <a:cubicBezTo>
                    <a:pt x="16369" y="19695"/>
                    <a:pt x="16459" y="19417"/>
                    <a:pt x="16576" y="19147"/>
                  </a:cubicBezTo>
                  <a:cubicBezTo>
                    <a:pt x="16711" y="18841"/>
                    <a:pt x="16873" y="18553"/>
                    <a:pt x="17062" y="18274"/>
                  </a:cubicBezTo>
                  <a:cubicBezTo>
                    <a:pt x="17278" y="17986"/>
                    <a:pt x="17530" y="17761"/>
                    <a:pt x="17773" y="17707"/>
                  </a:cubicBezTo>
                  <a:lnTo>
                    <a:pt x="17836" y="17689"/>
                  </a:lnTo>
                  <a:cubicBezTo>
                    <a:pt x="17935" y="17662"/>
                    <a:pt x="18025" y="17653"/>
                    <a:pt x="18124" y="17653"/>
                  </a:cubicBezTo>
                  <a:close/>
                  <a:moveTo>
                    <a:pt x="15937" y="21351"/>
                  </a:moveTo>
                  <a:cubicBezTo>
                    <a:pt x="16000" y="21504"/>
                    <a:pt x="16090" y="21648"/>
                    <a:pt x="16198" y="21783"/>
                  </a:cubicBezTo>
                  <a:cubicBezTo>
                    <a:pt x="16018" y="21891"/>
                    <a:pt x="15856" y="22017"/>
                    <a:pt x="15703" y="22170"/>
                  </a:cubicBezTo>
                  <a:cubicBezTo>
                    <a:pt x="15784" y="21900"/>
                    <a:pt x="15856" y="21630"/>
                    <a:pt x="15928" y="21351"/>
                  </a:cubicBezTo>
                  <a:close/>
                  <a:moveTo>
                    <a:pt x="29056" y="21099"/>
                  </a:moveTo>
                  <a:cubicBezTo>
                    <a:pt x="29119" y="21189"/>
                    <a:pt x="29200" y="21270"/>
                    <a:pt x="29281" y="21351"/>
                  </a:cubicBezTo>
                  <a:cubicBezTo>
                    <a:pt x="29406" y="21459"/>
                    <a:pt x="29550" y="21549"/>
                    <a:pt x="29703" y="21621"/>
                  </a:cubicBezTo>
                  <a:cubicBezTo>
                    <a:pt x="29433" y="21855"/>
                    <a:pt x="29236" y="22152"/>
                    <a:pt x="29128" y="22494"/>
                  </a:cubicBezTo>
                  <a:lnTo>
                    <a:pt x="29128" y="22485"/>
                  </a:lnTo>
                  <a:cubicBezTo>
                    <a:pt x="29065" y="22665"/>
                    <a:pt x="29011" y="22845"/>
                    <a:pt x="28975" y="23033"/>
                  </a:cubicBezTo>
                  <a:cubicBezTo>
                    <a:pt x="28939" y="22971"/>
                    <a:pt x="28903" y="22899"/>
                    <a:pt x="28867" y="22836"/>
                  </a:cubicBezTo>
                  <a:cubicBezTo>
                    <a:pt x="28678" y="22521"/>
                    <a:pt x="28426" y="22260"/>
                    <a:pt x="28111" y="22071"/>
                  </a:cubicBezTo>
                  <a:cubicBezTo>
                    <a:pt x="28273" y="21990"/>
                    <a:pt x="28426" y="21891"/>
                    <a:pt x="28561" y="21774"/>
                  </a:cubicBezTo>
                  <a:cubicBezTo>
                    <a:pt x="28777" y="21585"/>
                    <a:pt x="28939" y="21360"/>
                    <a:pt x="29056" y="21099"/>
                  </a:cubicBezTo>
                  <a:close/>
                  <a:moveTo>
                    <a:pt x="20382" y="21261"/>
                  </a:moveTo>
                  <a:cubicBezTo>
                    <a:pt x="20490" y="21450"/>
                    <a:pt x="20616" y="21621"/>
                    <a:pt x="20778" y="21774"/>
                  </a:cubicBezTo>
                  <a:lnTo>
                    <a:pt x="20769" y="21774"/>
                  </a:lnTo>
                  <a:cubicBezTo>
                    <a:pt x="20913" y="21891"/>
                    <a:pt x="21057" y="21990"/>
                    <a:pt x="21219" y="22071"/>
                  </a:cubicBezTo>
                  <a:cubicBezTo>
                    <a:pt x="20913" y="22260"/>
                    <a:pt x="20661" y="22530"/>
                    <a:pt x="20472" y="22836"/>
                  </a:cubicBezTo>
                  <a:cubicBezTo>
                    <a:pt x="20364" y="23015"/>
                    <a:pt x="20265" y="23204"/>
                    <a:pt x="20175" y="23402"/>
                  </a:cubicBezTo>
                  <a:cubicBezTo>
                    <a:pt x="20121" y="23204"/>
                    <a:pt x="20058" y="23015"/>
                    <a:pt x="19968" y="22836"/>
                  </a:cubicBezTo>
                  <a:cubicBezTo>
                    <a:pt x="19869" y="22629"/>
                    <a:pt x="19743" y="22431"/>
                    <a:pt x="19590" y="22251"/>
                  </a:cubicBezTo>
                  <a:cubicBezTo>
                    <a:pt x="19644" y="22215"/>
                    <a:pt x="19698" y="22188"/>
                    <a:pt x="19752" y="22152"/>
                  </a:cubicBezTo>
                  <a:cubicBezTo>
                    <a:pt x="20031" y="21909"/>
                    <a:pt x="20247" y="21603"/>
                    <a:pt x="20382" y="21261"/>
                  </a:cubicBezTo>
                  <a:close/>
                  <a:moveTo>
                    <a:pt x="24665" y="21315"/>
                  </a:moveTo>
                  <a:cubicBezTo>
                    <a:pt x="24782" y="21531"/>
                    <a:pt x="24944" y="21729"/>
                    <a:pt x="25133" y="21891"/>
                  </a:cubicBezTo>
                  <a:cubicBezTo>
                    <a:pt x="25277" y="21999"/>
                    <a:pt x="25439" y="22098"/>
                    <a:pt x="25601" y="22170"/>
                  </a:cubicBezTo>
                  <a:cubicBezTo>
                    <a:pt x="25259" y="22395"/>
                    <a:pt x="24989" y="22728"/>
                    <a:pt x="24827" y="23114"/>
                  </a:cubicBezTo>
                  <a:cubicBezTo>
                    <a:pt x="24764" y="23258"/>
                    <a:pt x="24710" y="23402"/>
                    <a:pt x="24665" y="23546"/>
                  </a:cubicBezTo>
                  <a:cubicBezTo>
                    <a:pt x="24620" y="23402"/>
                    <a:pt x="24566" y="23258"/>
                    <a:pt x="24503" y="23114"/>
                  </a:cubicBezTo>
                  <a:cubicBezTo>
                    <a:pt x="24350" y="22728"/>
                    <a:pt x="24080" y="22404"/>
                    <a:pt x="23729" y="22170"/>
                  </a:cubicBezTo>
                  <a:cubicBezTo>
                    <a:pt x="23900" y="22098"/>
                    <a:pt x="24053" y="21999"/>
                    <a:pt x="24197" y="21891"/>
                  </a:cubicBezTo>
                  <a:cubicBezTo>
                    <a:pt x="24386" y="21729"/>
                    <a:pt x="24548" y="21531"/>
                    <a:pt x="24665" y="21315"/>
                  </a:cubicBezTo>
                  <a:close/>
                  <a:moveTo>
                    <a:pt x="31134" y="21765"/>
                  </a:moveTo>
                  <a:cubicBezTo>
                    <a:pt x="31206" y="21765"/>
                    <a:pt x="31278" y="21774"/>
                    <a:pt x="31350" y="21783"/>
                  </a:cubicBezTo>
                  <a:lnTo>
                    <a:pt x="31413" y="21801"/>
                  </a:lnTo>
                  <a:lnTo>
                    <a:pt x="31431" y="21801"/>
                  </a:lnTo>
                  <a:lnTo>
                    <a:pt x="31494" y="21828"/>
                  </a:lnTo>
                  <a:cubicBezTo>
                    <a:pt x="31683" y="21882"/>
                    <a:pt x="31908" y="22098"/>
                    <a:pt x="32088" y="22368"/>
                  </a:cubicBezTo>
                  <a:cubicBezTo>
                    <a:pt x="32250" y="22629"/>
                    <a:pt x="32385" y="22908"/>
                    <a:pt x="32484" y="23195"/>
                  </a:cubicBezTo>
                  <a:cubicBezTo>
                    <a:pt x="32583" y="23456"/>
                    <a:pt x="32655" y="23717"/>
                    <a:pt x="32691" y="23987"/>
                  </a:cubicBezTo>
                  <a:cubicBezTo>
                    <a:pt x="32709" y="24095"/>
                    <a:pt x="32709" y="24194"/>
                    <a:pt x="32709" y="24293"/>
                  </a:cubicBezTo>
                  <a:cubicBezTo>
                    <a:pt x="32709" y="24797"/>
                    <a:pt x="32556" y="25157"/>
                    <a:pt x="32304" y="25418"/>
                  </a:cubicBezTo>
                  <a:cubicBezTo>
                    <a:pt x="32025" y="25697"/>
                    <a:pt x="31665" y="25868"/>
                    <a:pt x="31269" y="25904"/>
                  </a:cubicBezTo>
                  <a:cubicBezTo>
                    <a:pt x="31188" y="25913"/>
                    <a:pt x="31098" y="25913"/>
                    <a:pt x="31017" y="25913"/>
                  </a:cubicBezTo>
                  <a:cubicBezTo>
                    <a:pt x="30995" y="25914"/>
                    <a:pt x="30972" y="25914"/>
                    <a:pt x="30950" y="25914"/>
                  </a:cubicBezTo>
                  <a:cubicBezTo>
                    <a:pt x="30596" y="25914"/>
                    <a:pt x="30253" y="25781"/>
                    <a:pt x="29982" y="25553"/>
                  </a:cubicBezTo>
                  <a:cubicBezTo>
                    <a:pt x="29712" y="25310"/>
                    <a:pt x="29505" y="24941"/>
                    <a:pt x="29442" y="24383"/>
                  </a:cubicBezTo>
                  <a:cubicBezTo>
                    <a:pt x="29433" y="24275"/>
                    <a:pt x="29424" y="24167"/>
                    <a:pt x="29424" y="24059"/>
                  </a:cubicBezTo>
                  <a:cubicBezTo>
                    <a:pt x="29424" y="23897"/>
                    <a:pt x="29433" y="23726"/>
                    <a:pt x="29451" y="23564"/>
                  </a:cubicBezTo>
                  <a:cubicBezTo>
                    <a:pt x="29487" y="23258"/>
                    <a:pt x="29550" y="22962"/>
                    <a:pt x="29649" y="22665"/>
                  </a:cubicBezTo>
                  <a:cubicBezTo>
                    <a:pt x="29757" y="22359"/>
                    <a:pt x="29919" y="22107"/>
                    <a:pt x="30099" y="21999"/>
                  </a:cubicBezTo>
                  <a:lnTo>
                    <a:pt x="30153" y="21954"/>
                  </a:lnTo>
                  <a:cubicBezTo>
                    <a:pt x="30198" y="21927"/>
                    <a:pt x="30234" y="21909"/>
                    <a:pt x="30279" y="21900"/>
                  </a:cubicBezTo>
                  <a:cubicBezTo>
                    <a:pt x="30558" y="21810"/>
                    <a:pt x="30846" y="21765"/>
                    <a:pt x="31134" y="21765"/>
                  </a:cubicBezTo>
                  <a:close/>
                  <a:moveTo>
                    <a:pt x="16621" y="22179"/>
                  </a:moveTo>
                  <a:cubicBezTo>
                    <a:pt x="16972" y="22422"/>
                    <a:pt x="17368" y="22575"/>
                    <a:pt x="17791" y="22629"/>
                  </a:cubicBezTo>
                  <a:cubicBezTo>
                    <a:pt x="17935" y="22647"/>
                    <a:pt x="18079" y="22656"/>
                    <a:pt x="18223" y="22656"/>
                  </a:cubicBezTo>
                  <a:cubicBezTo>
                    <a:pt x="18511" y="22656"/>
                    <a:pt x="18799" y="22611"/>
                    <a:pt x="19068" y="22521"/>
                  </a:cubicBezTo>
                  <a:cubicBezTo>
                    <a:pt x="19239" y="22674"/>
                    <a:pt x="19374" y="22863"/>
                    <a:pt x="19464" y="23069"/>
                  </a:cubicBezTo>
                  <a:cubicBezTo>
                    <a:pt x="19599" y="23366"/>
                    <a:pt x="19689" y="23681"/>
                    <a:pt x="19743" y="24005"/>
                  </a:cubicBezTo>
                  <a:cubicBezTo>
                    <a:pt x="19779" y="24194"/>
                    <a:pt x="19797" y="24383"/>
                    <a:pt x="19797" y="24581"/>
                  </a:cubicBezTo>
                  <a:cubicBezTo>
                    <a:pt x="19797" y="24671"/>
                    <a:pt x="19788" y="24761"/>
                    <a:pt x="19779" y="24851"/>
                  </a:cubicBezTo>
                  <a:cubicBezTo>
                    <a:pt x="19734" y="25328"/>
                    <a:pt x="19482" y="25760"/>
                    <a:pt x="19095" y="26030"/>
                  </a:cubicBezTo>
                  <a:cubicBezTo>
                    <a:pt x="18736" y="26291"/>
                    <a:pt x="18232" y="26426"/>
                    <a:pt x="17665" y="26426"/>
                  </a:cubicBezTo>
                  <a:cubicBezTo>
                    <a:pt x="17521" y="26426"/>
                    <a:pt x="17386" y="26417"/>
                    <a:pt x="17242" y="26399"/>
                  </a:cubicBezTo>
                  <a:cubicBezTo>
                    <a:pt x="16630" y="26336"/>
                    <a:pt x="16099" y="26138"/>
                    <a:pt x="15748" y="25841"/>
                  </a:cubicBezTo>
                  <a:cubicBezTo>
                    <a:pt x="15380" y="25544"/>
                    <a:pt x="15173" y="25103"/>
                    <a:pt x="15182" y="24635"/>
                  </a:cubicBezTo>
                  <a:cubicBezTo>
                    <a:pt x="15182" y="24545"/>
                    <a:pt x="15191" y="24446"/>
                    <a:pt x="15200" y="24356"/>
                  </a:cubicBezTo>
                  <a:cubicBezTo>
                    <a:pt x="15254" y="24077"/>
                    <a:pt x="15335" y="23798"/>
                    <a:pt x="15460" y="23546"/>
                  </a:cubicBezTo>
                  <a:lnTo>
                    <a:pt x="15209" y="23420"/>
                  </a:lnTo>
                  <a:lnTo>
                    <a:pt x="15451" y="23537"/>
                  </a:lnTo>
                  <a:cubicBezTo>
                    <a:pt x="15595" y="23231"/>
                    <a:pt x="15766" y="22953"/>
                    <a:pt x="15973" y="22692"/>
                  </a:cubicBezTo>
                  <a:cubicBezTo>
                    <a:pt x="16144" y="22476"/>
                    <a:pt x="16369" y="22296"/>
                    <a:pt x="16621" y="22179"/>
                  </a:cubicBezTo>
                  <a:close/>
                  <a:moveTo>
                    <a:pt x="22236" y="22395"/>
                  </a:moveTo>
                  <a:cubicBezTo>
                    <a:pt x="22469" y="22395"/>
                    <a:pt x="22712" y="22413"/>
                    <a:pt x="22946" y="22449"/>
                  </a:cubicBezTo>
                  <a:cubicBezTo>
                    <a:pt x="23036" y="22467"/>
                    <a:pt x="23126" y="22485"/>
                    <a:pt x="23216" y="22521"/>
                  </a:cubicBezTo>
                  <a:lnTo>
                    <a:pt x="23297" y="22548"/>
                  </a:lnTo>
                  <a:lnTo>
                    <a:pt x="23324" y="22566"/>
                  </a:lnTo>
                  <a:lnTo>
                    <a:pt x="23333" y="22566"/>
                  </a:lnTo>
                  <a:lnTo>
                    <a:pt x="23387" y="22602"/>
                  </a:lnTo>
                  <a:cubicBezTo>
                    <a:pt x="23630" y="22710"/>
                    <a:pt x="23846" y="22997"/>
                    <a:pt x="23999" y="23339"/>
                  </a:cubicBezTo>
                  <a:cubicBezTo>
                    <a:pt x="24134" y="23654"/>
                    <a:pt x="24233" y="23987"/>
                    <a:pt x="24296" y="24329"/>
                  </a:cubicBezTo>
                  <a:cubicBezTo>
                    <a:pt x="24341" y="24581"/>
                    <a:pt x="24368" y="24833"/>
                    <a:pt x="24368" y="25094"/>
                  </a:cubicBezTo>
                  <a:lnTo>
                    <a:pt x="24368" y="25238"/>
                  </a:lnTo>
                  <a:cubicBezTo>
                    <a:pt x="24323" y="25886"/>
                    <a:pt x="24089" y="26318"/>
                    <a:pt x="23756" y="26614"/>
                  </a:cubicBezTo>
                  <a:cubicBezTo>
                    <a:pt x="23414" y="26902"/>
                    <a:pt x="22946" y="27055"/>
                    <a:pt x="22407" y="27055"/>
                  </a:cubicBezTo>
                  <a:cubicBezTo>
                    <a:pt x="22344" y="27055"/>
                    <a:pt x="22281" y="27055"/>
                    <a:pt x="22209" y="27046"/>
                  </a:cubicBezTo>
                  <a:cubicBezTo>
                    <a:pt x="21651" y="27010"/>
                    <a:pt x="21174" y="26821"/>
                    <a:pt x="20850" y="26515"/>
                  </a:cubicBezTo>
                  <a:cubicBezTo>
                    <a:pt x="20517" y="26210"/>
                    <a:pt x="20310" y="25769"/>
                    <a:pt x="20310" y="25157"/>
                  </a:cubicBezTo>
                  <a:lnTo>
                    <a:pt x="20310" y="24986"/>
                  </a:lnTo>
                  <a:cubicBezTo>
                    <a:pt x="20319" y="24968"/>
                    <a:pt x="20319" y="24950"/>
                    <a:pt x="20319" y="24932"/>
                  </a:cubicBezTo>
                  <a:cubicBezTo>
                    <a:pt x="20328" y="24887"/>
                    <a:pt x="20328" y="24842"/>
                    <a:pt x="20328" y="24797"/>
                  </a:cubicBezTo>
                  <a:cubicBezTo>
                    <a:pt x="20364" y="24554"/>
                    <a:pt x="20427" y="24311"/>
                    <a:pt x="20499" y="24068"/>
                  </a:cubicBezTo>
                  <a:cubicBezTo>
                    <a:pt x="20607" y="23744"/>
                    <a:pt x="20751" y="23429"/>
                    <a:pt x="20931" y="23132"/>
                  </a:cubicBezTo>
                  <a:cubicBezTo>
                    <a:pt x="21129" y="22818"/>
                    <a:pt x="21381" y="22566"/>
                    <a:pt x="21633" y="22476"/>
                  </a:cubicBezTo>
                  <a:lnTo>
                    <a:pt x="21696" y="22449"/>
                  </a:lnTo>
                  <a:lnTo>
                    <a:pt x="21705" y="22449"/>
                  </a:lnTo>
                  <a:cubicBezTo>
                    <a:pt x="21768" y="22431"/>
                    <a:pt x="21831" y="22413"/>
                    <a:pt x="21903" y="22413"/>
                  </a:cubicBezTo>
                  <a:cubicBezTo>
                    <a:pt x="22011" y="22395"/>
                    <a:pt x="22119" y="22395"/>
                    <a:pt x="22236" y="22395"/>
                  </a:cubicBezTo>
                  <a:close/>
                  <a:moveTo>
                    <a:pt x="27094" y="22395"/>
                  </a:moveTo>
                  <a:cubicBezTo>
                    <a:pt x="27220" y="22395"/>
                    <a:pt x="27346" y="22395"/>
                    <a:pt x="27463" y="22413"/>
                  </a:cubicBezTo>
                  <a:cubicBezTo>
                    <a:pt x="27508" y="22422"/>
                    <a:pt x="27544" y="22431"/>
                    <a:pt x="27589" y="22440"/>
                  </a:cubicBezTo>
                  <a:lnTo>
                    <a:pt x="27625" y="22449"/>
                  </a:lnTo>
                  <a:lnTo>
                    <a:pt x="27634" y="22449"/>
                  </a:lnTo>
                  <a:lnTo>
                    <a:pt x="27688" y="22476"/>
                  </a:lnTo>
                  <a:cubicBezTo>
                    <a:pt x="27949" y="22566"/>
                    <a:pt x="28201" y="22818"/>
                    <a:pt x="28399" y="23132"/>
                  </a:cubicBezTo>
                  <a:cubicBezTo>
                    <a:pt x="28570" y="23429"/>
                    <a:pt x="28714" y="23744"/>
                    <a:pt x="28822" y="24068"/>
                  </a:cubicBezTo>
                  <a:cubicBezTo>
                    <a:pt x="28840" y="24122"/>
                    <a:pt x="28858" y="24185"/>
                    <a:pt x="28876" y="24248"/>
                  </a:cubicBezTo>
                  <a:cubicBezTo>
                    <a:pt x="28894" y="24320"/>
                    <a:pt x="28876" y="24392"/>
                    <a:pt x="28894" y="24455"/>
                  </a:cubicBezTo>
                  <a:cubicBezTo>
                    <a:pt x="28912" y="24644"/>
                    <a:pt x="28957" y="24833"/>
                    <a:pt x="29020" y="25022"/>
                  </a:cubicBezTo>
                  <a:lnTo>
                    <a:pt x="29020" y="25157"/>
                  </a:lnTo>
                  <a:cubicBezTo>
                    <a:pt x="29020" y="25769"/>
                    <a:pt x="28813" y="26201"/>
                    <a:pt x="28480" y="26515"/>
                  </a:cubicBezTo>
                  <a:cubicBezTo>
                    <a:pt x="28147" y="26821"/>
                    <a:pt x="27670" y="27010"/>
                    <a:pt x="27112" y="27046"/>
                  </a:cubicBezTo>
                  <a:cubicBezTo>
                    <a:pt x="27049" y="27046"/>
                    <a:pt x="26986" y="27055"/>
                    <a:pt x="26914" y="27055"/>
                  </a:cubicBezTo>
                  <a:cubicBezTo>
                    <a:pt x="26383" y="27055"/>
                    <a:pt x="25915" y="26902"/>
                    <a:pt x="25574" y="26605"/>
                  </a:cubicBezTo>
                  <a:cubicBezTo>
                    <a:pt x="25232" y="26318"/>
                    <a:pt x="25007" y="25886"/>
                    <a:pt x="24962" y="25238"/>
                  </a:cubicBezTo>
                  <a:lnTo>
                    <a:pt x="24962" y="25094"/>
                  </a:lnTo>
                  <a:cubicBezTo>
                    <a:pt x="24962" y="24833"/>
                    <a:pt x="24989" y="24581"/>
                    <a:pt x="25034" y="24329"/>
                  </a:cubicBezTo>
                  <a:cubicBezTo>
                    <a:pt x="25097" y="23987"/>
                    <a:pt x="25196" y="23654"/>
                    <a:pt x="25331" y="23339"/>
                  </a:cubicBezTo>
                  <a:cubicBezTo>
                    <a:pt x="25484" y="23006"/>
                    <a:pt x="25700" y="22719"/>
                    <a:pt x="25942" y="22602"/>
                  </a:cubicBezTo>
                  <a:lnTo>
                    <a:pt x="25933" y="22602"/>
                  </a:lnTo>
                  <a:lnTo>
                    <a:pt x="25987" y="22566"/>
                  </a:lnTo>
                  <a:lnTo>
                    <a:pt x="25996" y="22566"/>
                  </a:lnTo>
                  <a:cubicBezTo>
                    <a:pt x="26131" y="22503"/>
                    <a:pt x="26275" y="22458"/>
                    <a:pt x="26419" y="22449"/>
                  </a:cubicBezTo>
                  <a:cubicBezTo>
                    <a:pt x="26644" y="22413"/>
                    <a:pt x="26869" y="22395"/>
                    <a:pt x="27094" y="22395"/>
                  </a:cubicBezTo>
                  <a:close/>
                  <a:moveTo>
                    <a:pt x="33176" y="24959"/>
                  </a:moveTo>
                  <a:cubicBezTo>
                    <a:pt x="33365" y="25769"/>
                    <a:pt x="33536" y="26569"/>
                    <a:pt x="33707" y="27361"/>
                  </a:cubicBezTo>
                  <a:cubicBezTo>
                    <a:pt x="33617" y="27154"/>
                    <a:pt x="33500" y="26956"/>
                    <a:pt x="33374" y="26758"/>
                  </a:cubicBezTo>
                  <a:cubicBezTo>
                    <a:pt x="33158" y="26426"/>
                    <a:pt x="32853" y="26156"/>
                    <a:pt x="32493" y="25994"/>
                  </a:cubicBezTo>
                  <a:cubicBezTo>
                    <a:pt x="32574" y="25931"/>
                    <a:pt x="32646" y="25868"/>
                    <a:pt x="32718" y="25805"/>
                  </a:cubicBezTo>
                  <a:cubicBezTo>
                    <a:pt x="32933" y="25562"/>
                    <a:pt x="33095" y="25274"/>
                    <a:pt x="33176" y="24959"/>
                  </a:cubicBezTo>
                  <a:close/>
                  <a:moveTo>
                    <a:pt x="14822" y="25526"/>
                  </a:moveTo>
                  <a:cubicBezTo>
                    <a:pt x="14948" y="25805"/>
                    <a:pt x="15146" y="26057"/>
                    <a:pt x="15380" y="26255"/>
                  </a:cubicBezTo>
                  <a:cubicBezTo>
                    <a:pt x="15487" y="26336"/>
                    <a:pt x="15595" y="26417"/>
                    <a:pt x="15712" y="26479"/>
                  </a:cubicBezTo>
                  <a:cubicBezTo>
                    <a:pt x="15263" y="26641"/>
                    <a:pt x="14876" y="26929"/>
                    <a:pt x="14588" y="27307"/>
                  </a:cubicBezTo>
                  <a:cubicBezTo>
                    <a:pt x="14462" y="27469"/>
                    <a:pt x="14345" y="27640"/>
                    <a:pt x="14246" y="27820"/>
                  </a:cubicBezTo>
                  <a:cubicBezTo>
                    <a:pt x="14426" y="27046"/>
                    <a:pt x="14615" y="26282"/>
                    <a:pt x="14813" y="25526"/>
                  </a:cubicBezTo>
                  <a:close/>
                  <a:moveTo>
                    <a:pt x="29496" y="25841"/>
                  </a:moveTo>
                  <a:cubicBezTo>
                    <a:pt x="29532" y="25886"/>
                    <a:pt x="29577" y="25931"/>
                    <a:pt x="29613" y="25976"/>
                  </a:cubicBezTo>
                  <a:cubicBezTo>
                    <a:pt x="29793" y="26120"/>
                    <a:pt x="29991" y="26246"/>
                    <a:pt x="30207" y="26327"/>
                  </a:cubicBezTo>
                  <a:cubicBezTo>
                    <a:pt x="29928" y="26560"/>
                    <a:pt x="29721" y="26875"/>
                    <a:pt x="29604" y="27226"/>
                  </a:cubicBezTo>
                  <a:cubicBezTo>
                    <a:pt x="29487" y="27550"/>
                    <a:pt x="29406" y="27901"/>
                    <a:pt x="29362" y="28252"/>
                  </a:cubicBezTo>
                  <a:cubicBezTo>
                    <a:pt x="29308" y="28144"/>
                    <a:pt x="29245" y="28036"/>
                    <a:pt x="29173" y="27928"/>
                  </a:cubicBezTo>
                  <a:cubicBezTo>
                    <a:pt x="29002" y="27640"/>
                    <a:pt x="28768" y="27397"/>
                    <a:pt x="28489" y="27208"/>
                  </a:cubicBezTo>
                  <a:cubicBezTo>
                    <a:pt x="28624" y="27127"/>
                    <a:pt x="28750" y="27028"/>
                    <a:pt x="28867" y="26920"/>
                  </a:cubicBezTo>
                  <a:cubicBezTo>
                    <a:pt x="29173" y="26632"/>
                    <a:pt x="29398" y="26255"/>
                    <a:pt x="29496" y="25841"/>
                  </a:cubicBezTo>
                  <a:close/>
                  <a:moveTo>
                    <a:pt x="19887" y="26003"/>
                  </a:moveTo>
                  <a:cubicBezTo>
                    <a:pt x="19995" y="26345"/>
                    <a:pt x="20193" y="26659"/>
                    <a:pt x="20463" y="26911"/>
                  </a:cubicBezTo>
                  <a:cubicBezTo>
                    <a:pt x="20580" y="27019"/>
                    <a:pt x="20706" y="27109"/>
                    <a:pt x="20841" y="27190"/>
                  </a:cubicBezTo>
                  <a:cubicBezTo>
                    <a:pt x="20562" y="27379"/>
                    <a:pt x="20328" y="27622"/>
                    <a:pt x="20157" y="27919"/>
                  </a:cubicBezTo>
                  <a:cubicBezTo>
                    <a:pt x="19980" y="28194"/>
                    <a:pt x="19838" y="28494"/>
                    <a:pt x="19722" y="28812"/>
                  </a:cubicBezTo>
                  <a:lnTo>
                    <a:pt x="19722" y="28812"/>
                  </a:lnTo>
                  <a:cubicBezTo>
                    <a:pt x="19650" y="28476"/>
                    <a:pt x="19552" y="28157"/>
                    <a:pt x="19419" y="27847"/>
                  </a:cubicBezTo>
                  <a:cubicBezTo>
                    <a:pt x="19248" y="27451"/>
                    <a:pt x="18969" y="27100"/>
                    <a:pt x="18619" y="26848"/>
                  </a:cubicBezTo>
                  <a:cubicBezTo>
                    <a:pt x="18907" y="26767"/>
                    <a:pt x="19167" y="26641"/>
                    <a:pt x="19410" y="26479"/>
                  </a:cubicBezTo>
                  <a:cubicBezTo>
                    <a:pt x="19590" y="26345"/>
                    <a:pt x="19752" y="26183"/>
                    <a:pt x="19887" y="26003"/>
                  </a:cubicBezTo>
                  <a:close/>
                  <a:moveTo>
                    <a:pt x="24665" y="26300"/>
                  </a:moveTo>
                  <a:cubicBezTo>
                    <a:pt x="24791" y="26578"/>
                    <a:pt x="24980" y="26830"/>
                    <a:pt x="25214" y="27028"/>
                  </a:cubicBezTo>
                  <a:cubicBezTo>
                    <a:pt x="25367" y="27154"/>
                    <a:pt x="25538" y="27262"/>
                    <a:pt x="25718" y="27343"/>
                  </a:cubicBezTo>
                  <a:cubicBezTo>
                    <a:pt x="25430" y="27568"/>
                    <a:pt x="25205" y="27865"/>
                    <a:pt x="25052" y="28207"/>
                  </a:cubicBezTo>
                  <a:cubicBezTo>
                    <a:pt x="24899" y="28558"/>
                    <a:pt x="24782" y="28936"/>
                    <a:pt x="24710" y="29314"/>
                  </a:cubicBezTo>
                  <a:cubicBezTo>
                    <a:pt x="24692" y="29404"/>
                    <a:pt x="24674" y="29503"/>
                    <a:pt x="24665" y="29620"/>
                  </a:cubicBezTo>
                  <a:cubicBezTo>
                    <a:pt x="24647" y="29503"/>
                    <a:pt x="24629" y="29404"/>
                    <a:pt x="24611" y="29314"/>
                  </a:cubicBezTo>
                  <a:cubicBezTo>
                    <a:pt x="24539" y="28936"/>
                    <a:pt x="24422" y="28558"/>
                    <a:pt x="24269" y="28207"/>
                  </a:cubicBezTo>
                  <a:cubicBezTo>
                    <a:pt x="24125" y="27865"/>
                    <a:pt x="23891" y="27568"/>
                    <a:pt x="23603" y="27343"/>
                  </a:cubicBezTo>
                  <a:cubicBezTo>
                    <a:pt x="23783" y="27262"/>
                    <a:pt x="23954" y="27154"/>
                    <a:pt x="24107" y="27028"/>
                  </a:cubicBezTo>
                  <a:cubicBezTo>
                    <a:pt x="24341" y="26830"/>
                    <a:pt x="24530" y="26578"/>
                    <a:pt x="24665" y="26300"/>
                  </a:cubicBezTo>
                  <a:close/>
                  <a:moveTo>
                    <a:pt x="31892" y="26413"/>
                  </a:moveTo>
                  <a:cubicBezTo>
                    <a:pt x="31946" y="26413"/>
                    <a:pt x="32003" y="26419"/>
                    <a:pt x="32061" y="26426"/>
                  </a:cubicBezTo>
                  <a:lnTo>
                    <a:pt x="32133" y="26444"/>
                  </a:lnTo>
                  <a:lnTo>
                    <a:pt x="32160" y="26453"/>
                  </a:lnTo>
                  <a:lnTo>
                    <a:pt x="32214" y="26471"/>
                  </a:lnTo>
                  <a:cubicBezTo>
                    <a:pt x="32448" y="26542"/>
                    <a:pt x="32700" y="26767"/>
                    <a:pt x="32889" y="27073"/>
                  </a:cubicBezTo>
                  <a:cubicBezTo>
                    <a:pt x="33077" y="27352"/>
                    <a:pt x="33221" y="27649"/>
                    <a:pt x="33338" y="27955"/>
                  </a:cubicBezTo>
                  <a:cubicBezTo>
                    <a:pt x="33446" y="28234"/>
                    <a:pt x="33518" y="28522"/>
                    <a:pt x="33563" y="28819"/>
                  </a:cubicBezTo>
                  <a:lnTo>
                    <a:pt x="33572" y="28819"/>
                  </a:lnTo>
                  <a:cubicBezTo>
                    <a:pt x="33590" y="28927"/>
                    <a:pt x="33590" y="29035"/>
                    <a:pt x="33590" y="29143"/>
                  </a:cubicBezTo>
                  <a:cubicBezTo>
                    <a:pt x="33590" y="29692"/>
                    <a:pt x="33419" y="30087"/>
                    <a:pt x="33131" y="30375"/>
                  </a:cubicBezTo>
                  <a:cubicBezTo>
                    <a:pt x="32924" y="30582"/>
                    <a:pt x="32664" y="30735"/>
                    <a:pt x="32376" y="30816"/>
                  </a:cubicBezTo>
                  <a:cubicBezTo>
                    <a:pt x="32133" y="30825"/>
                    <a:pt x="31890" y="30852"/>
                    <a:pt x="31647" y="30888"/>
                  </a:cubicBezTo>
                  <a:cubicBezTo>
                    <a:pt x="31602" y="30897"/>
                    <a:pt x="31557" y="30915"/>
                    <a:pt x="31512" y="30924"/>
                  </a:cubicBezTo>
                  <a:cubicBezTo>
                    <a:pt x="31134" y="30906"/>
                    <a:pt x="30765" y="30771"/>
                    <a:pt x="30477" y="30537"/>
                  </a:cubicBezTo>
                  <a:cubicBezTo>
                    <a:pt x="30171" y="30267"/>
                    <a:pt x="29946" y="29863"/>
                    <a:pt x="29874" y="29269"/>
                  </a:cubicBezTo>
                  <a:cubicBezTo>
                    <a:pt x="29856" y="29161"/>
                    <a:pt x="29856" y="29044"/>
                    <a:pt x="29856" y="28936"/>
                  </a:cubicBezTo>
                  <a:cubicBezTo>
                    <a:pt x="29856" y="28747"/>
                    <a:pt x="29865" y="28567"/>
                    <a:pt x="29883" y="28378"/>
                  </a:cubicBezTo>
                  <a:cubicBezTo>
                    <a:pt x="29928" y="28045"/>
                    <a:pt x="30000" y="27721"/>
                    <a:pt x="30108" y="27406"/>
                  </a:cubicBezTo>
                  <a:cubicBezTo>
                    <a:pt x="30234" y="27073"/>
                    <a:pt x="30423" y="26785"/>
                    <a:pt x="30630" y="26668"/>
                  </a:cubicBezTo>
                  <a:lnTo>
                    <a:pt x="30684" y="26632"/>
                  </a:lnTo>
                  <a:cubicBezTo>
                    <a:pt x="30729" y="26596"/>
                    <a:pt x="30774" y="26578"/>
                    <a:pt x="30828" y="26560"/>
                  </a:cubicBezTo>
                  <a:cubicBezTo>
                    <a:pt x="31143" y="26462"/>
                    <a:pt x="31485" y="26417"/>
                    <a:pt x="31827" y="26417"/>
                  </a:cubicBezTo>
                  <a:cubicBezTo>
                    <a:pt x="31848" y="26414"/>
                    <a:pt x="31870" y="26413"/>
                    <a:pt x="31892" y="26413"/>
                  </a:cubicBezTo>
                  <a:close/>
                  <a:moveTo>
                    <a:pt x="16495" y="26902"/>
                  </a:moveTo>
                  <a:cubicBezTo>
                    <a:pt x="16837" y="26911"/>
                    <a:pt x="17170" y="26938"/>
                    <a:pt x="17512" y="27001"/>
                  </a:cubicBezTo>
                  <a:cubicBezTo>
                    <a:pt x="17656" y="27019"/>
                    <a:pt x="17791" y="27055"/>
                    <a:pt x="17935" y="27100"/>
                  </a:cubicBezTo>
                  <a:cubicBezTo>
                    <a:pt x="17998" y="27118"/>
                    <a:pt x="18070" y="27145"/>
                    <a:pt x="18133" y="27190"/>
                  </a:cubicBezTo>
                  <a:lnTo>
                    <a:pt x="18187" y="27217"/>
                  </a:lnTo>
                  <a:cubicBezTo>
                    <a:pt x="18502" y="27379"/>
                    <a:pt x="18745" y="27703"/>
                    <a:pt x="18916" y="28081"/>
                  </a:cubicBezTo>
                  <a:cubicBezTo>
                    <a:pt x="19059" y="28423"/>
                    <a:pt x="19158" y="28792"/>
                    <a:pt x="19221" y="29161"/>
                  </a:cubicBezTo>
                  <a:cubicBezTo>
                    <a:pt x="19248" y="29377"/>
                    <a:pt x="19266" y="29593"/>
                    <a:pt x="19266" y="29809"/>
                  </a:cubicBezTo>
                  <a:cubicBezTo>
                    <a:pt x="19266" y="29926"/>
                    <a:pt x="19266" y="30033"/>
                    <a:pt x="19248" y="30150"/>
                  </a:cubicBezTo>
                  <a:cubicBezTo>
                    <a:pt x="19158" y="30798"/>
                    <a:pt x="18880" y="31248"/>
                    <a:pt x="18466" y="31554"/>
                  </a:cubicBezTo>
                  <a:cubicBezTo>
                    <a:pt x="18052" y="31860"/>
                    <a:pt x="17494" y="32013"/>
                    <a:pt x="16864" y="32013"/>
                  </a:cubicBezTo>
                  <a:cubicBezTo>
                    <a:pt x="16729" y="32013"/>
                    <a:pt x="16603" y="32004"/>
                    <a:pt x="16468" y="31986"/>
                  </a:cubicBezTo>
                  <a:cubicBezTo>
                    <a:pt x="16324" y="31959"/>
                    <a:pt x="16162" y="31932"/>
                    <a:pt x="15991" y="31914"/>
                  </a:cubicBezTo>
                  <a:cubicBezTo>
                    <a:pt x="15541" y="31824"/>
                    <a:pt x="15119" y="31635"/>
                    <a:pt x="14759" y="31338"/>
                  </a:cubicBezTo>
                  <a:cubicBezTo>
                    <a:pt x="14345" y="30996"/>
                    <a:pt x="14111" y="30474"/>
                    <a:pt x="14129" y="29935"/>
                  </a:cubicBezTo>
                  <a:cubicBezTo>
                    <a:pt x="14129" y="29818"/>
                    <a:pt x="14138" y="29710"/>
                    <a:pt x="14147" y="29593"/>
                  </a:cubicBezTo>
                  <a:cubicBezTo>
                    <a:pt x="14210" y="29269"/>
                    <a:pt x="14309" y="28945"/>
                    <a:pt x="14444" y="28639"/>
                  </a:cubicBezTo>
                  <a:cubicBezTo>
                    <a:pt x="14597" y="28288"/>
                    <a:pt x="14795" y="27955"/>
                    <a:pt x="15029" y="27649"/>
                  </a:cubicBezTo>
                  <a:cubicBezTo>
                    <a:pt x="15290" y="27316"/>
                    <a:pt x="15613" y="27055"/>
                    <a:pt x="15964" y="26974"/>
                  </a:cubicBezTo>
                  <a:lnTo>
                    <a:pt x="16027" y="26956"/>
                  </a:lnTo>
                  <a:cubicBezTo>
                    <a:pt x="16072" y="26938"/>
                    <a:pt x="16126" y="26929"/>
                    <a:pt x="16180" y="26920"/>
                  </a:cubicBezTo>
                  <a:cubicBezTo>
                    <a:pt x="16288" y="26911"/>
                    <a:pt x="16387" y="26902"/>
                    <a:pt x="16495" y="26902"/>
                  </a:cubicBezTo>
                  <a:close/>
                  <a:moveTo>
                    <a:pt x="21597" y="27487"/>
                  </a:moveTo>
                  <a:cubicBezTo>
                    <a:pt x="21786" y="27541"/>
                    <a:pt x="21975" y="27568"/>
                    <a:pt x="22173" y="27586"/>
                  </a:cubicBezTo>
                  <a:cubicBezTo>
                    <a:pt x="22254" y="27595"/>
                    <a:pt x="22335" y="27595"/>
                    <a:pt x="22407" y="27595"/>
                  </a:cubicBezTo>
                  <a:cubicBezTo>
                    <a:pt x="22559" y="27595"/>
                    <a:pt x="22703" y="27586"/>
                    <a:pt x="22847" y="27559"/>
                  </a:cubicBezTo>
                  <a:cubicBezTo>
                    <a:pt x="22892" y="27577"/>
                    <a:pt x="22937" y="27586"/>
                    <a:pt x="22973" y="27595"/>
                  </a:cubicBezTo>
                  <a:lnTo>
                    <a:pt x="23054" y="27631"/>
                  </a:lnTo>
                  <a:lnTo>
                    <a:pt x="23090" y="27649"/>
                  </a:lnTo>
                  <a:lnTo>
                    <a:pt x="23144" y="27685"/>
                  </a:lnTo>
                  <a:cubicBezTo>
                    <a:pt x="23396" y="27802"/>
                    <a:pt x="23612" y="28081"/>
                    <a:pt x="23774" y="28423"/>
                  </a:cubicBezTo>
                  <a:cubicBezTo>
                    <a:pt x="23909" y="28738"/>
                    <a:pt x="24008" y="29071"/>
                    <a:pt x="24080" y="29413"/>
                  </a:cubicBezTo>
                  <a:cubicBezTo>
                    <a:pt x="24125" y="29665"/>
                    <a:pt x="24152" y="29917"/>
                    <a:pt x="24152" y="30177"/>
                  </a:cubicBezTo>
                  <a:lnTo>
                    <a:pt x="24152" y="30330"/>
                  </a:lnTo>
                  <a:cubicBezTo>
                    <a:pt x="24107" y="30969"/>
                    <a:pt x="23873" y="31401"/>
                    <a:pt x="23531" y="31689"/>
                  </a:cubicBezTo>
                  <a:cubicBezTo>
                    <a:pt x="23180" y="31986"/>
                    <a:pt x="22703" y="32130"/>
                    <a:pt x="22155" y="32130"/>
                  </a:cubicBezTo>
                  <a:lnTo>
                    <a:pt x="21948" y="32130"/>
                  </a:lnTo>
                  <a:cubicBezTo>
                    <a:pt x="21372" y="32085"/>
                    <a:pt x="20886" y="31905"/>
                    <a:pt x="20544" y="31590"/>
                  </a:cubicBezTo>
                  <a:cubicBezTo>
                    <a:pt x="20202" y="31275"/>
                    <a:pt x="19995" y="30843"/>
                    <a:pt x="19995" y="30231"/>
                  </a:cubicBezTo>
                  <a:cubicBezTo>
                    <a:pt x="19995" y="30168"/>
                    <a:pt x="19995" y="30105"/>
                    <a:pt x="20004" y="30042"/>
                  </a:cubicBezTo>
                  <a:cubicBezTo>
                    <a:pt x="20031" y="29739"/>
                    <a:pt x="20093" y="29445"/>
                    <a:pt x="20190" y="29151"/>
                  </a:cubicBezTo>
                  <a:lnTo>
                    <a:pt x="20190" y="29151"/>
                  </a:lnTo>
                  <a:lnTo>
                    <a:pt x="20193" y="29152"/>
                  </a:lnTo>
                  <a:cubicBezTo>
                    <a:pt x="20301" y="28819"/>
                    <a:pt x="20445" y="28504"/>
                    <a:pt x="20625" y="28216"/>
                  </a:cubicBezTo>
                  <a:cubicBezTo>
                    <a:pt x="20832" y="27892"/>
                    <a:pt x="21075" y="27640"/>
                    <a:pt x="21345" y="27559"/>
                  </a:cubicBezTo>
                  <a:lnTo>
                    <a:pt x="21408" y="27532"/>
                  </a:lnTo>
                  <a:lnTo>
                    <a:pt x="21417" y="27532"/>
                  </a:lnTo>
                  <a:cubicBezTo>
                    <a:pt x="21471" y="27505"/>
                    <a:pt x="21534" y="27496"/>
                    <a:pt x="21597" y="27487"/>
                  </a:cubicBezTo>
                  <a:close/>
                  <a:moveTo>
                    <a:pt x="27760" y="27496"/>
                  </a:moveTo>
                  <a:cubicBezTo>
                    <a:pt x="27796" y="27505"/>
                    <a:pt x="27841" y="27514"/>
                    <a:pt x="27886" y="27523"/>
                  </a:cubicBezTo>
                  <a:lnTo>
                    <a:pt x="27922" y="27541"/>
                  </a:lnTo>
                  <a:lnTo>
                    <a:pt x="27931" y="27541"/>
                  </a:lnTo>
                  <a:lnTo>
                    <a:pt x="27985" y="27568"/>
                  </a:lnTo>
                  <a:cubicBezTo>
                    <a:pt x="28255" y="27649"/>
                    <a:pt x="28507" y="27910"/>
                    <a:pt x="28705" y="28225"/>
                  </a:cubicBezTo>
                  <a:cubicBezTo>
                    <a:pt x="28885" y="28513"/>
                    <a:pt x="29038" y="28828"/>
                    <a:pt x="29146" y="29161"/>
                  </a:cubicBezTo>
                  <a:cubicBezTo>
                    <a:pt x="29245" y="29449"/>
                    <a:pt x="29308" y="29755"/>
                    <a:pt x="29344" y="30060"/>
                  </a:cubicBezTo>
                  <a:cubicBezTo>
                    <a:pt x="29344" y="30123"/>
                    <a:pt x="29344" y="30186"/>
                    <a:pt x="29344" y="30240"/>
                  </a:cubicBezTo>
                  <a:cubicBezTo>
                    <a:pt x="29344" y="30852"/>
                    <a:pt x="29137" y="31293"/>
                    <a:pt x="28795" y="31599"/>
                  </a:cubicBezTo>
                  <a:cubicBezTo>
                    <a:pt x="28453" y="31914"/>
                    <a:pt x="27967" y="32103"/>
                    <a:pt x="27391" y="32139"/>
                  </a:cubicBezTo>
                  <a:cubicBezTo>
                    <a:pt x="27319" y="32139"/>
                    <a:pt x="27247" y="32148"/>
                    <a:pt x="27184" y="32148"/>
                  </a:cubicBezTo>
                  <a:cubicBezTo>
                    <a:pt x="26635" y="32148"/>
                    <a:pt x="26158" y="31995"/>
                    <a:pt x="25808" y="31698"/>
                  </a:cubicBezTo>
                  <a:cubicBezTo>
                    <a:pt x="25457" y="31410"/>
                    <a:pt x="25232" y="30978"/>
                    <a:pt x="25187" y="30339"/>
                  </a:cubicBezTo>
                  <a:lnTo>
                    <a:pt x="25187" y="30186"/>
                  </a:lnTo>
                  <a:cubicBezTo>
                    <a:pt x="25187" y="29935"/>
                    <a:pt x="25214" y="29674"/>
                    <a:pt x="25259" y="29422"/>
                  </a:cubicBezTo>
                  <a:cubicBezTo>
                    <a:pt x="25322" y="29080"/>
                    <a:pt x="25430" y="28756"/>
                    <a:pt x="25565" y="28432"/>
                  </a:cubicBezTo>
                  <a:cubicBezTo>
                    <a:pt x="25727" y="28099"/>
                    <a:pt x="25942" y="27811"/>
                    <a:pt x="26194" y="27694"/>
                  </a:cubicBezTo>
                  <a:lnTo>
                    <a:pt x="26248" y="27658"/>
                  </a:lnTo>
                  <a:lnTo>
                    <a:pt x="26275" y="27640"/>
                  </a:lnTo>
                  <a:cubicBezTo>
                    <a:pt x="26347" y="27613"/>
                    <a:pt x="26419" y="27586"/>
                    <a:pt x="26491" y="27568"/>
                  </a:cubicBezTo>
                  <a:cubicBezTo>
                    <a:pt x="26635" y="27595"/>
                    <a:pt x="26779" y="27604"/>
                    <a:pt x="26923" y="27604"/>
                  </a:cubicBezTo>
                  <a:cubicBezTo>
                    <a:pt x="27004" y="27604"/>
                    <a:pt x="27085" y="27604"/>
                    <a:pt x="27166" y="27595"/>
                  </a:cubicBezTo>
                  <a:cubicBezTo>
                    <a:pt x="27355" y="27577"/>
                    <a:pt x="27553" y="27550"/>
                    <a:pt x="27742" y="27496"/>
                  </a:cubicBezTo>
                  <a:close/>
                  <a:moveTo>
                    <a:pt x="34130" y="29395"/>
                  </a:moveTo>
                  <a:cubicBezTo>
                    <a:pt x="34346" y="30438"/>
                    <a:pt x="34544" y="31437"/>
                    <a:pt x="34733" y="32382"/>
                  </a:cubicBezTo>
                  <a:cubicBezTo>
                    <a:pt x="34643" y="32184"/>
                    <a:pt x="34535" y="32004"/>
                    <a:pt x="34418" y="31824"/>
                  </a:cubicBezTo>
                  <a:cubicBezTo>
                    <a:pt x="34166" y="31455"/>
                    <a:pt x="33833" y="31104"/>
                    <a:pt x="33383" y="30951"/>
                  </a:cubicBezTo>
                  <a:cubicBezTo>
                    <a:pt x="33374" y="30951"/>
                    <a:pt x="33374" y="30942"/>
                    <a:pt x="33365" y="30942"/>
                  </a:cubicBezTo>
                  <a:cubicBezTo>
                    <a:pt x="33356" y="30942"/>
                    <a:pt x="33347" y="30933"/>
                    <a:pt x="33338" y="30933"/>
                  </a:cubicBezTo>
                  <a:cubicBezTo>
                    <a:pt x="33401" y="30879"/>
                    <a:pt x="33464" y="30825"/>
                    <a:pt x="33527" y="30771"/>
                  </a:cubicBezTo>
                  <a:cubicBezTo>
                    <a:pt x="33878" y="30402"/>
                    <a:pt x="34094" y="29908"/>
                    <a:pt x="34130" y="29395"/>
                  </a:cubicBezTo>
                  <a:close/>
                  <a:moveTo>
                    <a:pt x="9280" y="8131"/>
                  </a:moveTo>
                  <a:cubicBezTo>
                    <a:pt x="11849" y="9833"/>
                    <a:pt x="14068" y="12763"/>
                    <a:pt x="15928" y="16258"/>
                  </a:cubicBezTo>
                  <a:cubicBezTo>
                    <a:pt x="16126" y="16627"/>
                    <a:pt x="16324" y="17014"/>
                    <a:pt x="16513" y="17392"/>
                  </a:cubicBezTo>
                  <a:cubicBezTo>
                    <a:pt x="16342" y="17959"/>
                    <a:pt x="16171" y="18535"/>
                    <a:pt x="16000" y="19120"/>
                  </a:cubicBezTo>
                  <a:cubicBezTo>
                    <a:pt x="15901" y="19363"/>
                    <a:pt x="15829" y="19614"/>
                    <a:pt x="15784" y="19866"/>
                  </a:cubicBezTo>
                  <a:cubicBezTo>
                    <a:pt x="15739" y="20019"/>
                    <a:pt x="15694" y="20172"/>
                    <a:pt x="15649" y="20334"/>
                  </a:cubicBezTo>
                  <a:cubicBezTo>
                    <a:pt x="14570" y="24113"/>
                    <a:pt x="13526" y="28252"/>
                    <a:pt x="12608" y="32562"/>
                  </a:cubicBezTo>
                  <a:cubicBezTo>
                    <a:pt x="12275" y="32157"/>
                    <a:pt x="11934" y="31743"/>
                    <a:pt x="11601" y="31329"/>
                  </a:cubicBezTo>
                  <a:cubicBezTo>
                    <a:pt x="11322" y="22725"/>
                    <a:pt x="9678" y="10879"/>
                    <a:pt x="9280" y="8131"/>
                  </a:cubicBezTo>
                  <a:close/>
                  <a:moveTo>
                    <a:pt x="13634" y="30465"/>
                  </a:moveTo>
                  <a:lnTo>
                    <a:pt x="13634" y="30474"/>
                  </a:lnTo>
                  <a:cubicBezTo>
                    <a:pt x="13733" y="30978"/>
                    <a:pt x="14003" y="31428"/>
                    <a:pt x="14399" y="31770"/>
                  </a:cubicBezTo>
                  <a:cubicBezTo>
                    <a:pt x="14471" y="31824"/>
                    <a:pt x="14543" y="31869"/>
                    <a:pt x="14624" y="31923"/>
                  </a:cubicBezTo>
                  <a:cubicBezTo>
                    <a:pt x="14543" y="31932"/>
                    <a:pt x="14471" y="31959"/>
                    <a:pt x="14390" y="31986"/>
                  </a:cubicBezTo>
                  <a:cubicBezTo>
                    <a:pt x="14381" y="31995"/>
                    <a:pt x="14363" y="32004"/>
                    <a:pt x="14345" y="32004"/>
                  </a:cubicBezTo>
                  <a:lnTo>
                    <a:pt x="14336" y="32004"/>
                  </a:lnTo>
                  <a:cubicBezTo>
                    <a:pt x="13832" y="32166"/>
                    <a:pt x="13445" y="32526"/>
                    <a:pt x="13157" y="32904"/>
                  </a:cubicBezTo>
                  <a:cubicBezTo>
                    <a:pt x="13130" y="32949"/>
                    <a:pt x="13103" y="32985"/>
                    <a:pt x="13076" y="33030"/>
                  </a:cubicBezTo>
                  <a:cubicBezTo>
                    <a:pt x="13256" y="32166"/>
                    <a:pt x="13445" y="31311"/>
                    <a:pt x="13634" y="30465"/>
                  </a:cubicBezTo>
                  <a:close/>
                  <a:moveTo>
                    <a:pt x="29865" y="30681"/>
                  </a:moveTo>
                  <a:cubicBezTo>
                    <a:pt x="30081" y="30960"/>
                    <a:pt x="30369" y="31176"/>
                    <a:pt x="30702" y="31302"/>
                  </a:cubicBezTo>
                  <a:cubicBezTo>
                    <a:pt x="30414" y="31545"/>
                    <a:pt x="30189" y="31842"/>
                    <a:pt x="30045" y="32184"/>
                  </a:cubicBezTo>
                  <a:cubicBezTo>
                    <a:pt x="29883" y="32562"/>
                    <a:pt x="29766" y="32949"/>
                    <a:pt x="29685" y="33354"/>
                  </a:cubicBezTo>
                  <a:cubicBezTo>
                    <a:pt x="29676" y="33417"/>
                    <a:pt x="29667" y="33479"/>
                    <a:pt x="29658" y="33551"/>
                  </a:cubicBezTo>
                  <a:cubicBezTo>
                    <a:pt x="29613" y="33462"/>
                    <a:pt x="29559" y="33381"/>
                    <a:pt x="29505" y="33291"/>
                  </a:cubicBezTo>
                  <a:cubicBezTo>
                    <a:pt x="29272" y="32904"/>
                    <a:pt x="28930" y="32598"/>
                    <a:pt x="28516" y="32418"/>
                  </a:cubicBezTo>
                  <a:cubicBezTo>
                    <a:pt x="28759" y="32319"/>
                    <a:pt x="28975" y="32175"/>
                    <a:pt x="29173" y="32004"/>
                  </a:cubicBezTo>
                  <a:cubicBezTo>
                    <a:pt x="29541" y="31662"/>
                    <a:pt x="29793" y="31194"/>
                    <a:pt x="29865" y="30681"/>
                  </a:cubicBezTo>
                  <a:close/>
                  <a:moveTo>
                    <a:pt x="38944" y="7207"/>
                  </a:moveTo>
                  <a:lnTo>
                    <a:pt x="38944" y="7207"/>
                  </a:lnTo>
                  <a:cubicBezTo>
                    <a:pt x="38422" y="8728"/>
                    <a:pt x="38080" y="10752"/>
                    <a:pt x="37864" y="13073"/>
                  </a:cubicBezTo>
                  <a:cubicBezTo>
                    <a:pt x="37612" y="15818"/>
                    <a:pt x="37531" y="18949"/>
                    <a:pt x="37531" y="22044"/>
                  </a:cubicBezTo>
                  <a:cubicBezTo>
                    <a:pt x="37531" y="25346"/>
                    <a:pt x="37621" y="28612"/>
                    <a:pt x="37711" y="31302"/>
                  </a:cubicBezTo>
                  <a:cubicBezTo>
                    <a:pt x="37009" y="32256"/>
                    <a:pt x="36317" y="33219"/>
                    <a:pt x="35642" y="34172"/>
                  </a:cubicBezTo>
                  <a:cubicBezTo>
                    <a:pt x="34922" y="30285"/>
                    <a:pt x="33833" y="25175"/>
                    <a:pt x="32583" y="20091"/>
                  </a:cubicBezTo>
                  <a:cubicBezTo>
                    <a:pt x="32601" y="19992"/>
                    <a:pt x="32610" y="19902"/>
                    <a:pt x="32610" y="19812"/>
                  </a:cubicBezTo>
                  <a:cubicBezTo>
                    <a:pt x="32610" y="19695"/>
                    <a:pt x="32601" y="19578"/>
                    <a:pt x="32592" y="19471"/>
                  </a:cubicBezTo>
                  <a:cubicBezTo>
                    <a:pt x="32547" y="19183"/>
                    <a:pt x="32475" y="18895"/>
                    <a:pt x="32376" y="18625"/>
                  </a:cubicBezTo>
                  <a:cubicBezTo>
                    <a:pt x="32277" y="18373"/>
                    <a:pt x="32169" y="18139"/>
                    <a:pt x="32034" y="17905"/>
                  </a:cubicBezTo>
                  <a:cubicBezTo>
                    <a:pt x="31935" y="17509"/>
                    <a:pt x="31827" y="17113"/>
                    <a:pt x="31728" y="16717"/>
                  </a:cubicBezTo>
                  <a:cubicBezTo>
                    <a:pt x="31683" y="16564"/>
                    <a:pt x="31647" y="16402"/>
                    <a:pt x="31602" y="16249"/>
                  </a:cubicBezTo>
                  <a:cubicBezTo>
                    <a:pt x="31611" y="16213"/>
                    <a:pt x="31611" y="16168"/>
                    <a:pt x="31611" y="16132"/>
                  </a:cubicBezTo>
                  <a:cubicBezTo>
                    <a:pt x="32385" y="14585"/>
                    <a:pt x="33293" y="13109"/>
                    <a:pt x="34337" y="11724"/>
                  </a:cubicBezTo>
                  <a:cubicBezTo>
                    <a:pt x="35408" y="10293"/>
                    <a:pt x="36649" y="9007"/>
                    <a:pt x="38035" y="7882"/>
                  </a:cubicBezTo>
                  <a:cubicBezTo>
                    <a:pt x="38395" y="7594"/>
                    <a:pt x="38701" y="7378"/>
                    <a:pt x="38944" y="7207"/>
                  </a:cubicBezTo>
                  <a:close/>
                  <a:moveTo>
                    <a:pt x="24665" y="30600"/>
                  </a:moveTo>
                  <a:cubicBezTo>
                    <a:pt x="24755" y="31248"/>
                    <a:pt x="25034" y="31779"/>
                    <a:pt x="25448" y="32121"/>
                  </a:cubicBezTo>
                  <a:cubicBezTo>
                    <a:pt x="25619" y="32256"/>
                    <a:pt x="25799" y="32373"/>
                    <a:pt x="26005" y="32454"/>
                  </a:cubicBezTo>
                  <a:cubicBezTo>
                    <a:pt x="25996" y="32454"/>
                    <a:pt x="25987" y="32463"/>
                    <a:pt x="25987" y="32463"/>
                  </a:cubicBezTo>
                  <a:cubicBezTo>
                    <a:pt x="25978" y="32472"/>
                    <a:pt x="25960" y="32472"/>
                    <a:pt x="25951" y="32481"/>
                  </a:cubicBezTo>
                  <a:cubicBezTo>
                    <a:pt x="25538" y="32688"/>
                    <a:pt x="25205" y="33021"/>
                    <a:pt x="24989" y="33426"/>
                  </a:cubicBezTo>
                  <a:cubicBezTo>
                    <a:pt x="24854" y="33677"/>
                    <a:pt x="24737" y="33938"/>
                    <a:pt x="24656" y="34208"/>
                  </a:cubicBezTo>
                  <a:lnTo>
                    <a:pt x="24656" y="34199"/>
                  </a:lnTo>
                  <a:cubicBezTo>
                    <a:pt x="24557" y="33929"/>
                    <a:pt x="24431" y="33668"/>
                    <a:pt x="24278" y="33417"/>
                  </a:cubicBezTo>
                  <a:cubicBezTo>
                    <a:pt x="24044" y="33003"/>
                    <a:pt x="23684" y="32679"/>
                    <a:pt x="23261" y="32481"/>
                  </a:cubicBezTo>
                  <a:cubicBezTo>
                    <a:pt x="23477" y="32391"/>
                    <a:pt x="23693" y="32274"/>
                    <a:pt x="23873" y="32121"/>
                  </a:cubicBezTo>
                  <a:cubicBezTo>
                    <a:pt x="24296" y="31779"/>
                    <a:pt x="24575" y="31248"/>
                    <a:pt x="24665" y="30600"/>
                  </a:cubicBezTo>
                  <a:close/>
                  <a:moveTo>
                    <a:pt x="35183" y="34739"/>
                  </a:moveTo>
                  <a:cubicBezTo>
                    <a:pt x="35183" y="34766"/>
                    <a:pt x="35192" y="34784"/>
                    <a:pt x="35192" y="34802"/>
                  </a:cubicBezTo>
                  <a:cubicBezTo>
                    <a:pt x="35201" y="34829"/>
                    <a:pt x="35174" y="34838"/>
                    <a:pt x="35165" y="34856"/>
                  </a:cubicBezTo>
                  <a:cubicBezTo>
                    <a:pt x="35174" y="34820"/>
                    <a:pt x="35174" y="34775"/>
                    <a:pt x="35183" y="34739"/>
                  </a:cubicBezTo>
                  <a:close/>
                  <a:moveTo>
                    <a:pt x="32574" y="31365"/>
                  </a:moveTo>
                  <a:cubicBezTo>
                    <a:pt x="32691" y="31365"/>
                    <a:pt x="32817" y="31374"/>
                    <a:pt x="32933" y="31383"/>
                  </a:cubicBezTo>
                  <a:cubicBezTo>
                    <a:pt x="32987" y="31392"/>
                    <a:pt x="33050" y="31401"/>
                    <a:pt x="33104" y="31428"/>
                  </a:cubicBezTo>
                  <a:lnTo>
                    <a:pt x="33158" y="31455"/>
                  </a:lnTo>
                  <a:cubicBezTo>
                    <a:pt x="33455" y="31536"/>
                    <a:pt x="33734" y="31797"/>
                    <a:pt x="33959" y="32130"/>
                  </a:cubicBezTo>
                  <a:cubicBezTo>
                    <a:pt x="34157" y="32436"/>
                    <a:pt x="34319" y="32760"/>
                    <a:pt x="34436" y="33102"/>
                  </a:cubicBezTo>
                  <a:cubicBezTo>
                    <a:pt x="34553" y="33408"/>
                    <a:pt x="34625" y="33722"/>
                    <a:pt x="34661" y="34037"/>
                  </a:cubicBezTo>
                  <a:cubicBezTo>
                    <a:pt x="34670" y="34118"/>
                    <a:pt x="34670" y="34190"/>
                    <a:pt x="34670" y="34262"/>
                  </a:cubicBezTo>
                  <a:cubicBezTo>
                    <a:pt x="34670" y="34892"/>
                    <a:pt x="34445" y="35351"/>
                    <a:pt x="34085" y="35684"/>
                  </a:cubicBezTo>
                  <a:cubicBezTo>
                    <a:pt x="33914" y="35828"/>
                    <a:pt x="33725" y="35954"/>
                    <a:pt x="33518" y="36035"/>
                  </a:cubicBezTo>
                  <a:lnTo>
                    <a:pt x="33518" y="36044"/>
                  </a:lnTo>
                  <a:cubicBezTo>
                    <a:pt x="33455" y="36044"/>
                    <a:pt x="33401" y="36026"/>
                    <a:pt x="33347" y="36026"/>
                  </a:cubicBezTo>
                  <a:cubicBezTo>
                    <a:pt x="32987" y="36035"/>
                    <a:pt x="32637" y="36071"/>
                    <a:pt x="32295" y="36134"/>
                  </a:cubicBezTo>
                  <a:cubicBezTo>
                    <a:pt x="32142" y="36161"/>
                    <a:pt x="31989" y="36197"/>
                    <a:pt x="31845" y="36251"/>
                  </a:cubicBezTo>
                  <a:cubicBezTo>
                    <a:pt x="31476" y="36197"/>
                    <a:pt x="31125" y="36053"/>
                    <a:pt x="30828" y="35828"/>
                  </a:cubicBezTo>
                  <a:cubicBezTo>
                    <a:pt x="30459" y="35522"/>
                    <a:pt x="30207" y="35072"/>
                    <a:pt x="30153" y="34415"/>
                  </a:cubicBezTo>
                  <a:cubicBezTo>
                    <a:pt x="30153" y="34352"/>
                    <a:pt x="30144" y="34289"/>
                    <a:pt x="30144" y="34226"/>
                  </a:cubicBezTo>
                  <a:cubicBezTo>
                    <a:pt x="30153" y="33965"/>
                    <a:pt x="30171" y="33704"/>
                    <a:pt x="30225" y="33453"/>
                  </a:cubicBezTo>
                  <a:cubicBezTo>
                    <a:pt x="30288" y="33093"/>
                    <a:pt x="30396" y="32742"/>
                    <a:pt x="30540" y="32409"/>
                  </a:cubicBezTo>
                  <a:cubicBezTo>
                    <a:pt x="30702" y="32049"/>
                    <a:pt x="30936" y="31743"/>
                    <a:pt x="31215" y="31617"/>
                  </a:cubicBezTo>
                  <a:lnTo>
                    <a:pt x="31269" y="31581"/>
                  </a:lnTo>
                  <a:cubicBezTo>
                    <a:pt x="31314" y="31554"/>
                    <a:pt x="31359" y="31527"/>
                    <a:pt x="31413" y="31518"/>
                  </a:cubicBezTo>
                  <a:cubicBezTo>
                    <a:pt x="31791" y="31410"/>
                    <a:pt x="32178" y="31365"/>
                    <a:pt x="32574" y="31365"/>
                  </a:cubicBezTo>
                  <a:close/>
                  <a:moveTo>
                    <a:pt x="15245" y="32418"/>
                  </a:moveTo>
                  <a:cubicBezTo>
                    <a:pt x="15559" y="32418"/>
                    <a:pt x="15883" y="32445"/>
                    <a:pt x="16207" y="32499"/>
                  </a:cubicBezTo>
                  <a:cubicBezTo>
                    <a:pt x="16333" y="32517"/>
                    <a:pt x="16468" y="32544"/>
                    <a:pt x="16594" y="32580"/>
                  </a:cubicBezTo>
                  <a:cubicBezTo>
                    <a:pt x="16657" y="32598"/>
                    <a:pt x="16720" y="32625"/>
                    <a:pt x="16783" y="32652"/>
                  </a:cubicBezTo>
                  <a:lnTo>
                    <a:pt x="16837" y="32688"/>
                  </a:lnTo>
                  <a:cubicBezTo>
                    <a:pt x="17170" y="32832"/>
                    <a:pt x="17431" y="33156"/>
                    <a:pt x="17620" y="33533"/>
                  </a:cubicBezTo>
                  <a:cubicBezTo>
                    <a:pt x="17791" y="33875"/>
                    <a:pt x="17908" y="34244"/>
                    <a:pt x="17989" y="34622"/>
                  </a:cubicBezTo>
                  <a:cubicBezTo>
                    <a:pt x="18043" y="34883"/>
                    <a:pt x="18070" y="35153"/>
                    <a:pt x="18070" y="35423"/>
                  </a:cubicBezTo>
                  <a:cubicBezTo>
                    <a:pt x="18070" y="35486"/>
                    <a:pt x="18070" y="35558"/>
                    <a:pt x="18061" y="35612"/>
                  </a:cubicBezTo>
                  <a:cubicBezTo>
                    <a:pt x="17998" y="36305"/>
                    <a:pt x="17710" y="36773"/>
                    <a:pt x="17278" y="37096"/>
                  </a:cubicBezTo>
                  <a:cubicBezTo>
                    <a:pt x="17053" y="37249"/>
                    <a:pt x="16810" y="37366"/>
                    <a:pt x="16549" y="37438"/>
                  </a:cubicBezTo>
                  <a:cubicBezTo>
                    <a:pt x="16513" y="37429"/>
                    <a:pt x="16468" y="37411"/>
                    <a:pt x="16423" y="37402"/>
                  </a:cubicBezTo>
                  <a:cubicBezTo>
                    <a:pt x="15973" y="36791"/>
                    <a:pt x="15496" y="36161"/>
                    <a:pt x="14984" y="35504"/>
                  </a:cubicBezTo>
                  <a:cubicBezTo>
                    <a:pt x="14480" y="34856"/>
                    <a:pt x="13949" y="34199"/>
                    <a:pt x="13409" y="33524"/>
                  </a:cubicBezTo>
                  <a:cubicBezTo>
                    <a:pt x="13463" y="33426"/>
                    <a:pt x="13526" y="33327"/>
                    <a:pt x="13598" y="33237"/>
                  </a:cubicBezTo>
                  <a:lnTo>
                    <a:pt x="13607" y="33237"/>
                  </a:lnTo>
                  <a:cubicBezTo>
                    <a:pt x="13859" y="32895"/>
                    <a:pt x="14183" y="32607"/>
                    <a:pt x="14543" y="32517"/>
                  </a:cubicBezTo>
                  <a:lnTo>
                    <a:pt x="14597" y="32490"/>
                  </a:lnTo>
                  <a:cubicBezTo>
                    <a:pt x="14669" y="32463"/>
                    <a:pt x="14741" y="32454"/>
                    <a:pt x="14813" y="32445"/>
                  </a:cubicBezTo>
                  <a:cubicBezTo>
                    <a:pt x="14957" y="32427"/>
                    <a:pt x="15101" y="32418"/>
                    <a:pt x="15245" y="32418"/>
                  </a:cubicBezTo>
                  <a:close/>
                  <a:moveTo>
                    <a:pt x="21687" y="32769"/>
                  </a:moveTo>
                  <a:cubicBezTo>
                    <a:pt x="21957" y="32769"/>
                    <a:pt x="22218" y="32787"/>
                    <a:pt x="22487" y="32823"/>
                  </a:cubicBezTo>
                  <a:cubicBezTo>
                    <a:pt x="22595" y="32832"/>
                    <a:pt x="22694" y="32850"/>
                    <a:pt x="22802" y="32877"/>
                  </a:cubicBezTo>
                  <a:cubicBezTo>
                    <a:pt x="22847" y="32886"/>
                    <a:pt x="22901" y="32904"/>
                    <a:pt x="22946" y="32931"/>
                  </a:cubicBezTo>
                  <a:lnTo>
                    <a:pt x="23000" y="32958"/>
                  </a:lnTo>
                  <a:cubicBezTo>
                    <a:pt x="23333" y="33075"/>
                    <a:pt x="23603" y="33363"/>
                    <a:pt x="23810" y="33695"/>
                  </a:cubicBezTo>
                  <a:cubicBezTo>
                    <a:pt x="23990" y="34001"/>
                    <a:pt x="24134" y="34334"/>
                    <a:pt x="24233" y="34676"/>
                  </a:cubicBezTo>
                  <a:cubicBezTo>
                    <a:pt x="24314" y="34955"/>
                    <a:pt x="24350" y="35243"/>
                    <a:pt x="24368" y="35531"/>
                  </a:cubicBezTo>
                  <a:lnTo>
                    <a:pt x="24368" y="35576"/>
                  </a:lnTo>
                  <a:cubicBezTo>
                    <a:pt x="24341" y="36233"/>
                    <a:pt x="24080" y="36674"/>
                    <a:pt x="23648" y="36988"/>
                  </a:cubicBezTo>
                  <a:cubicBezTo>
                    <a:pt x="23252" y="37267"/>
                    <a:pt x="22703" y="37429"/>
                    <a:pt x="22074" y="37456"/>
                  </a:cubicBezTo>
                  <a:cubicBezTo>
                    <a:pt x="21804" y="37420"/>
                    <a:pt x="21534" y="37402"/>
                    <a:pt x="21264" y="37402"/>
                  </a:cubicBezTo>
                  <a:lnTo>
                    <a:pt x="21174" y="37402"/>
                  </a:lnTo>
                  <a:cubicBezTo>
                    <a:pt x="20733" y="37339"/>
                    <a:pt x="20310" y="37177"/>
                    <a:pt x="19941" y="36926"/>
                  </a:cubicBezTo>
                  <a:cubicBezTo>
                    <a:pt x="19482" y="36602"/>
                    <a:pt x="19221" y="36062"/>
                    <a:pt x="19239" y="35504"/>
                  </a:cubicBezTo>
                  <a:lnTo>
                    <a:pt x="19239" y="35432"/>
                  </a:lnTo>
                  <a:cubicBezTo>
                    <a:pt x="19266" y="35126"/>
                    <a:pt x="19329" y="34820"/>
                    <a:pt x="19428" y="34532"/>
                  </a:cubicBezTo>
                  <a:cubicBezTo>
                    <a:pt x="19545" y="34199"/>
                    <a:pt x="19707" y="33875"/>
                    <a:pt x="19905" y="33578"/>
                  </a:cubicBezTo>
                  <a:cubicBezTo>
                    <a:pt x="20130" y="33255"/>
                    <a:pt x="20418" y="32994"/>
                    <a:pt x="20760" y="32886"/>
                  </a:cubicBezTo>
                  <a:lnTo>
                    <a:pt x="20814" y="32868"/>
                  </a:lnTo>
                  <a:cubicBezTo>
                    <a:pt x="20913" y="32832"/>
                    <a:pt x="21012" y="32805"/>
                    <a:pt x="21111" y="32796"/>
                  </a:cubicBezTo>
                  <a:cubicBezTo>
                    <a:pt x="21300" y="32778"/>
                    <a:pt x="21489" y="32769"/>
                    <a:pt x="21687" y="32769"/>
                  </a:cubicBezTo>
                  <a:close/>
                  <a:moveTo>
                    <a:pt x="27400" y="32778"/>
                  </a:moveTo>
                  <a:cubicBezTo>
                    <a:pt x="27580" y="32778"/>
                    <a:pt x="27760" y="32787"/>
                    <a:pt x="27931" y="32814"/>
                  </a:cubicBezTo>
                  <a:cubicBezTo>
                    <a:pt x="28021" y="32814"/>
                    <a:pt x="28111" y="32841"/>
                    <a:pt x="28201" y="32877"/>
                  </a:cubicBezTo>
                  <a:lnTo>
                    <a:pt x="28255" y="32904"/>
                  </a:lnTo>
                  <a:cubicBezTo>
                    <a:pt x="28561" y="33003"/>
                    <a:pt x="28831" y="33264"/>
                    <a:pt x="29047" y="33587"/>
                  </a:cubicBezTo>
                  <a:cubicBezTo>
                    <a:pt x="29227" y="33884"/>
                    <a:pt x="29380" y="34208"/>
                    <a:pt x="29487" y="34541"/>
                  </a:cubicBezTo>
                  <a:cubicBezTo>
                    <a:pt x="29577" y="34838"/>
                    <a:pt x="29640" y="35135"/>
                    <a:pt x="29658" y="35441"/>
                  </a:cubicBezTo>
                  <a:lnTo>
                    <a:pt x="29658" y="35513"/>
                  </a:lnTo>
                  <a:cubicBezTo>
                    <a:pt x="29658" y="36170"/>
                    <a:pt x="29415" y="36620"/>
                    <a:pt x="29020" y="36944"/>
                  </a:cubicBezTo>
                  <a:cubicBezTo>
                    <a:pt x="28678" y="37204"/>
                    <a:pt x="28282" y="37366"/>
                    <a:pt x="27859" y="37429"/>
                  </a:cubicBezTo>
                  <a:lnTo>
                    <a:pt x="27841" y="37420"/>
                  </a:lnTo>
                  <a:lnTo>
                    <a:pt x="27769" y="37420"/>
                  </a:lnTo>
                  <a:cubicBezTo>
                    <a:pt x="27544" y="37429"/>
                    <a:pt x="27328" y="37438"/>
                    <a:pt x="27112" y="37465"/>
                  </a:cubicBezTo>
                  <a:cubicBezTo>
                    <a:pt x="26518" y="37447"/>
                    <a:pt x="25987" y="37285"/>
                    <a:pt x="25628" y="36997"/>
                  </a:cubicBezTo>
                  <a:cubicBezTo>
                    <a:pt x="25241" y="36692"/>
                    <a:pt x="24989" y="36242"/>
                    <a:pt x="24962" y="35585"/>
                  </a:cubicBezTo>
                  <a:lnTo>
                    <a:pt x="24962" y="35531"/>
                  </a:lnTo>
                  <a:cubicBezTo>
                    <a:pt x="24971" y="35243"/>
                    <a:pt x="25016" y="34955"/>
                    <a:pt x="25088" y="34676"/>
                  </a:cubicBezTo>
                  <a:cubicBezTo>
                    <a:pt x="25178" y="34334"/>
                    <a:pt x="25304" y="34001"/>
                    <a:pt x="25475" y="33695"/>
                  </a:cubicBezTo>
                  <a:cubicBezTo>
                    <a:pt x="25664" y="33354"/>
                    <a:pt x="25915" y="33075"/>
                    <a:pt x="26212" y="32958"/>
                  </a:cubicBezTo>
                  <a:lnTo>
                    <a:pt x="26266" y="32931"/>
                  </a:lnTo>
                  <a:cubicBezTo>
                    <a:pt x="26302" y="32913"/>
                    <a:pt x="26347" y="32895"/>
                    <a:pt x="26392" y="32886"/>
                  </a:cubicBezTo>
                  <a:cubicBezTo>
                    <a:pt x="26725" y="32805"/>
                    <a:pt x="27067" y="32778"/>
                    <a:pt x="27400" y="32778"/>
                  </a:cubicBezTo>
                  <a:close/>
                  <a:moveTo>
                    <a:pt x="30180" y="35936"/>
                  </a:moveTo>
                  <a:cubicBezTo>
                    <a:pt x="30270" y="36053"/>
                    <a:pt x="30378" y="36152"/>
                    <a:pt x="30495" y="36251"/>
                  </a:cubicBezTo>
                  <a:cubicBezTo>
                    <a:pt x="30702" y="36413"/>
                    <a:pt x="30936" y="36548"/>
                    <a:pt x="31188" y="36638"/>
                  </a:cubicBezTo>
                  <a:cubicBezTo>
                    <a:pt x="30927" y="36881"/>
                    <a:pt x="30720" y="37186"/>
                    <a:pt x="30585" y="37519"/>
                  </a:cubicBezTo>
                  <a:cubicBezTo>
                    <a:pt x="30423" y="37906"/>
                    <a:pt x="30306" y="38311"/>
                    <a:pt x="30243" y="38716"/>
                  </a:cubicBezTo>
                  <a:cubicBezTo>
                    <a:pt x="30207" y="38932"/>
                    <a:pt x="30189" y="39157"/>
                    <a:pt x="30189" y="39373"/>
                  </a:cubicBezTo>
                  <a:cubicBezTo>
                    <a:pt x="30063" y="39049"/>
                    <a:pt x="29901" y="38734"/>
                    <a:pt x="29712" y="38446"/>
                  </a:cubicBezTo>
                  <a:cubicBezTo>
                    <a:pt x="29505" y="38122"/>
                    <a:pt x="29227" y="37861"/>
                    <a:pt x="28894" y="37672"/>
                  </a:cubicBezTo>
                  <a:cubicBezTo>
                    <a:pt x="29065" y="37582"/>
                    <a:pt x="29218" y="37483"/>
                    <a:pt x="29362" y="37375"/>
                  </a:cubicBezTo>
                  <a:cubicBezTo>
                    <a:pt x="29811" y="37015"/>
                    <a:pt x="30099" y="36503"/>
                    <a:pt x="30180" y="35936"/>
                  </a:cubicBezTo>
                  <a:close/>
                  <a:moveTo>
                    <a:pt x="19572" y="31050"/>
                  </a:moveTo>
                  <a:cubicBezTo>
                    <a:pt x="19680" y="31410"/>
                    <a:pt x="19896" y="31743"/>
                    <a:pt x="20175" y="31995"/>
                  </a:cubicBezTo>
                  <a:cubicBezTo>
                    <a:pt x="20328" y="32130"/>
                    <a:pt x="20490" y="32247"/>
                    <a:pt x="20670" y="32337"/>
                  </a:cubicBezTo>
                  <a:lnTo>
                    <a:pt x="20607" y="32364"/>
                  </a:lnTo>
                  <a:cubicBezTo>
                    <a:pt x="20589" y="32364"/>
                    <a:pt x="20571" y="32373"/>
                    <a:pt x="20562" y="32382"/>
                  </a:cubicBezTo>
                  <a:cubicBezTo>
                    <a:pt x="20112" y="32553"/>
                    <a:pt x="19725" y="32859"/>
                    <a:pt x="19464" y="33264"/>
                  </a:cubicBezTo>
                  <a:cubicBezTo>
                    <a:pt x="19239" y="33596"/>
                    <a:pt x="19050" y="33965"/>
                    <a:pt x="18916" y="34343"/>
                  </a:cubicBezTo>
                  <a:cubicBezTo>
                    <a:pt x="18799" y="34685"/>
                    <a:pt x="18727" y="35045"/>
                    <a:pt x="18700" y="35405"/>
                  </a:cubicBezTo>
                  <a:lnTo>
                    <a:pt x="18700" y="35495"/>
                  </a:lnTo>
                  <a:cubicBezTo>
                    <a:pt x="18682" y="36224"/>
                    <a:pt x="19014" y="36926"/>
                    <a:pt x="19608" y="37366"/>
                  </a:cubicBezTo>
                  <a:cubicBezTo>
                    <a:pt x="19752" y="37474"/>
                    <a:pt x="19914" y="37573"/>
                    <a:pt x="20076" y="37645"/>
                  </a:cubicBezTo>
                  <a:cubicBezTo>
                    <a:pt x="19734" y="37834"/>
                    <a:pt x="19446" y="38086"/>
                    <a:pt x="19221" y="38410"/>
                  </a:cubicBezTo>
                  <a:cubicBezTo>
                    <a:pt x="18978" y="38743"/>
                    <a:pt x="18781" y="39112"/>
                    <a:pt x="18637" y="39499"/>
                  </a:cubicBezTo>
                  <a:cubicBezTo>
                    <a:pt x="18538" y="39742"/>
                    <a:pt x="18466" y="40003"/>
                    <a:pt x="18421" y="40264"/>
                  </a:cubicBezTo>
                  <a:cubicBezTo>
                    <a:pt x="18322" y="40111"/>
                    <a:pt x="18214" y="39949"/>
                    <a:pt x="18106" y="39787"/>
                  </a:cubicBezTo>
                  <a:cubicBezTo>
                    <a:pt x="18034" y="39409"/>
                    <a:pt x="17917" y="39031"/>
                    <a:pt x="17755" y="38680"/>
                  </a:cubicBezTo>
                  <a:lnTo>
                    <a:pt x="17764" y="38680"/>
                  </a:lnTo>
                  <a:cubicBezTo>
                    <a:pt x="17611" y="38347"/>
                    <a:pt x="17395" y="38059"/>
                    <a:pt x="17125" y="37816"/>
                  </a:cubicBezTo>
                  <a:cubicBezTo>
                    <a:pt x="17296" y="37744"/>
                    <a:pt x="17458" y="37645"/>
                    <a:pt x="17611" y="37537"/>
                  </a:cubicBezTo>
                  <a:cubicBezTo>
                    <a:pt x="18205" y="37096"/>
                    <a:pt x="18574" y="36413"/>
                    <a:pt x="18619" y="35666"/>
                  </a:cubicBezTo>
                  <a:cubicBezTo>
                    <a:pt x="18628" y="35585"/>
                    <a:pt x="18628" y="35504"/>
                    <a:pt x="18628" y="35423"/>
                  </a:cubicBezTo>
                  <a:cubicBezTo>
                    <a:pt x="18628" y="35117"/>
                    <a:pt x="18592" y="34802"/>
                    <a:pt x="18529" y="34505"/>
                  </a:cubicBezTo>
                  <a:cubicBezTo>
                    <a:pt x="18448" y="34082"/>
                    <a:pt x="18313" y="33668"/>
                    <a:pt x="18115" y="33282"/>
                  </a:cubicBezTo>
                  <a:cubicBezTo>
                    <a:pt x="17971" y="32985"/>
                    <a:pt x="17773" y="32724"/>
                    <a:pt x="17530" y="32499"/>
                  </a:cubicBezTo>
                  <a:cubicBezTo>
                    <a:pt x="17989" y="32436"/>
                    <a:pt x="18421" y="32265"/>
                    <a:pt x="18799" y="31995"/>
                  </a:cubicBezTo>
                  <a:cubicBezTo>
                    <a:pt x="19131" y="31752"/>
                    <a:pt x="19401" y="31428"/>
                    <a:pt x="19572" y="31050"/>
                  </a:cubicBezTo>
                  <a:close/>
                  <a:moveTo>
                    <a:pt x="33347" y="36584"/>
                  </a:moveTo>
                  <a:cubicBezTo>
                    <a:pt x="33437" y="36584"/>
                    <a:pt x="33536" y="36584"/>
                    <a:pt x="33626" y="36602"/>
                  </a:cubicBezTo>
                  <a:cubicBezTo>
                    <a:pt x="33671" y="36602"/>
                    <a:pt x="33716" y="36611"/>
                    <a:pt x="33752" y="36629"/>
                  </a:cubicBezTo>
                  <a:lnTo>
                    <a:pt x="33815" y="36647"/>
                  </a:lnTo>
                  <a:cubicBezTo>
                    <a:pt x="33851" y="36656"/>
                    <a:pt x="33887" y="36674"/>
                    <a:pt x="33914" y="36683"/>
                  </a:cubicBezTo>
                  <a:cubicBezTo>
                    <a:pt x="33734" y="36961"/>
                    <a:pt x="33545" y="37240"/>
                    <a:pt x="33374" y="37510"/>
                  </a:cubicBezTo>
                  <a:cubicBezTo>
                    <a:pt x="32574" y="38752"/>
                    <a:pt x="31863" y="39922"/>
                    <a:pt x="31287" y="40983"/>
                  </a:cubicBezTo>
                  <a:cubicBezTo>
                    <a:pt x="30981" y="40659"/>
                    <a:pt x="30792" y="40237"/>
                    <a:pt x="30747" y="39787"/>
                  </a:cubicBezTo>
                  <a:cubicBezTo>
                    <a:pt x="30729" y="39679"/>
                    <a:pt x="30729" y="39580"/>
                    <a:pt x="30729" y="39481"/>
                  </a:cubicBezTo>
                  <a:cubicBezTo>
                    <a:pt x="30729" y="39256"/>
                    <a:pt x="30747" y="39031"/>
                    <a:pt x="30783" y="38806"/>
                  </a:cubicBezTo>
                  <a:cubicBezTo>
                    <a:pt x="30837" y="38446"/>
                    <a:pt x="30936" y="38086"/>
                    <a:pt x="31080" y="37744"/>
                  </a:cubicBezTo>
                  <a:cubicBezTo>
                    <a:pt x="31233" y="37366"/>
                    <a:pt x="31467" y="37051"/>
                    <a:pt x="31755" y="36899"/>
                  </a:cubicBezTo>
                  <a:lnTo>
                    <a:pt x="31809" y="36863"/>
                  </a:lnTo>
                  <a:cubicBezTo>
                    <a:pt x="31863" y="36827"/>
                    <a:pt x="31926" y="36800"/>
                    <a:pt x="31998" y="36782"/>
                  </a:cubicBezTo>
                  <a:cubicBezTo>
                    <a:pt x="32430" y="36647"/>
                    <a:pt x="32889" y="36584"/>
                    <a:pt x="33347" y="36584"/>
                  </a:cubicBezTo>
                  <a:close/>
                  <a:moveTo>
                    <a:pt x="21255" y="37960"/>
                  </a:moveTo>
                  <a:cubicBezTo>
                    <a:pt x="21570" y="37960"/>
                    <a:pt x="21876" y="37978"/>
                    <a:pt x="22182" y="38023"/>
                  </a:cubicBezTo>
                  <a:cubicBezTo>
                    <a:pt x="22308" y="38041"/>
                    <a:pt x="22433" y="38068"/>
                    <a:pt x="22550" y="38104"/>
                  </a:cubicBezTo>
                  <a:cubicBezTo>
                    <a:pt x="22613" y="38122"/>
                    <a:pt x="22676" y="38140"/>
                    <a:pt x="22730" y="38176"/>
                  </a:cubicBezTo>
                  <a:lnTo>
                    <a:pt x="22784" y="38203"/>
                  </a:lnTo>
                  <a:cubicBezTo>
                    <a:pt x="23117" y="38338"/>
                    <a:pt x="23378" y="38644"/>
                    <a:pt x="23567" y="38995"/>
                  </a:cubicBezTo>
                  <a:cubicBezTo>
                    <a:pt x="23738" y="39319"/>
                    <a:pt x="23864" y="39670"/>
                    <a:pt x="23954" y="40021"/>
                  </a:cubicBezTo>
                  <a:cubicBezTo>
                    <a:pt x="24017" y="40291"/>
                    <a:pt x="24044" y="40569"/>
                    <a:pt x="24053" y="40839"/>
                  </a:cubicBezTo>
                  <a:lnTo>
                    <a:pt x="24053" y="40965"/>
                  </a:lnTo>
                  <a:cubicBezTo>
                    <a:pt x="24008" y="41613"/>
                    <a:pt x="23738" y="42054"/>
                    <a:pt x="23324" y="42360"/>
                  </a:cubicBezTo>
                  <a:cubicBezTo>
                    <a:pt x="22910" y="42666"/>
                    <a:pt x="22317" y="42828"/>
                    <a:pt x="21651" y="42828"/>
                  </a:cubicBezTo>
                  <a:cubicBezTo>
                    <a:pt x="21552" y="42828"/>
                    <a:pt x="21453" y="42819"/>
                    <a:pt x="21354" y="42819"/>
                  </a:cubicBezTo>
                  <a:cubicBezTo>
                    <a:pt x="20643" y="42774"/>
                    <a:pt x="20031" y="42558"/>
                    <a:pt x="19599" y="42216"/>
                  </a:cubicBezTo>
                  <a:cubicBezTo>
                    <a:pt x="19536" y="42162"/>
                    <a:pt x="19473" y="42099"/>
                    <a:pt x="19410" y="42027"/>
                  </a:cubicBezTo>
                  <a:cubicBezTo>
                    <a:pt x="19338" y="41865"/>
                    <a:pt x="19257" y="41712"/>
                    <a:pt x="19185" y="41568"/>
                  </a:cubicBezTo>
                  <a:cubicBezTo>
                    <a:pt x="19122" y="41442"/>
                    <a:pt x="19041" y="41307"/>
                    <a:pt x="18969" y="41172"/>
                  </a:cubicBezTo>
                  <a:cubicBezTo>
                    <a:pt x="18942" y="41046"/>
                    <a:pt x="18925" y="40911"/>
                    <a:pt x="18925" y="40785"/>
                  </a:cubicBezTo>
                  <a:cubicBezTo>
                    <a:pt x="18925" y="40731"/>
                    <a:pt x="18925" y="40668"/>
                    <a:pt x="18925" y="40614"/>
                  </a:cubicBezTo>
                  <a:cubicBezTo>
                    <a:pt x="18960" y="40300"/>
                    <a:pt x="19041" y="39994"/>
                    <a:pt x="19149" y="39697"/>
                  </a:cubicBezTo>
                  <a:cubicBezTo>
                    <a:pt x="19284" y="39355"/>
                    <a:pt x="19455" y="39031"/>
                    <a:pt x="19671" y="38734"/>
                  </a:cubicBezTo>
                  <a:cubicBezTo>
                    <a:pt x="19905" y="38410"/>
                    <a:pt x="20202" y="38140"/>
                    <a:pt x="20553" y="38050"/>
                  </a:cubicBezTo>
                  <a:lnTo>
                    <a:pt x="20607" y="38032"/>
                  </a:lnTo>
                  <a:cubicBezTo>
                    <a:pt x="20679" y="38005"/>
                    <a:pt x="20751" y="37987"/>
                    <a:pt x="20823" y="37978"/>
                  </a:cubicBezTo>
                  <a:cubicBezTo>
                    <a:pt x="20967" y="37960"/>
                    <a:pt x="21111" y="37960"/>
                    <a:pt x="21255" y="37960"/>
                  </a:cubicBezTo>
                  <a:close/>
                  <a:moveTo>
                    <a:pt x="27690" y="37977"/>
                  </a:moveTo>
                  <a:cubicBezTo>
                    <a:pt x="27722" y="37977"/>
                    <a:pt x="27755" y="37977"/>
                    <a:pt x="27787" y="37978"/>
                  </a:cubicBezTo>
                  <a:cubicBezTo>
                    <a:pt x="27922" y="37978"/>
                    <a:pt x="28057" y="37978"/>
                    <a:pt x="28192" y="37996"/>
                  </a:cubicBezTo>
                  <a:cubicBezTo>
                    <a:pt x="28264" y="38005"/>
                    <a:pt x="28327" y="38023"/>
                    <a:pt x="28390" y="38050"/>
                  </a:cubicBezTo>
                  <a:lnTo>
                    <a:pt x="28453" y="38068"/>
                  </a:lnTo>
                  <a:cubicBezTo>
                    <a:pt x="28759" y="38158"/>
                    <a:pt x="29038" y="38428"/>
                    <a:pt x="29263" y="38752"/>
                  </a:cubicBezTo>
                  <a:cubicBezTo>
                    <a:pt x="29451" y="39058"/>
                    <a:pt x="29613" y="39382"/>
                    <a:pt x="29739" y="39724"/>
                  </a:cubicBezTo>
                  <a:cubicBezTo>
                    <a:pt x="29847" y="40021"/>
                    <a:pt x="29919" y="40336"/>
                    <a:pt x="29946" y="40650"/>
                  </a:cubicBezTo>
                  <a:cubicBezTo>
                    <a:pt x="29946" y="40713"/>
                    <a:pt x="29955" y="40767"/>
                    <a:pt x="29955" y="40830"/>
                  </a:cubicBezTo>
                  <a:cubicBezTo>
                    <a:pt x="29955" y="41469"/>
                    <a:pt x="29721" y="41919"/>
                    <a:pt x="29335" y="42252"/>
                  </a:cubicBezTo>
                  <a:cubicBezTo>
                    <a:pt x="28957" y="42594"/>
                    <a:pt x="28399" y="42792"/>
                    <a:pt x="27760" y="42837"/>
                  </a:cubicBezTo>
                  <a:lnTo>
                    <a:pt x="27508" y="42837"/>
                  </a:lnTo>
                  <a:cubicBezTo>
                    <a:pt x="26896" y="42837"/>
                    <a:pt x="26356" y="42684"/>
                    <a:pt x="25978" y="42378"/>
                  </a:cubicBezTo>
                  <a:lnTo>
                    <a:pt x="25969" y="42378"/>
                  </a:lnTo>
                  <a:cubicBezTo>
                    <a:pt x="25592" y="42072"/>
                    <a:pt x="25331" y="41631"/>
                    <a:pt x="25286" y="40965"/>
                  </a:cubicBezTo>
                  <a:lnTo>
                    <a:pt x="25286" y="40830"/>
                  </a:lnTo>
                  <a:cubicBezTo>
                    <a:pt x="25295" y="40560"/>
                    <a:pt x="25322" y="40291"/>
                    <a:pt x="25376" y="40021"/>
                  </a:cubicBezTo>
                  <a:cubicBezTo>
                    <a:pt x="25448" y="39670"/>
                    <a:pt x="25565" y="39319"/>
                    <a:pt x="25718" y="38995"/>
                  </a:cubicBezTo>
                  <a:cubicBezTo>
                    <a:pt x="25898" y="38644"/>
                    <a:pt x="26140" y="38338"/>
                    <a:pt x="26428" y="38212"/>
                  </a:cubicBezTo>
                  <a:lnTo>
                    <a:pt x="26482" y="38176"/>
                  </a:lnTo>
                  <a:cubicBezTo>
                    <a:pt x="26527" y="38149"/>
                    <a:pt x="26581" y="38131"/>
                    <a:pt x="26626" y="38113"/>
                  </a:cubicBezTo>
                  <a:cubicBezTo>
                    <a:pt x="26973" y="38022"/>
                    <a:pt x="27334" y="37977"/>
                    <a:pt x="27690" y="37977"/>
                  </a:cubicBezTo>
                  <a:close/>
                  <a:moveTo>
                    <a:pt x="30495" y="40830"/>
                  </a:moveTo>
                  <a:lnTo>
                    <a:pt x="30495" y="40830"/>
                  </a:lnTo>
                  <a:cubicBezTo>
                    <a:pt x="30621" y="41082"/>
                    <a:pt x="30801" y="41307"/>
                    <a:pt x="31026" y="41496"/>
                  </a:cubicBezTo>
                  <a:cubicBezTo>
                    <a:pt x="30693" y="42117"/>
                    <a:pt x="30405" y="42765"/>
                    <a:pt x="30162" y="43422"/>
                  </a:cubicBezTo>
                  <a:cubicBezTo>
                    <a:pt x="29937" y="43188"/>
                    <a:pt x="29667" y="43008"/>
                    <a:pt x="29380" y="42891"/>
                  </a:cubicBezTo>
                  <a:cubicBezTo>
                    <a:pt x="29487" y="42828"/>
                    <a:pt x="29586" y="42756"/>
                    <a:pt x="29685" y="42675"/>
                  </a:cubicBezTo>
                  <a:cubicBezTo>
                    <a:pt x="30216" y="42216"/>
                    <a:pt x="30513" y="41532"/>
                    <a:pt x="30495" y="40830"/>
                  </a:cubicBezTo>
                  <a:close/>
                  <a:moveTo>
                    <a:pt x="20643" y="43269"/>
                  </a:moveTo>
                  <a:cubicBezTo>
                    <a:pt x="20859" y="43323"/>
                    <a:pt x="21084" y="43350"/>
                    <a:pt x="21318" y="43368"/>
                  </a:cubicBezTo>
                  <a:cubicBezTo>
                    <a:pt x="21426" y="43377"/>
                    <a:pt x="21543" y="43386"/>
                    <a:pt x="21651" y="43386"/>
                  </a:cubicBezTo>
                  <a:cubicBezTo>
                    <a:pt x="21840" y="43386"/>
                    <a:pt x="22020" y="43368"/>
                    <a:pt x="22200" y="43350"/>
                  </a:cubicBezTo>
                  <a:cubicBezTo>
                    <a:pt x="22299" y="43368"/>
                    <a:pt x="22389" y="43386"/>
                    <a:pt x="22469" y="43404"/>
                  </a:cubicBezTo>
                  <a:cubicBezTo>
                    <a:pt x="22541" y="43422"/>
                    <a:pt x="22604" y="43440"/>
                    <a:pt x="22667" y="43476"/>
                  </a:cubicBezTo>
                  <a:lnTo>
                    <a:pt x="22721" y="43503"/>
                  </a:lnTo>
                  <a:cubicBezTo>
                    <a:pt x="23081" y="43647"/>
                    <a:pt x="23360" y="43952"/>
                    <a:pt x="23567" y="44312"/>
                  </a:cubicBezTo>
                  <a:cubicBezTo>
                    <a:pt x="23756" y="44636"/>
                    <a:pt x="23891" y="44978"/>
                    <a:pt x="23981" y="45338"/>
                  </a:cubicBezTo>
                  <a:cubicBezTo>
                    <a:pt x="24053" y="45608"/>
                    <a:pt x="24089" y="45878"/>
                    <a:pt x="24089" y="46157"/>
                  </a:cubicBezTo>
                  <a:lnTo>
                    <a:pt x="24089" y="46274"/>
                  </a:lnTo>
                  <a:cubicBezTo>
                    <a:pt x="24080" y="46832"/>
                    <a:pt x="23792" y="47345"/>
                    <a:pt x="23333" y="47650"/>
                  </a:cubicBezTo>
                  <a:cubicBezTo>
                    <a:pt x="22892" y="47956"/>
                    <a:pt x="22263" y="48118"/>
                    <a:pt x="21552" y="48118"/>
                  </a:cubicBezTo>
                  <a:lnTo>
                    <a:pt x="21372" y="48118"/>
                  </a:lnTo>
                  <a:cubicBezTo>
                    <a:pt x="20913" y="46337"/>
                    <a:pt x="20454" y="44753"/>
                    <a:pt x="19995" y="43485"/>
                  </a:cubicBezTo>
                  <a:cubicBezTo>
                    <a:pt x="20103" y="43422"/>
                    <a:pt x="20211" y="43377"/>
                    <a:pt x="20328" y="43341"/>
                  </a:cubicBezTo>
                  <a:lnTo>
                    <a:pt x="20319" y="43341"/>
                  </a:lnTo>
                  <a:lnTo>
                    <a:pt x="20373" y="43323"/>
                  </a:lnTo>
                  <a:cubicBezTo>
                    <a:pt x="20445" y="43296"/>
                    <a:pt x="20526" y="43278"/>
                    <a:pt x="20607" y="43269"/>
                  </a:cubicBezTo>
                  <a:close/>
                  <a:moveTo>
                    <a:pt x="28534" y="43269"/>
                  </a:moveTo>
                  <a:cubicBezTo>
                    <a:pt x="28606" y="43269"/>
                    <a:pt x="28669" y="43278"/>
                    <a:pt x="28732" y="43287"/>
                  </a:cubicBezTo>
                  <a:cubicBezTo>
                    <a:pt x="28813" y="43287"/>
                    <a:pt x="28894" y="43305"/>
                    <a:pt x="28966" y="43332"/>
                  </a:cubicBezTo>
                  <a:lnTo>
                    <a:pt x="29020" y="43359"/>
                  </a:lnTo>
                  <a:cubicBezTo>
                    <a:pt x="29398" y="43449"/>
                    <a:pt x="29712" y="43710"/>
                    <a:pt x="29964" y="44042"/>
                  </a:cubicBezTo>
                  <a:cubicBezTo>
                    <a:pt x="29649" y="45068"/>
                    <a:pt x="29272" y="46436"/>
                    <a:pt x="28858" y="48010"/>
                  </a:cubicBezTo>
                  <a:cubicBezTo>
                    <a:pt x="28624" y="48073"/>
                    <a:pt x="28381" y="48109"/>
                    <a:pt x="28138" y="48127"/>
                  </a:cubicBezTo>
                  <a:lnTo>
                    <a:pt x="28129" y="48127"/>
                  </a:lnTo>
                  <a:cubicBezTo>
                    <a:pt x="28021" y="48127"/>
                    <a:pt x="27904" y="48136"/>
                    <a:pt x="27796" y="48136"/>
                  </a:cubicBezTo>
                  <a:cubicBezTo>
                    <a:pt x="27076" y="48136"/>
                    <a:pt x="26455" y="47974"/>
                    <a:pt x="26014" y="47668"/>
                  </a:cubicBezTo>
                  <a:cubicBezTo>
                    <a:pt x="25547" y="47354"/>
                    <a:pt x="25268" y="46841"/>
                    <a:pt x="25250" y="46283"/>
                  </a:cubicBezTo>
                  <a:lnTo>
                    <a:pt x="25250" y="46175"/>
                  </a:lnTo>
                  <a:cubicBezTo>
                    <a:pt x="25259" y="45896"/>
                    <a:pt x="25295" y="45617"/>
                    <a:pt x="25358" y="45347"/>
                  </a:cubicBezTo>
                  <a:cubicBezTo>
                    <a:pt x="25448" y="44987"/>
                    <a:pt x="25592" y="44645"/>
                    <a:pt x="25772" y="44321"/>
                  </a:cubicBezTo>
                  <a:cubicBezTo>
                    <a:pt x="25978" y="43970"/>
                    <a:pt x="26257" y="43665"/>
                    <a:pt x="26617" y="43521"/>
                  </a:cubicBezTo>
                  <a:lnTo>
                    <a:pt x="26671" y="43494"/>
                  </a:lnTo>
                  <a:cubicBezTo>
                    <a:pt x="26734" y="43458"/>
                    <a:pt x="26806" y="43431"/>
                    <a:pt x="26878" y="43413"/>
                  </a:cubicBezTo>
                  <a:cubicBezTo>
                    <a:pt x="26923" y="43404"/>
                    <a:pt x="26986" y="43395"/>
                    <a:pt x="27058" y="43377"/>
                  </a:cubicBezTo>
                  <a:cubicBezTo>
                    <a:pt x="27202" y="43395"/>
                    <a:pt x="27355" y="43404"/>
                    <a:pt x="27508" y="43413"/>
                  </a:cubicBezTo>
                  <a:cubicBezTo>
                    <a:pt x="27598" y="43413"/>
                    <a:pt x="27697" y="43413"/>
                    <a:pt x="27787" y="43395"/>
                  </a:cubicBezTo>
                  <a:cubicBezTo>
                    <a:pt x="28039" y="43377"/>
                    <a:pt x="28291" y="43341"/>
                    <a:pt x="28534" y="43269"/>
                  </a:cubicBezTo>
                  <a:close/>
                  <a:moveTo>
                    <a:pt x="24656" y="36647"/>
                  </a:moveTo>
                  <a:cubicBezTo>
                    <a:pt x="24809" y="36953"/>
                    <a:pt x="25025" y="37222"/>
                    <a:pt x="25295" y="37438"/>
                  </a:cubicBezTo>
                  <a:cubicBezTo>
                    <a:pt x="25511" y="37600"/>
                    <a:pt x="25754" y="37726"/>
                    <a:pt x="26014" y="37816"/>
                  </a:cubicBezTo>
                  <a:cubicBezTo>
                    <a:pt x="25664" y="38050"/>
                    <a:pt x="25385" y="38374"/>
                    <a:pt x="25214" y="38752"/>
                  </a:cubicBezTo>
                  <a:cubicBezTo>
                    <a:pt x="25034" y="39121"/>
                    <a:pt x="24908" y="39508"/>
                    <a:pt x="24827" y="39904"/>
                  </a:cubicBezTo>
                  <a:cubicBezTo>
                    <a:pt x="24755" y="40210"/>
                    <a:pt x="24728" y="40524"/>
                    <a:pt x="24719" y="40830"/>
                  </a:cubicBezTo>
                  <a:cubicBezTo>
                    <a:pt x="24719" y="40893"/>
                    <a:pt x="24719" y="40947"/>
                    <a:pt x="24728" y="41010"/>
                  </a:cubicBezTo>
                  <a:cubicBezTo>
                    <a:pt x="24782" y="41793"/>
                    <a:pt x="25115" y="42414"/>
                    <a:pt x="25619" y="42819"/>
                  </a:cubicBezTo>
                  <a:cubicBezTo>
                    <a:pt x="25781" y="42945"/>
                    <a:pt x="25960" y="43044"/>
                    <a:pt x="26158" y="43125"/>
                  </a:cubicBezTo>
                  <a:cubicBezTo>
                    <a:pt x="25790" y="43350"/>
                    <a:pt x="25493" y="43665"/>
                    <a:pt x="25277" y="44033"/>
                  </a:cubicBezTo>
                  <a:cubicBezTo>
                    <a:pt x="25070" y="44402"/>
                    <a:pt x="24917" y="44789"/>
                    <a:pt x="24818" y="45203"/>
                  </a:cubicBezTo>
                  <a:cubicBezTo>
                    <a:pt x="24737" y="45518"/>
                    <a:pt x="24692" y="45842"/>
                    <a:pt x="24683" y="46166"/>
                  </a:cubicBezTo>
                  <a:lnTo>
                    <a:pt x="24683" y="46310"/>
                  </a:lnTo>
                  <a:lnTo>
                    <a:pt x="24692" y="46310"/>
                  </a:lnTo>
                  <a:cubicBezTo>
                    <a:pt x="24728" y="47030"/>
                    <a:pt x="25097" y="47704"/>
                    <a:pt x="25700" y="48109"/>
                  </a:cubicBezTo>
                  <a:cubicBezTo>
                    <a:pt x="25736" y="48136"/>
                    <a:pt x="25781" y="48154"/>
                    <a:pt x="25817" y="48172"/>
                  </a:cubicBezTo>
                  <a:cubicBezTo>
                    <a:pt x="25655" y="48325"/>
                    <a:pt x="25502" y="48487"/>
                    <a:pt x="25367" y="48667"/>
                  </a:cubicBezTo>
                  <a:cubicBezTo>
                    <a:pt x="25124" y="49018"/>
                    <a:pt x="24935" y="49405"/>
                    <a:pt x="24800" y="49810"/>
                  </a:cubicBezTo>
                  <a:cubicBezTo>
                    <a:pt x="24746" y="49963"/>
                    <a:pt x="24701" y="50116"/>
                    <a:pt x="24665" y="50269"/>
                  </a:cubicBezTo>
                  <a:cubicBezTo>
                    <a:pt x="24629" y="50116"/>
                    <a:pt x="24593" y="49954"/>
                    <a:pt x="24539" y="49810"/>
                  </a:cubicBezTo>
                  <a:cubicBezTo>
                    <a:pt x="24404" y="49405"/>
                    <a:pt x="24206" y="49018"/>
                    <a:pt x="23963" y="48667"/>
                  </a:cubicBezTo>
                  <a:cubicBezTo>
                    <a:pt x="23837" y="48487"/>
                    <a:pt x="23684" y="48325"/>
                    <a:pt x="23513" y="48172"/>
                  </a:cubicBezTo>
                  <a:cubicBezTo>
                    <a:pt x="23558" y="48154"/>
                    <a:pt x="23603" y="48136"/>
                    <a:pt x="23639" y="48109"/>
                  </a:cubicBezTo>
                  <a:cubicBezTo>
                    <a:pt x="24233" y="47704"/>
                    <a:pt x="24611" y="47030"/>
                    <a:pt x="24638" y="46310"/>
                  </a:cubicBezTo>
                  <a:lnTo>
                    <a:pt x="24638" y="46157"/>
                  </a:lnTo>
                  <a:cubicBezTo>
                    <a:pt x="24629" y="45833"/>
                    <a:pt x="24593" y="45509"/>
                    <a:pt x="24512" y="45194"/>
                  </a:cubicBezTo>
                  <a:cubicBezTo>
                    <a:pt x="24404" y="44789"/>
                    <a:pt x="24251" y="44393"/>
                    <a:pt x="24044" y="44033"/>
                  </a:cubicBezTo>
                  <a:cubicBezTo>
                    <a:pt x="23828" y="43638"/>
                    <a:pt x="23504" y="43314"/>
                    <a:pt x="23117" y="43098"/>
                  </a:cubicBezTo>
                  <a:cubicBezTo>
                    <a:pt x="23306" y="43017"/>
                    <a:pt x="23477" y="42918"/>
                    <a:pt x="23648" y="42810"/>
                  </a:cubicBezTo>
                  <a:cubicBezTo>
                    <a:pt x="24215" y="42378"/>
                    <a:pt x="24566" y="41721"/>
                    <a:pt x="24593" y="41010"/>
                  </a:cubicBezTo>
                  <a:cubicBezTo>
                    <a:pt x="24593" y="40956"/>
                    <a:pt x="24602" y="40893"/>
                    <a:pt x="24602" y="40848"/>
                  </a:cubicBezTo>
                  <a:cubicBezTo>
                    <a:pt x="24602" y="40524"/>
                    <a:pt x="24557" y="40210"/>
                    <a:pt x="24494" y="39895"/>
                  </a:cubicBezTo>
                  <a:cubicBezTo>
                    <a:pt x="24395" y="39490"/>
                    <a:pt x="24251" y="39103"/>
                    <a:pt x="24062" y="38734"/>
                  </a:cubicBezTo>
                  <a:cubicBezTo>
                    <a:pt x="23864" y="38356"/>
                    <a:pt x="23567" y="38041"/>
                    <a:pt x="23207" y="37807"/>
                  </a:cubicBezTo>
                  <a:cubicBezTo>
                    <a:pt x="23477" y="37726"/>
                    <a:pt x="23729" y="37600"/>
                    <a:pt x="23972" y="37438"/>
                  </a:cubicBezTo>
                  <a:cubicBezTo>
                    <a:pt x="24260" y="37231"/>
                    <a:pt x="24494" y="36961"/>
                    <a:pt x="24656" y="36647"/>
                  </a:cubicBezTo>
                  <a:close/>
                  <a:moveTo>
                    <a:pt x="22964" y="48442"/>
                  </a:moveTo>
                  <a:cubicBezTo>
                    <a:pt x="23180" y="48595"/>
                    <a:pt x="23369" y="48784"/>
                    <a:pt x="23522" y="49000"/>
                  </a:cubicBezTo>
                  <a:cubicBezTo>
                    <a:pt x="23738" y="49306"/>
                    <a:pt x="23909" y="49639"/>
                    <a:pt x="24026" y="49990"/>
                  </a:cubicBezTo>
                  <a:cubicBezTo>
                    <a:pt x="24134" y="50287"/>
                    <a:pt x="24188" y="50602"/>
                    <a:pt x="24206" y="50917"/>
                  </a:cubicBezTo>
                  <a:cubicBezTo>
                    <a:pt x="24206" y="51222"/>
                    <a:pt x="24134" y="51519"/>
                    <a:pt x="23981" y="51789"/>
                  </a:cubicBezTo>
                  <a:cubicBezTo>
                    <a:pt x="23747" y="52176"/>
                    <a:pt x="23387" y="52473"/>
                    <a:pt x="22955" y="52635"/>
                  </a:cubicBezTo>
                  <a:cubicBezTo>
                    <a:pt x="22802" y="52698"/>
                    <a:pt x="22640" y="52752"/>
                    <a:pt x="22478" y="52788"/>
                  </a:cubicBezTo>
                  <a:cubicBezTo>
                    <a:pt x="22182" y="51438"/>
                    <a:pt x="21876" y="50125"/>
                    <a:pt x="21570" y="48892"/>
                  </a:cubicBezTo>
                  <a:lnTo>
                    <a:pt x="21516" y="48676"/>
                  </a:lnTo>
                  <a:lnTo>
                    <a:pt x="21552" y="48676"/>
                  </a:lnTo>
                  <a:cubicBezTo>
                    <a:pt x="21576" y="48677"/>
                    <a:pt x="21600" y="48677"/>
                    <a:pt x="21623" y="48677"/>
                  </a:cubicBezTo>
                  <a:cubicBezTo>
                    <a:pt x="22076" y="48677"/>
                    <a:pt x="22528" y="48596"/>
                    <a:pt x="22964" y="48442"/>
                  </a:cubicBezTo>
                  <a:close/>
                  <a:moveTo>
                    <a:pt x="26374" y="48451"/>
                  </a:moveTo>
                  <a:cubicBezTo>
                    <a:pt x="26810" y="48605"/>
                    <a:pt x="27262" y="48686"/>
                    <a:pt x="27723" y="48686"/>
                  </a:cubicBezTo>
                  <a:cubicBezTo>
                    <a:pt x="27747" y="48686"/>
                    <a:pt x="27772" y="48686"/>
                    <a:pt x="27796" y="48685"/>
                  </a:cubicBezTo>
                  <a:cubicBezTo>
                    <a:pt x="27913" y="48685"/>
                    <a:pt x="28039" y="48685"/>
                    <a:pt x="28165" y="48676"/>
                  </a:cubicBezTo>
                  <a:cubicBezTo>
                    <a:pt x="28354" y="48658"/>
                    <a:pt x="28525" y="48640"/>
                    <a:pt x="28705" y="48604"/>
                  </a:cubicBezTo>
                  <a:lnTo>
                    <a:pt x="28705" y="48604"/>
                  </a:lnTo>
                  <a:cubicBezTo>
                    <a:pt x="28354" y="49945"/>
                    <a:pt x="27985" y="51402"/>
                    <a:pt x="27607" y="52914"/>
                  </a:cubicBezTo>
                  <a:cubicBezTo>
                    <a:pt x="26950" y="52860"/>
                    <a:pt x="26374" y="52689"/>
                    <a:pt x="25960" y="52419"/>
                  </a:cubicBezTo>
                  <a:lnTo>
                    <a:pt x="25951" y="52410"/>
                  </a:lnTo>
                  <a:cubicBezTo>
                    <a:pt x="25709" y="52257"/>
                    <a:pt x="25502" y="52041"/>
                    <a:pt x="25358" y="51789"/>
                  </a:cubicBezTo>
                  <a:cubicBezTo>
                    <a:pt x="25214" y="51528"/>
                    <a:pt x="25133" y="51222"/>
                    <a:pt x="25142" y="50917"/>
                  </a:cubicBezTo>
                  <a:cubicBezTo>
                    <a:pt x="25151" y="50611"/>
                    <a:pt x="25214" y="50296"/>
                    <a:pt x="25313" y="49999"/>
                  </a:cubicBezTo>
                  <a:cubicBezTo>
                    <a:pt x="25439" y="49648"/>
                    <a:pt x="25601" y="49315"/>
                    <a:pt x="25817" y="49000"/>
                  </a:cubicBezTo>
                  <a:cubicBezTo>
                    <a:pt x="25969" y="48784"/>
                    <a:pt x="26158" y="48604"/>
                    <a:pt x="26374" y="48451"/>
                  </a:cubicBezTo>
                  <a:close/>
                  <a:moveTo>
                    <a:pt x="24665" y="51537"/>
                  </a:moveTo>
                  <a:cubicBezTo>
                    <a:pt x="24710" y="51717"/>
                    <a:pt x="24782" y="51897"/>
                    <a:pt x="24872" y="52059"/>
                  </a:cubicBezTo>
                  <a:cubicBezTo>
                    <a:pt x="25106" y="52464"/>
                    <a:pt x="25457" y="52788"/>
                    <a:pt x="25871" y="52995"/>
                  </a:cubicBezTo>
                  <a:cubicBezTo>
                    <a:pt x="25691" y="53157"/>
                    <a:pt x="25538" y="53328"/>
                    <a:pt x="25403" y="53517"/>
                  </a:cubicBezTo>
                  <a:cubicBezTo>
                    <a:pt x="25151" y="53886"/>
                    <a:pt x="24944" y="54282"/>
                    <a:pt x="24800" y="54704"/>
                  </a:cubicBezTo>
                  <a:cubicBezTo>
                    <a:pt x="24746" y="54866"/>
                    <a:pt x="24701" y="55037"/>
                    <a:pt x="24665" y="55208"/>
                  </a:cubicBezTo>
                  <a:lnTo>
                    <a:pt x="24656" y="55208"/>
                  </a:lnTo>
                  <a:cubicBezTo>
                    <a:pt x="24530" y="54596"/>
                    <a:pt x="24278" y="54030"/>
                    <a:pt x="23918" y="53517"/>
                  </a:cubicBezTo>
                  <a:cubicBezTo>
                    <a:pt x="23783" y="53328"/>
                    <a:pt x="23621" y="53157"/>
                    <a:pt x="23450" y="52995"/>
                  </a:cubicBezTo>
                  <a:cubicBezTo>
                    <a:pt x="23522" y="52959"/>
                    <a:pt x="23603" y="52923"/>
                    <a:pt x="23675" y="52878"/>
                  </a:cubicBezTo>
                  <a:cubicBezTo>
                    <a:pt x="23990" y="52671"/>
                    <a:pt x="24260" y="52392"/>
                    <a:pt x="24449" y="52068"/>
                  </a:cubicBezTo>
                  <a:cubicBezTo>
                    <a:pt x="24539" y="51897"/>
                    <a:pt x="24611" y="51726"/>
                    <a:pt x="24665" y="51537"/>
                  </a:cubicBezTo>
                  <a:close/>
                  <a:moveTo>
                    <a:pt x="22883" y="53229"/>
                  </a:moveTo>
                  <a:lnTo>
                    <a:pt x="22883" y="53238"/>
                  </a:lnTo>
                  <a:cubicBezTo>
                    <a:pt x="23117" y="53391"/>
                    <a:pt x="23324" y="53598"/>
                    <a:pt x="23486" y="53832"/>
                  </a:cubicBezTo>
                  <a:cubicBezTo>
                    <a:pt x="23711" y="54156"/>
                    <a:pt x="23891" y="54506"/>
                    <a:pt x="24017" y="54875"/>
                  </a:cubicBezTo>
                  <a:cubicBezTo>
                    <a:pt x="24125" y="55190"/>
                    <a:pt x="24188" y="55514"/>
                    <a:pt x="24206" y="55847"/>
                  </a:cubicBezTo>
                  <a:cubicBezTo>
                    <a:pt x="24206" y="56171"/>
                    <a:pt x="24125" y="56486"/>
                    <a:pt x="23972" y="56774"/>
                  </a:cubicBezTo>
                  <a:cubicBezTo>
                    <a:pt x="23837" y="56999"/>
                    <a:pt x="23648" y="57206"/>
                    <a:pt x="23423" y="57359"/>
                  </a:cubicBezTo>
                  <a:cubicBezTo>
                    <a:pt x="23162" y="56000"/>
                    <a:pt x="22883" y="54650"/>
                    <a:pt x="22595" y="53328"/>
                  </a:cubicBezTo>
                  <a:cubicBezTo>
                    <a:pt x="22694" y="53301"/>
                    <a:pt x="22784" y="53265"/>
                    <a:pt x="22883" y="53229"/>
                  </a:cubicBezTo>
                  <a:close/>
                  <a:moveTo>
                    <a:pt x="26455" y="53247"/>
                  </a:moveTo>
                  <a:cubicBezTo>
                    <a:pt x="26788" y="53355"/>
                    <a:pt x="27130" y="53427"/>
                    <a:pt x="27472" y="53463"/>
                  </a:cubicBezTo>
                  <a:cubicBezTo>
                    <a:pt x="27130" y="54848"/>
                    <a:pt x="26779" y="56270"/>
                    <a:pt x="26446" y="57674"/>
                  </a:cubicBezTo>
                  <a:cubicBezTo>
                    <a:pt x="26293" y="57611"/>
                    <a:pt x="26140" y="57530"/>
                    <a:pt x="26005" y="57440"/>
                  </a:cubicBezTo>
                  <a:lnTo>
                    <a:pt x="26005" y="57431"/>
                  </a:lnTo>
                  <a:cubicBezTo>
                    <a:pt x="25745" y="57269"/>
                    <a:pt x="25529" y="57044"/>
                    <a:pt x="25367" y="56774"/>
                  </a:cubicBezTo>
                  <a:cubicBezTo>
                    <a:pt x="25214" y="56495"/>
                    <a:pt x="25133" y="56180"/>
                    <a:pt x="25142" y="55856"/>
                  </a:cubicBezTo>
                  <a:cubicBezTo>
                    <a:pt x="25160" y="55523"/>
                    <a:pt x="25214" y="55199"/>
                    <a:pt x="25322" y="54884"/>
                  </a:cubicBezTo>
                  <a:cubicBezTo>
                    <a:pt x="25457" y="54515"/>
                    <a:pt x="25628" y="54165"/>
                    <a:pt x="25853" y="53841"/>
                  </a:cubicBezTo>
                  <a:cubicBezTo>
                    <a:pt x="26014" y="53607"/>
                    <a:pt x="26221" y="53409"/>
                    <a:pt x="26455" y="53247"/>
                  </a:cubicBezTo>
                  <a:close/>
                  <a:moveTo>
                    <a:pt x="26077" y="59185"/>
                  </a:moveTo>
                  <a:lnTo>
                    <a:pt x="26077" y="59185"/>
                  </a:lnTo>
                  <a:cubicBezTo>
                    <a:pt x="26068" y="59221"/>
                    <a:pt x="26059" y="59257"/>
                    <a:pt x="26059" y="59293"/>
                  </a:cubicBezTo>
                  <a:cubicBezTo>
                    <a:pt x="25835" y="60238"/>
                    <a:pt x="25610" y="61165"/>
                    <a:pt x="25403" y="62046"/>
                  </a:cubicBezTo>
                  <a:cubicBezTo>
                    <a:pt x="25304" y="61821"/>
                    <a:pt x="25259" y="61569"/>
                    <a:pt x="25259" y="61318"/>
                  </a:cubicBezTo>
                  <a:lnTo>
                    <a:pt x="25259" y="61309"/>
                  </a:lnTo>
                  <a:cubicBezTo>
                    <a:pt x="25268" y="60976"/>
                    <a:pt x="25331" y="60652"/>
                    <a:pt x="25448" y="60346"/>
                  </a:cubicBezTo>
                  <a:cubicBezTo>
                    <a:pt x="25574" y="59968"/>
                    <a:pt x="25754" y="59617"/>
                    <a:pt x="25987" y="59293"/>
                  </a:cubicBezTo>
                  <a:cubicBezTo>
                    <a:pt x="26014" y="59257"/>
                    <a:pt x="26050" y="59221"/>
                    <a:pt x="26077" y="59185"/>
                  </a:cubicBezTo>
                  <a:close/>
                  <a:moveTo>
                    <a:pt x="24665" y="56486"/>
                  </a:moveTo>
                  <a:cubicBezTo>
                    <a:pt x="24710" y="56684"/>
                    <a:pt x="24791" y="56873"/>
                    <a:pt x="24890" y="57053"/>
                  </a:cubicBezTo>
                  <a:cubicBezTo>
                    <a:pt x="25196" y="57566"/>
                    <a:pt x="25673" y="57961"/>
                    <a:pt x="26239" y="58177"/>
                  </a:cubicBezTo>
                  <a:cubicBezTo>
                    <a:pt x="26266" y="58195"/>
                    <a:pt x="26293" y="58195"/>
                    <a:pt x="26311" y="58204"/>
                  </a:cubicBezTo>
                  <a:cubicBezTo>
                    <a:pt x="26311" y="58213"/>
                    <a:pt x="26311" y="58222"/>
                    <a:pt x="26311" y="58231"/>
                  </a:cubicBezTo>
                  <a:cubicBezTo>
                    <a:pt x="26005" y="58429"/>
                    <a:pt x="25745" y="58672"/>
                    <a:pt x="25538" y="58969"/>
                  </a:cubicBezTo>
                  <a:lnTo>
                    <a:pt x="25538" y="58960"/>
                  </a:lnTo>
                  <a:cubicBezTo>
                    <a:pt x="25277" y="59329"/>
                    <a:pt x="25070" y="59725"/>
                    <a:pt x="24926" y="60148"/>
                  </a:cubicBezTo>
                  <a:cubicBezTo>
                    <a:pt x="24791" y="60517"/>
                    <a:pt x="24719" y="60904"/>
                    <a:pt x="24701" y="61300"/>
                  </a:cubicBezTo>
                  <a:lnTo>
                    <a:pt x="24701" y="61309"/>
                  </a:lnTo>
                  <a:cubicBezTo>
                    <a:pt x="24701" y="61722"/>
                    <a:pt x="24800" y="62136"/>
                    <a:pt x="25007" y="62505"/>
                  </a:cubicBezTo>
                  <a:cubicBezTo>
                    <a:pt x="25070" y="62604"/>
                    <a:pt x="25142" y="62703"/>
                    <a:pt x="25223" y="62793"/>
                  </a:cubicBezTo>
                  <a:cubicBezTo>
                    <a:pt x="25061" y="63450"/>
                    <a:pt x="24917" y="64080"/>
                    <a:pt x="24773" y="64683"/>
                  </a:cubicBezTo>
                  <a:cubicBezTo>
                    <a:pt x="24647" y="63936"/>
                    <a:pt x="24503" y="63171"/>
                    <a:pt x="24368" y="62388"/>
                  </a:cubicBezTo>
                  <a:cubicBezTo>
                    <a:pt x="24530" y="62055"/>
                    <a:pt x="24620" y="61686"/>
                    <a:pt x="24620" y="61309"/>
                  </a:cubicBezTo>
                  <a:lnTo>
                    <a:pt x="24620" y="61300"/>
                  </a:lnTo>
                  <a:cubicBezTo>
                    <a:pt x="24602" y="60913"/>
                    <a:pt x="24521" y="60517"/>
                    <a:pt x="24395" y="60148"/>
                  </a:cubicBezTo>
                  <a:cubicBezTo>
                    <a:pt x="24242" y="59725"/>
                    <a:pt x="24044" y="59329"/>
                    <a:pt x="23783" y="58960"/>
                  </a:cubicBezTo>
                  <a:cubicBezTo>
                    <a:pt x="23765" y="58924"/>
                    <a:pt x="23729" y="58897"/>
                    <a:pt x="23711" y="58870"/>
                  </a:cubicBezTo>
                  <a:cubicBezTo>
                    <a:pt x="23648" y="58555"/>
                    <a:pt x="23594" y="58249"/>
                    <a:pt x="23531" y="57943"/>
                  </a:cubicBezTo>
                  <a:cubicBezTo>
                    <a:pt x="23558" y="57925"/>
                    <a:pt x="23603" y="57908"/>
                    <a:pt x="23630" y="57890"/>
                  </a:cubicBezTo>
                  <a:cubicBezTo>
                    <a:pt x="23963" y="57683"/>
                    <a:pt x="24242" y="57386"/>
                    <a:pt x="24440" y="57053"/>
                  </a:cubicBezTo>
                  <a:cubicBezTo>
                    <a:pt x="24539" y="56873"/>
                    <a:pt x="24611" y="56684"/>
                    <a:pt x="24665" y="56486"/>
                  </a:cubicBezTo>
                  <a:close/>
                  <a:moveTo>
                    <a:pt x="45602" y="22044"/>
                  </a:moveTo>
                  <a:cubicBezTo>
                    <a:pt x="44882" y="24158"/>
                    <a:pt x="43469" y="28306"/>
                    <a:pt x="42048" y="32589"/>
                  </a:cubicBezTo>
                  <a:lnTo>
                    <a:pt x="42048" y="32580"/>
                  </a:lnTo>
                  <a:cubicBezTo>
                    <a:pt x="41022" y="35639"/>
                    <a:pt x="39996" y="38770"/>
                    <a:pt x="39214" y="41271"/>
                  </a:cubicBezTo>
                  <a:cubicBezTo>
                    <a:pt x="38827" y="42522"/>
                    <a:pt x="38494" y="43611"/>
                    <a:pt x="38251" y="44465"/>
                  </a:cubicBezTo>
                  <a:cubicBezTo>
                    <a:pt x="38008" y="45311"/>
                    <a:pt x="37855" y="45905"/>
                    <a:pt x="37819" y="46220"/>
                  </a:cubicBezTo>
                  <a:cubicBezTo>
                    <a:pt x="37801" y="46463"/>
                    <a:pt x="37792" y="46706"/>
                    <a:pt x="37792" y="46949"/>
                  </a:cubicBezTo>
                  <a:cubicBezTo>
                    <a:pt x="37792" y="49297"/>
                    <a:pt x="38296" y="55262"/>
                    <a:pt x="38296" y="61183"/>
                  </a:cubicBezTo>
                  <a:cubicBezTo>
                    <a:pt x="38296" y="63864"/>
                    <a:pt x="38188" y="66536"/>
                    <a:pt x="37900" y="68839"/>
                  </a:cubicBezTo>
                  <a:cubicBezTo>
                    <a:pt x="37405" y="72690"/>
                    <a:pt x="35561" y="75111"/>
                    <a:pt x="33356" y="76604"/>
                  </a:cubicBezTo>
                  <a:cubicBezTo>
                    <a:pt x="31143" y="78089"/>
                    <a:pt x="28588" y="78638"/>
                    <a:pt x="26662" y="78647"/>
                  </a:cubicBezTo>
                  <a:cubicBezTo>
                    <a:pt x="26671" y="78602"/>
                    <a:pt x="26680" y="78566"/>
                    <a:pt x="26689" y="78521"/>
                  </a:cubicBezTo>
                  <a:cubicBezTo>
                    <a:pt x="26707" y="78332"/>
                    <a:pt x="26725" y="78134"/>
                    <a:pt x="26725" y="77936"/>
                  </a:cubicBezTo>
                  <a:cubicBezTo>
                    <a:pt x="26725" y="77243"/>
                    <a:pt x="26626" y="76226"/>
                    <a:pt x="26428" y="74823"/>
                  </a:cubicBezTo>
                  <a:cubicBezTo>
                    <a:pt x="26302" y="73914"/>
                    <a:pt x="25781" y="70468"/>
                    <a:pt x="25025" y="66077"/>
                  </a:cubicBezTo>
                  <a:cubicBezTo>
                    <a:pt x="25583" y="63675"/>
                    <a:pt x="26329" y="60481"/>
                    <a:pt x="27121" y="57215"/>
                  </a:cubicBezTo>
                  <a:cubicBezTo>
                    <a:pt x="28372" y="52041"/>
                    <a:pt x="29712" y="46679"/>
                    <a:pt x="30549" y="43988"/>
                  </a:cubicBezTo>
                  <a:cubicBezTo>
                    <a:pt x="31008" y="42495"/>
                    <a:pt x="32250" y="40273"/>
                    <a:pt x="33833" y="37816"/>
                  </a:cubicBezTo>
                  <a:cubicBezTo>
                    <a:pt x="36227" y="34127"/>
                    <a:pt x="39403" y="29890"/>
                    <a:pt x="41994" y="26569"/>
                  </a:cubicBezTo>
                  <a:cubicBezTo>
                    <a:pt x="43281" y="24914"/>
                    <a:pt x="44432" y="23483"/>
                    <a:pt x="45251" y="22476"/>
                  </a:cubicBezTo>
                  <a:cubicBezTo>
                    <a:pt x="45377" y="22323"/>
                    <a:pt x="45494" y="22179"/>
                    <a:pt x="45602" y="22044"/>
                  </a:cubicBezTo>
                  <a:close/>
                  <a:moveTo>
                    <a:pt x="1667" y="20766"/>
                  </a:moveTo>
                  <a:lnTo>
                    <a:pt x="1667" y="20766"/>
                  </a:lnTo>
                  <a:cubicBezTo>
                    <a:pt x="3494" y="22791"/>
                    <a:pt x="6715" y="26408"/>
                    <a:pt x="9918" y="30195"/>
                  </a:cubicBezTo>
                  <a:cubicBezTo>
                    <a:pt x="11799" y="32418"/>
                    <a:pt x="13670" y="34694"/>
                    <a:pt x="15227" y="36737"/>
                  </a:cubicBezTo>
                  <a:cubicBezTo>
                    <a:pt x="16792" y="38779"/>
                    <a:pt x="18043" y="40578"/>
                    <a:pt x="18691" y="41820"/>
                  </a:cubicBezTo>
                  <a:cubicBezTo>
                    <a:pt x="19428" y="43233"/>
                    <a:pt x="20229" y="45860"/>
                    <a:pt x="21021" y="49018"/>
                  </a:cubicBezTo>
                  <a:cubicBezTo>
                    <a:pt x="23378" y="58519"/>
                    <a:pt x="25610" y="72915"/>
                    <a:pt x="25880" y="74886"/>
                  </a:cubicBezTo>
                  <a:cubicBezTo>
                    <a:pt x="26077" y="76280"/>
                    <a:pt x="26167" y="77288"/>
                    <a:pt x="26167" y="77927"/>
                  </a:cubicBezTo>
                  <a:cubicBezTo>
                    <a:pt x="26176" y="78134"/>
                    <a:pt x="26158" y="78341"/>
                    <a:pt x="26122" y="78548"/>
                  </a:cubicBezTo>
                  <a:cubicBezTo>
                    <a:pt x="26113" y="78584"/>
                    <a:pt x="26104" y="78620"/>
                    <a:pt x="26086" y="78656"/>
                  </a:cubicBezTo>
                  <a:lnTo>
                    <a:pt x="25987" y="78674"/>
                  </a:lnTo>
                  <a:cubicBezTo>
                    <a:pt x="25548" y="78721"/>
                    <a:pt x="25115" y="78747"/>
                    <a:pt x="24677" y="78747"/>
                  </a:cubicBezTo>
                  <a:cubicBezTo>
                    <a:pt x="24613" y="78747"/>
                    <a:pt x="24549" y="78747"/>
                    <a:pt x="24485" y="78746"/>
                  </a:cubicBezTo>
                  <a:cubicBezTo>
                    <a:pt x="22802" y="78746"/>
                    <a:pt x="20112" y="78503"/>
                    <a:pt x="17503" y="77351"/>
                  </a:cubicBezTo>
                  <a:lnTo>
                    <a:pt x="17503" y="77360"/>
                  </a:lnTo>
                  <a:cubicBezTo>
                    <a:pt x="14885" y="76208"/>
                    <a:pt x="12356" y="74175"/>
                    <a:pt x="10935" y="70558"/>
                  </a:cubicBezTo>
                  <a:cubicBezTo>
                    <a:pt x="9396" y="66644"/>
                    <a:pt x="8955" y="61425"/>
                    <a:pt x="8955" y="56630"/>
                  </a:cubicBezTo>
                  <a:cubicBezTo>
                    <a:pt x="8955" y="53481"/>
                    <a:pt x="9144" y="50494"/>
                    <a:pt x="9333" y="48163"/>
                  </a:cubicBezTo>
                  <a:cubicBezTo>
                    <a:pt x="9432" y="47003"/>
                    <a:pt x="9522" y="45995"/>
                    <a:pt x="9594" y="45212"/>
                  </a:cubicBezTo>
                  <a:cubicBezTo>
                    <a:pt x="9666" y="44429"/>
                    <a:pt x="9720" y="43872"/>
                    <a:pt x="9720" y="43566"/>
                  </a:cubicBezTo>
                  <a:cubicBezTo>
                    <a:pt x="9720" y="43476"/>
                    <a:pt x="9711" y="43395"/>
                    <a:pt x="9693" y="43314"/>
                  </a:cubicBezTo>
                  <a:cubicBezTo>
                    <a:pt x="9585" y="42909"/>
                    <a:pt x="8389" y="38608"/>
                    <a:pt x="6679" y="33497"/>
                  </a:cubicBezTo>
                  <a:cubicBezTo>
                    <a:pt x="5248" y="29224"/>
                    <a:pt x="3476" y="24392"/>
                    <a:pt x="1667" y="20766"/>
                  </a:cubicBezTo>
                  <a:close/>
                  <a:moveTo>
                    <a:pt x="28453" y="79033"/>
                  </a:moveTo>
                  <a:lnTo>
                    <a:pt x="28606" y="85215"/>
                  </a:lnTo>
                  <a:cubicBezTo>
                    <a:pt x="27310" y="85818"/>
                    <a:pt x="25907" y="86141"/>
                    <a:pt x="24485" y="86141"/>
                  </a:cubicBezTo>
                  <a:cubicBezTo>
                    <a:pt x="24456" y="86142"/>
                    <a:pt x="24427" y="86142"/>
                    <a:pt x="24398" y="86142"/>
                  </a:cubicBezTo>
                  <a:cubicBezTo>
                    <a:pt x="23563" y="86142"/>
                    <a:pt x="22730" y="86017"/>
                    <a:pt x="21930" y="85791"/>
                  </a:cubicBezTo>
                  <a:cubicBezTo>
                    <a:pt x="21687" y="85719"/>
                    <a:pt x="21444" y="85638"/>
                    <a:pt x="21219" y="85539"/>
                  </a:cubicBezTo>
                  <a:lnTo>
                    <a:pt x="21138" y="85512"/>
                  </a:lnTo>
                  <a:lnTo>
                    <a:pt x="21597" y="79078"/>
                  </a:lnTo>
                  <a:cubicBezTo>
                    <a:pt x="22559" y="79222"/>
                    <a:pt x="23522" y="79294"/>
                    <a:pt x="24485" y="79303"/>
                  </a:cubicBezTo>
                  <a:cubicBezTo>
                    <a:pt x="25007" y="79303"/>
                    <a:pt x="25430" y="79276"/>
                    <a:pt x="25736" y="79249"/>
                  </a:cubicBezTo>
                  <a:cubicBezTo>
                    <a:pt x="25898" y="79240"/>
                    <a:pt x="26023" y="79222"/>
                    <a:pt x="26113" y="79213"/>
                  </a:cubicBezTo>
                  <a:cubicBezTo>
                    <a:pt x="26158" y="79204"/>
                    <a:pt x="26203" y="79195"/>
                    <a:pt x="26239" y="79186"/>
                  </a:cubicBezTo>
                  <a:lnTo>
                    <a:pt x="26266" y="79177"/>
                  </a:lnTo>
                  <a:lnTo>
                    <a:pt x="26617" y="79177"/>
                  </a:lnTo>
                  <a:cubicBezTo>
                    <a:pt x="27238" y="79177"/>
                    <a:pt x="27850" y="79132"/>
                    <a:pt x="28453" y="79033"/>
                  </a:cubicBezTo>
                  <a:close/>
                  <a:moveTo>
                    <a:pt x="24449" y="0"/>
                  </a:moveTo>
                  <a:cubicBezTo>
                    <a:pt x="24179" y="0"/>
                    <a:pt x="23954" y="144"/>
                    <a:pt x="23720" y="342"/>
                  </a:cubicBezTo>
                  <a:cubicBezTo>
                    <a:pt x="23288" y="729"/>
                    <a:pt x="22829" y="1395"/>
                    <a:pt x="22299" y="2330"/>
                  </a:cubicBezTo>
                  <a:cubicBezTo>
                    <a:pt x="20760" y="5093"/>
                    <a:pt x="18736" y="10194"/>
                    <a:pt x="16738" y="16636"/>
                  </a:cubicBezTo>
                  <a:cubicBezTo>
                    <a:pt x="16630" y="16429"/>
                    <a:pt x="16522" y="16204"/>
                    <a:pt x="16405" y="15998"/>
                  </a:cubicBezTo>
                  <a:cubicBezTo>
                    <a:pt x="14399" y="12219"/>
                    <a:pt x="11969" y="9051"/>
                    <a:pt x="9045" y="7333"/>
                  </a:cubicBezTo>
                  <a:cubicBezTo>
                    <a:pt x="9001" y="7307"/>
                    <a:pt x="8954" y="7295"/>
                    <a:pt x="8908" y="7295"/>
                  </a:cubicBezTo>
                  <a:cubicBezTo>
                    <a:pt x="8749" y="7295"/>
                    <a:pt x="8603" y="7437"/>
                    <a:pt x="8631" y="7612"/>
                  </a:cubicBezTo>
                  <a:cubicBezTo>
                    <a:pt x="8631" y="7612"/>
                    <a:pt x="8667" y="7864"/>
                    <a:pt x="8739" y="8332"/>
                  </a:cubicBezTo>
                  <a:cubicBezTo>
                    <a:pt x="9153" y="11229"/>
                    <a:pt x="10674" y="22287"/>
                    <a:pt x="11007" y="30636"/>
                  </a:cubicBezTo>
                  <a:cubicBezTo>
                    <a:pt x="5950" y="24608"/>
                    <a:pt x="561" y="18742"/>
                    <a:pt x="561" y="18733"/>
                  </a:cubicBezTo>
                  <a:cubicBezTo>
                    <a:pt x="502" y="18671"/>
                    <a:pt x="433" y="18645"/>
                    <a:pt x="365" y="18645"/>
                  </a:cubicBezTo>
                  <a:cubicBezTo>
                    <a:pt x="175" y="18645"/>
                    <a:pt x="0" y="18853"/>
                    <a:pt x="120" y="19066"/>
                  </a:cubicBezTo>
                  <a:cubicBezTo>
                    <a:pt x="2234" y="22674"/>
                    <a:pt x="4448" y="28585"/>
                    <a:pt x="6148" y="33677"/>
                  </a:cubicBezTo>
                  <a:cubicBezTo>
                    <a:pt x="7849" y="38770"/>
                    <a:pt x="9036" y="43044"/>
                    <a:pt x="9153" y="43458"/>
                  </a:cubicBezTo>
                  <a:cubicBezTo>
                    <a:pt x="9153" y="43494"/>
                    <a:pt x="9153" y="43530"/>
                    <a:pt x="9153" y="43566"/>
                  </a:cubicBezTo>
                  <a:cubicBezTo>
                    <a:pt x="9153" y="43818"/>
                    <a:pt x="9108" y="44384"/>
                    <a:pt x="9036" y="45167"/>
                  </a:cubicBezTo>
                  <a:cubicBezTo>
                    <a:pt x="8820" y="47515"/>
                    <a:pt x="8389" y="51870"/>
                    <a:pt x="8389" y="56630"/>
                  </a:cubicBezTo>
                  <a:cubicBezTo>
                    <a:pt x="8389" y="61470"/>
                    <a:pt x="8829" y="66725"/>
                    <a:pt x="10413" y="70765"/>
                  </a:cubicBezTo>
                  <a:cubicBezTo>
                    <a:pt x="11889" y="74526"/>
                    <a:pt x="14561" y="76685"/>
                    <a:pt x="17269" y="77873"/>
                  </a:cubicBezTo>
                  <a:cubicBezTo>
                    <a:pt x="18475" y="78395"/>
                    <a:pt x="19743" y="78773"/>
                    <a:pt x="21048" y="78997"/>
                  </a:cubicBezTo>
                  <a:lnTo>
                    <a:pt x="20571" y="85674"/>
                  </a:lnTo>
                  <a:cubicBezTo>
                    <a:pt x="20562" y="85782"/>
                    <a:pt x="20616" y="85889"/>
                    <a:pt x="20715" y="85934"/>
                  </a:cubicBezTo>
                  <a:cubicBezTo>
                    <a:pt x="20742" y="85952"/>
                    <a:pt x="22227" y="86708"/>
                    <a:pt x="24476" y="86708"/>
                  </a:cubicBezTo>
                  <a:cubicBezTo>
                    <a:pt x="26041" y="86699"/>
                    <a:pt x="27589" y="86339"/>
                    <a:pt x="28993" y="85647"/>
                  </a:cubicBezTo>
                  <a:cubicBezTo>
                    <a:pt x="29101" y="85602"/>
                    <a:pt x="29164" y="85503"/>
                    <a:pt x="29164" y="85395"/>
                  </a:cubicBezTo>
                  <a:lnTo>
                    <a:pt x="29011" y="78952"/>
                  </a:lnTo>
                  <a:cubicBezTo>
                    <a:pt x="30666" y="78647"/>
                    <a:pt x="32250" y="78008"/>
                    <a:pt x="33662" y="77072"/>
                  </a:cubicBezTo>
                  <a:cubicBezTo>
                    <a:pt x="35993" y="75515"/>
                    <a:pt x="37936" y="72915"/>
                    <a:pt x="38449" y="68920"/>
                  </a:cubicBezTo>
                  <a:cubicBezTo>
                    <a:pt x="38746" y="66581"/>
                    <a:pt x="38845" y="63891"/>
                    <a:pt x="38845" y="61201"/>
                  </a:cubicBezTo>
                  <a:cubicBezTo>
                    <a:pt x="38845" y="55253"/>
                    <a:pt x="38350" y="49261"/>
                    <a:pt x="38350" y="46958"/>
                  </a:cubicBezTo>
                  <a:cubicBezTo>
                    <a:pt x="38350" y="46670"/>
                    <a:pt x="38359" y="46445"/>
                    <a:pt x="38368" y="46292"/>
                  </a:cubicBezTo>
                  <a:cubicBezTo>
                    <a:pt x="38395" y="46067"/>
                    <a:pt x="38539" y="45464"/>
                    <a:pt x="38782" y="44627"/>
                  </a:cubicBezTo>
                  <a:cubicBezTo>
                    <a:pt x="39619" y="41676"/>
                    <a:pt x="41580" y="35711"/>
                    <a:pt x="43326" y="30492"/>
                  </a:cubicBezTo>
                  <a:cubicBezTo>
                    <a:pt x="44198" y="27874"/>
                    <a:pt x="45026" y="25454"/>
                    <a:pt x="45629" y="23672"/>
                  </a:cubicBezTo>
                  <a:cubicBezTo>
                    <a:pt x="45926" y="22791"/>
                    <a:pt x="46169" y="22062"/>
                    <a:pt x="46349" y="21558"/>
                  </a:cubicBezTo>
                  <a:cubicBezTo>
                    <a:pt x="46520" y="21054"/>
                    <a:pt x="46610" y="20775"/>
                    <a:pt x="46610" y="20775"/>
                  </a:cubicBezTo>
                  <a:cubicBezTo>
                    <a:pt x="46655" y="20649"/>
                    <a:pt x="46601" y="20514"/>
                    <a:pt x="46484" y="20442"/>
                  </a:cubicBezTo>
                  <a:lnTo>
                    <a:pt x="46484" y="20451"/>
                  </a:lnTo>
                  <a:cubicBezTo>
                    <a:pt x="46439" y="20427"/>
                    <a:pt x="46391" y="20415"/>
                    <a:pt x="46343" y="20415"/>
                  </a:cubicBezTo>
                  <a:cubicBezTo>
                    <a:pt x="46266" y="20415"/>
                    <a:pt x="46192" y="20447"/>
                    <a:pt x="46142" y="20514"/>
                  </a:cubicBezTo>
                  <a:cubicBezTo>
                    <a:pt x="46142" y="20514"/>
                    <a:pt x="42597" y="24770"/>
                    <a:pt x="38818" y="29809"/>
                  </a:cubicBezTo>
                  <a:cubicBezTo>
                    <a:pt x="38620" y="30069"/>
                    <a:pt x="38431" y="30330"/>
                    <a:pt x="38233" y="30591"/>
                  </a:cubicBezTo>
                  <a:cubicBezTo>
                    <a:pt x="38152" y="28045"/>
                    <a:pt x="38071" y="25058"/>
                    <a:pt x="38071" y="22044"/>
                  </a:cubicBezTo>
                  <a:cubicBezTo>
                    <a:pt x="38071" y="18958"/>
                    <a:pt x="38152" y="15845"/>
                    <a:pt x="38413" y="13136"/>
                  </a:cubicBezTo>
                  <a:cubicBezTo>
                    <a:pt x="38665" y="10419"/>
                    <a:pt x="39088" y="8107"/>
                    <a:pt x="39754" y="6658"/>
                  </a:cubicBezTo>
                  <a:cubicBezTo>
                    <a:pt x="39834" y="6461"/>
                    <a:pt x="39683" y="6264"/>
                    <a:pt x="39503" y="6264"/>
                  </a:cubicBezTo>
                  <a:cubicBezTo>
                    <a:pt x="39461" y="6264"/>
                    <a:pt x="39418" y="6275"/>
                    <a:pt x="39376" y="6298"/>
                  </a:cubicBezTo>
                  <a:cubicBezTo>
                    <a:pt x="39340" y="6307"/>
                    <a:pt x="36730" y="7657"/>
                    <a:pt x="33896" y="11382"/>
                  </a:cubicBezTo>
                  <a:cubicBezTo>
                    <a:pt x="32996" y="12578"/>
                    <a:pt x="32196" y="13829"/>
                    <a:pt x="31494" y="15152"/>
                  </a:cubicBezTo>
                  <a:cubicBezTo>
                    <a:pt x="31476" y="15080"/>
                    <a:pt x="31449" y="15008"/>
                    <a:pt x="31431" y="14954"/>
                  </a:cubicBezTo>
                  <a:cubicBezTo>
                    <a:pt x="31341" y="14711"/>
                    <a:pt x="31224" y="14468"/>
                    <a:pt x="31080" y="14252"/>
                  </a:cubicBezTo>
                  <a:lnTo>
                    <a:pt x="31035" y="14189"/>
                  </a:lnTo>
                  <a:cubicBezTo>
                    <a:pt x="30090" y="10779"/>
                    <a:pt x="29092" y="7630"/>
                    <a:pt x="28111" y="5174"/>
                  </a:cubicBezTo>
                  <a:cubicBezTo>
                    <a:pt x="27499" y="3644"/>
                    <a:pt x="26905" y="2393"/>
                    <a:pt x="26311" y="1494"/>
                  </a:cubicBezTo>
                  <a:cubicBezTo>
                    <a:pt x="26068" y="1098"/>
                    <a:pt x="25763" y="738"/>
                    <a:pt x="25421" y="432"/>
                  </a:cubicBezTo>
                  <a:cubicBezTo>
                    <a:pt x="25124" y="171"/>
                    <a:pt x="24809" y="9"/>
                    <a:pt x="24458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1903538" y="1738875"/>
              <a:ext cx="97425" cy="490175"/>
            </a:xfrm>
            <a:custGeom>
              <a:avLst/>
              <a:gdLst/>
              <a:ahLst/>
              <a:cxnLst/>
              <a:rect l="l" t="t" r="r" b="b"/>
              <a:pathLst>
                <a:path w="3897" h="19607" extrusionOk="0">
                  <a:moveTo>
                    <a:pt x="65" y="1"/>
                  </a:moveTo>
                  <a:cubicBezTo>
                    <a:pt x="64" y="1"/>
                    <a:pt x="64" y="1"/>
                    <a:pt x="64" y="1"/>
                  </a:cubicBezTo>
                  <a:cubicBezTo>
                    <a:pt x="1" y="19"/>
                    <a:pt x="145" y="919"/>
                    <a:pt x="469" y="2592"/>
                  </a:cubicBezTo>
                  <a:lnTo>
                    <a:pt x="1899" y="9817"/>
                  </a:lnTo>
                  <a:cubicBezTo>
                    <a:pt x="2520" y="12921"/>
                    <a:pt x="2988" y="15368"/>
                    <a:pt x="3294" y="17042"/>
                  </a:cubicBezTo>
                  <a:cubicBezTo>
                    <a:pt x="3609" y="18715"/>
                    <a:pt x="3762" y="19606"/>
                    <a:pt x="3825" y="19606"/>
                  </a:cubicBezTo>
                  <a:cubicBezTo>
                    <a:pt x="3897" y="19597"/>
                    <a:pt x="3843" y="18679"/>
                    <a:pt x="3609" y="16988"/>
                  </a:cubicBezTo>
                  <a:cubicBezTo>
                    <a:pt x="3384" y="15296"/>
                    <a:pt x="2961" y="12822"/>
                    <a:pt x="2340" y="9727"/>
                  </a:cubicBezTo>
                  <a:cubicBezTo>
                    <a:pt x="1719" y="6614"/>
                    <a:pt x="1180" y="4185"/>
                    <a:pt x="775" y="2520"/>
                  </a:cubicBezTo>
                  <a:cubicBezTo>
                    <a:pt x="381" y="873"/>
                    <a:pt x="129" y="1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1879938" y="1934125"/>
              <a:ext cx="35775" cy="156800"/>
            </a:xfrm>
            <a:custGeom>
              <a:avLst/>
              <a:gdLst/>
              <a:ahLst/>
              <a:cxnLst/>
              <a:rect l="l" t="t" r="r" b="b"/>
              <a:pathLst>
                <a:path w="1431" h="6272" extrusionOk="0">
                  <a:moveTo>
                    <a:pt x="130" y="0"/>
                  </a:moveTo>
                  <a:cubicBezTo>
                    <a:pt x="129" y="0"/>
                    <a:pt x="127" y="0"/>
                    <a:pt x="126" y="1"/>
                  </a:cubicBezTo>
                  <a:cubicBezTo>
                    <a:pt x="0" y="37"/>
                    <a:pt x="180" y="1179"/>
                    <a:pt x="558" y="3168"/>
                  </a:cubicBezTo>
                  <a:cubicBezTo>
                    <a:pt x="924" y="5132"/>
                    <a:pt x="1175" y="6272"/>
                    <a:pt x="1302" y="6272"/>
                  </a:cubicBezTo>
                  <a:cubicBezTo>
                    <a:pt x="1303" y="6272"/>
                    <a:pt x="1304" y="6272"/>
                    <a:pt x="1305" y="6272"/>
                  </a:cubicBezTo>
                  <a:cubicBezTo>
                    <a:pt x="1431" y="6254"/>
                    <a:pt x="1377" y="5075"/>
                    <a:pt x="999" y="3078"/>
                  </a:cubicBezTo>
                  <a:cubicBezTo>
                    <a:pt x="634" y="1113"/>
                    <a:pt x="252" y="0"/>
                    <a:pt x="130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2169188" y="1744500"/>
              <a:ext cx="98550" cy="392550"/>
            </a:xfrm>
            <a:custGeom>
              <a:avLst/>
              <a:gdLst/>
              <a:ahLst/>
              <a:cxnLst/>
              <a:rect l="l" t="t" r="r" b="b"/>
              <a:pathLst>
                <a:path w="3942" h="15702" extrusionOk="0">
                  <a:moveTo>
                    <a:pt x="3885" y="0"/>
                  </a:moveTo>
                  <a:cubicBezTo>
                    <a:pt x="3818" y="0"/>
                    <a:pt x="3550" y="692"/>
                    <a:pt x="3141" y="1989"/>
                  </a:cubicBezTo>
                  <a:cubicBezTo>
                    <a:pt x="2718" y="3303"/>
                    <a:pt x="2160" y="5246"/>
                    <a:pt x="1530" y="7739"/>
                  </a:cubicBezTo>
                  <a:cubicBezTo>
                    <a:pt x="901" y="10222"/>
                    <a:pt x="505" y="12219"/>
                    <a:pt x="280" y="13587"/>
                  </a:cubicBezTo>
                  <a:cubicBezTo>
                    <a:pt x="55" y="14954"/>
                    <a:pt x="1" y="15692"/>
                    <a:pt x="55" y="15701"/>
                  </a:cubicBezTo>
                  <a:cubicBezTo>
                    <a:pt x="55" y="15701"/>
                    <a:pt x="55" y="15701"/>
                    <a:pt x="56" y="15701"/>
                  </a:cubicBezTo>
                  <a:cubicBezTo>
                    <a:pt x="111" y="15701"/>
                    <a:pt x="282" y="14982"/>
                    <a:pt x="595" y="13650"/>
                  </a:cubicBezTo>
                  <a:cubicBezTo>
                    <a:pt x="775" y="12840"/>
                    <a:pt x="1009" y="11805"/>
                    <a:pt x="1305" y="10582"/>
                  </a:cubicBezTo>
                  <a:cubicBezTo>
                    <a:pt x="1494" y="9754"/>
                    <a:pt x="1719" y="8845"/>
                    <a:pt x="1962" y="7856"/>
                  </a:cubicBezTo>
                  <a:cubicBezTo>
                    <a:pt x="1980" y="7811"/>
                    <a:pt x="1989" y="7775"/>
                    <a:pt x="1998" y="7730"/>
                  </a:cubicBezTo>
                  <a:cubicBezTo>
                    <a:pt x="2619" y="5309"/>
                    <a:pt x="3105" y="3402"/>
                    <a:pt x="3447" y="2079"/>
                  </a:cubicBezTo>
                  <a:cubicBezTo>
                    <a:pt x="3780" y="757"/>
                    <a:pt x="3942" y="19"/>
                    <a:pt x="3888" y="1"/>
                  </a:cubicBezTo>
                  <a:cubicBezTo>
                    <a:pt x="3887" y="1"/>
                    <a:pt x="3886" y="0"/>
                    <a:pt x="3885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2236713" y="1970350"/>
              <a:ext cx="25850" cy="85500"/>
            </a:xfrm>
            <a:custGeom>
              <a:avLst/>
              <a:gdLst/>
              <a:ahLst/>
              <a:cxnLst/>
              <a:rect l="l" t="t" r="r" b="b"/>
              <a:pathLst>
                <a:path w="1034" h="3420" extrusionOk="0">
                  <a:moveTo>
                    <a:pt x="980" y="0"/>
                  </a:moveTo>
                  <a:lnTo>
                    <a:pt x="881" y="63"/>
                  </a:lnTo>
                  <a:cubicBezTo>
                    <a:pt x="791" y="144"/>
                    <a:pt x="719" y="252"/>
                    <a:pt x="665" y="369"/>
                  </a:cubicBezTo>
                  <a:cubicBezTo>
                    <a:pt x="476" y="765"/>
                    <a:pt x="332" y="1188"/>
                    <a:pt x="251" y="1629"/>
                  </a:cubicBezTo>
                  <a:cubicBezTo>
                    <a:pt x="1" y="2728"/>
                    <a:pt x="97" y="3419"/>
                    <a:pt x="222" y="3419"/>
                  </a:cubicBezTo>
                  <a:cubicBezTo>
                    <a:pt x="222" y="3419"/>
                    <a:pt x="223" y="3419"/>
                    <a:pt x="224" y="3419"/>
                  </a:cubicBezTo>
                  <a:cubicBezTo>
                    <a:pt x="359" y="3410"/>
                    <a:pt x="449" y="2798"/>
                    <a:pt x="692" y="1719"/>
                  </a:cubicBezTo>
                  <a:cubicBezTo>
                    <a:pt x="800" y="1206"/>
                    <a:pt x="890" y="792"/>
                    <a:pt x="962" y="477"/>
                  </a:cubicBezTo>
                  <a:cubicBezTo>
                    <a:pt x="989" y="351"/>
                    <a:pt x="1007" y="252"/>
                    <a:pt x="1025" y="153"/>
                  </a:cubicBezTo>
                  <a:cubicBezTo>
                    <a:pt x="1034" y="108"/>
                    <a:pt x="1034" y="72"/>
                    <a:pt x="1034" y="27"/>
                  </a:cubicBezTo>
                  <a:lnTo>
                    <a:pt x="980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2162650" y="1107725"/>
              <a:ext cx="39625" cy="48375"/>
            </a:xfrm>
            <a:custGeom>
              <a:avLst/>
              <a:gdLst/>
              <a:ahLst/>
              <a:cxnLst/>
              <a:rect l="l" t="t" r="r" b="b"/>
              <a:pathLst>
                <a:path w="1585" h="1935" extrusionOk="0">
                  <a:moveTo>
                    <a:pt x="937" y="0"/>
                  </a:moveTo>
                  <a:cubicBezTo>
                    <a:pt x="820" y="261"/>
                    <a:pt x="658" y="486"/>
                    <a:pt x="451" y="675"/>
                  </a:cubicBezTo>
                  <a:cubicBezTo>
                    <a:pt x="307" y="792"/>
                    <a:pt x="154" y="891"/>
                    <a:pt x="1" y="972"/>
                  </a:cubicBezTo>
                  <a:cubicBezTo>
                    <a:pt x="307" y="1161"/>
                    <a:pt x="559" y="1431"/>
                    <a:pt x="748" y="1737"/>
                  </a:cubicBezTo>
                  <a:cubicBezTo>
                    <a:pt x="784" y="1809"/>
                    <a:pt x="820" y="1872"/>
                    <a:pt x="856" y="1934"/>
                  </a:cubicBezTo>
                  <a:cubicBezTo>
                    <a:pt x="901" y="1755"/>
                    <a:pt x="946" y="1566"/>
                    <a:pt x="1009" y="1386"/>
                  </a:cubicBezTo>
                  <a:cubicBezTo>
                    <a:pt x="1117" y="1053"/>
                    <a:pt x="1314" y="747"/>
                    <a:pt x="1584" y="522"/>
                  </a:cubicBezTo>
                  <a:cubicBezTo>
                    <a:pt x="1431" y="450"/>
                    <a:pt x="1288" y="360"/>
                    <a:pt x="1162" y="252"/>
                  </a:cubicBezTo>
                  <a:cubicBezTo>
                    <a:pt x="1081" y="171"/>
                    <a:pt x="1000" y="90"/>
                    <a:pt x="9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2271750" y="1204425"/>
              <a:ext cx="30400" cy="60100"/>
            </a:xfrm>
            <a:custGeom>
              <a:avLst/>
              <a:gdLst/>
              <a:ahLst/>
              <a:cxnLst/>
              <a:rect l="l" t="t" r="r" b="b"/>
              <a:pathLst>
                <a:path w="1216" h="2404" extrusionOk="0">
                  <a:moveTo>
                    <a:pt x="684" y="1"/>
                  </a:moveTo>
                  <a:cubicBezTo>
                    <a:pt x="603" y="316"/>
                    <a:pt x="441" y="604"/>
                    <a:pt x="226" y="847"/>
                  </a:cubicBezTo>
                  <a:cubicBezTo>
                    <a:pt x="154" y="910"/>
                    <a:pt x="82" y="973"/>
                    <a:pt x="1" y="1036"/>
                  </a:cubicBezTo>
                  <a:cubicBezTo>
                    <a:pt x="361" y="1198"/>
                    <a:pt x="666" y="1468"/>
                    <a:pt x="882" y="1809"/>
                  </a:cubicBezTo>
                  <a:cubicBezTo>
                    <a:pt x="1008" y="1998"/>
                    <a:pt x="1116" y="2196"/>
                    <a:pt x="1215" y="2403"/>
                  </a:cubicBezTo>
                  <a:cubicBezTo>
                    <a:pt x="1044" y="1620"/>
                    <a:pt x="873" y="820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2177275" y="933850"/>
              <a:ext cx="59875" cy="73125"/>
            </a:xfrm>
            <a:custGeom>
              <a:avLst/>
              <a:gdLst/>
              <a:ahLst/>
              <a:cxnLst/>
              <a:rect l="l" t="t" r="r" b="b"/>
              <a:pathLst>
                <a:path w="2395" h="2925" extrusionOk="0">
                  <a:moveTo>
                    <a:pt x="1260" y="0"/>
                  </a:moveTo>
                  <a:cubicBezTo>
                    <a:pt x="1044" y="0"/>
                    <a:pt x="837" y="36"/>
                    <a:pt x="631" y="90"/>
                  </a:cubicBezTo>
                  <a:cubicBezTo>
                    <a:pt x="604" y="99"/>
                    <a:pt x="568" y="117"/>
                    <a:pt x="541" y="126"/>
                  </a:cubicBezTo>
                  <a:lnTo>
                    <a:pt x="496" y="162"/>
                  </a:lnTo>
                  <a:cubicBezTo>
                    <a:pt x="343" y="279"/>
                    <a:pt x="235" y="441"/>
                    <a:pt x="181" y="621"/>
                  </a:cubicBezTo>
                  <a:cubicBezTo>
                    <a:pt x="109" y="828"/>
                    <a:pt x="55" y="1044"/>
                    <a:pt x="28" y="1269"/>
                  </a:cubicBezTo>
                  <a:cubicBezTo>
                    <a:pt x="10" y="1395"/>
                    <a:pt x="1" y="1521"/>
                    <a:pt x="1" y="1647"/>
                  </a:cubicBezTo>
                  <a:cubicBezTo>
                    <a:pt x="1" y="1719"/>
                    <a:pt x="1" y="1791"/>
                    <a:pt x="10" y="1854"/>
                  </a:cubicBezTo>
                  <a:cubicBezTo>
                    <a:pt x="55" y="2249"/>
                    <a:pt x="199" y="2501"/>
                    <a:pt x="397" y="2672"/>
                  </a:cubicBezTo>
                  <a:cubicBezTo>
                    <a:pt x="594" y="2835"/>
                    <a:pt x="849" y="2925"/>
                    <a:pt x="1106" y="2925"/>
                  </a:cubicBezTo>
                  <a:cubicBezTo>
                    <a:pt x="1119" y="2925"/>
                    <a:pt x="1131" y="2925"/>
                    <a:pt x="1143" y="2924"/>
                  </a:cubicBezTo>
                  <a:cubicBezTo>
                    <a:pt x="1206" y="2924"/>
                    <a:pt x="1260" y="2924"/>
                    <a:pt x="1323" y="2915"/>
                  </a:cubicBezTo>
                  <a:cubicBezTo>
                    <a:pt x="1611" y="2888"/>
                    <a:pt x="1881" y="2771"/>
                    <a:pt x="2088" y="2573"/>
                  </a:cubicBezTo>
                  <a:cubicBezTo>
                    <a:pt x="2286" y="2366"/>
                    <a:pt x="2394" y="2078"/>
                    <a:pt x="2385" y="1791"/>
                  </a:cubicBezTo>
                  <a:cubicBezTo>
                    <a:pt x="2385" y="1719"/>
                    <a:pt x="2376" y="1656"/>
                    <a:pt x="2367" y="1593"/>
                  </a:cubicBezTo>
                  <a:cubicBezTo>
                    <a:pt x="2340" y="1395"/>
                    <a:pt x="2295" y="1206"/>
                    <a:pt x="2223" y="1017"/>
                  </a:cubicBezTo>
                  <a:cubicBezTo>
                    <a:pt x="2151" y="810"/>
                    <a:pt x="2052" y="612"/>
                    <a:pt x="1926" y="423"/>
                  </a:cubicBezTo>
                  <a:cubicBezTo>
                    <a:pt x="1836" y="261"/>
                    <a:pt x="1692" y="126"/>
                    <a:pt x="1521" y="54"/>
                  </a:cubicBezTo>
                  <a:lnTo>
                    <a:pt x="1458" y="18"/>
                  </a:lnTo>
                  <a:lnTo>
                    <a:pt x="1422" y="9"/>
                  </a:lnTo>
                  <a:cubicBezTo>
                    <a:pt x="1368" y="9"/>
                    <a:pt x="1314" y="0"/>
                    <a:pt x="12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2172550" y="1347500"/>
              <a:ext cx="54700" cy="71775"/>
            </a:xfrm>
            <a:custGeom>
              <a:avLst/>
              <a:gdLst/>
              <a:ahLst/>
              <a:cxnLst/>
              <a:rect l="l" t="t" r="r" b="b"/>
              <a:pathLst>
                <a:path w="2188" h="2871" extrusionOk="0">
                  <a:moveTo>
                    <a:pt x="1350" y="0"/>
                  </a:moveTo>
                  <a:cubicBezTo>
                    <a:pt x="1278" y="504"/>
                    <a:pt x="1035" y="972"/>
                    <a:pt x="658" y="1323"/>
                  </a:cubicBezTo>
                  <a:cubicBezTo>
                    <a:pt x="460" y="1494"/>
                    <a:pt x="244" y="1629"/>
                    <a:pt x="1" y="1737"/>
                  </a:cubicBezTo>
                  <a:cubicBezTo>
                    <a:pt x="415" y="1917"/>
                    <a:pt x="757" y="2223"/>
                    <a:pt x="990" y="2610"/>
                  </a:cubicBezTo>
                  <a:cubicBezTo>
                    <a:pt x="1044" y="2691"/>
                    <a:pt x="1098" y="2781"/>
                    <a:pt x="1143" y="2870"/>
                  </a:cubicBezTo>
                  <a:cubicBezTo>
                    <a:pt x="1152" y="2798"/>
                    <a:pt x="1161" y="2727"/>
                    <a:pt x="1170" y="2673"/>
                  </a:cubicBezTo>
                  <a:cubicBezTo>
                    <a:pt x="1251" y="2268"/>
                    <a:pt x="1368" y="1872"/>
                    <a:pt x="1530" y="1503"/>
                  </a:cubicBezTo>
                  <a:cubicBezTo>
                    <a:pt x="1683" y="1161"/>
                    <a:pt x="1899" y="855"/>
                    <a:pt x="2187" y="621"/>
                  </a:cubicBezTo>
                  <a:cubicBezTo>
                    <a:pt x="1854" y="495"/>
                    <a:pt x="1566" y="279"/>
                    <a:pt x="1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1949425" y="1111975"/>
              <a:ext cx="40725" cy="53575"/>
            </a:xfrm>
            <a:custGeom>
              <a:avLst/>
              <a:gdLst/>
              <a:ahLst/>
              <a:cxnLst/>
              <a:rect l="l" t="t" r="r" b="b"/>
              <a:pathLst>
                <a:path w="1629" h="2143" extrusionOk="0">
                  <a:moveTo>
                    <a:pt x="792" y="1"/>
                  </a:moveTo>
                  <a:cubicBezTo>
                    <a:pt x="657" y="343"/>
                    <a:pt x="441" y="649"/>
                    <a:pt x="162" y="892"/>
                  </a:cubicBezTo>
                  <a:cubicBezTo>
                    <a:pt x="108" y="928"/>
                    <a:pt x="54" y="955"/>
                    <a:pt x="0" y="991"/>
                  </a:cubicBezTo>
                  <a:cubicBezTo>
                    <a:pt x="153" y="1171"/>
                    <a:pt x="279" y="1369"/>
                    <a:pt x="378" y="1576"/>
                  </a:cubicBezTo>
                  <a:cubicBezTo>
                    <a:pt x="468" y="1755"/>
                    <a:pt x="531" y="1944"/>
                    <a:pt x="585" y="2142"/>
                  </a:cubicBezTo>
                  <a:cubicBezTo>
                    <a:pt x="675" y="1944"/>
                    <a:pt x="774" y="1755"/>
                    <a:pt x="882" y="1576"/>
                  </a:cubicBezTo>
                  <a:cubicBezTo>
                    <a:pt x="1071" y="1270"/>
                    <a:pt x="1323" y="1000"/>
                    <a:pt x="1629" y="811"/>
                  </a:cubicBezTo>
                  <a:cubicBezTo>
                    <a:pt x="1467" y="730"/>
                    <a:pt x="1323" y="631"/>
                    <a:pt x="1179" y="514"/>
                  </a:cubicBezTo>
                  <a:cubicBezTo>
                    <a:pt x="1026" y="370"/>
                    <a:pt x="891" y="199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1957525" y="1001325"/>
              <a:ext cx="39375" cy="46125"/>
            </a:xfrm>
            <a:custGeom>
              <a:avLst/>
              <a:gdLst/>
              <a:ahLst/>
              <a:cxnLst/>
              <a:rect l="l" t="t" r="r" b="b"/>
              <a:pathLst>
                <a:path w="1575" h="1845" extrusionOk="0">
                  <a:moveTo>
                    <a:pt x="1053" y="0"/>
                  </a:moveTo>
                  <a:cubicBezTo>
                    <a:pt x="936" y="207"/>
                    <a:pt x="783" y="387"/>
                    <a:pt x="594" y="531"/>
                  </a:cubicBezTo>
                  <a:cubicBezTo>
                    <a:pt x="414" y="666"/>
                    <a:pt x="216" y="765"/>
                    <a:pt x="0" y="828"/>
                  </a:cubicBezTo>
                  <a:cubicBezTo>
                    <a:pt x="225" y="1062"/>
                    <a:pt x="387" y="1350"/>
                    <a:pt x="477" y="1665"/>
                  </a:cubicBezTo>
                  <a:cubicBezTo>
                    <a:pt x="504" y="1719"/>
                    <a:pt x="513" y="1782"/>
                    <a:pt x="531" y="1845"/>
                  </a:cubicBezTo>
                  <a:cubicBezTo>
                    <a:pt x="621" y="1629"/>
                    <a:pt x="729" y="1431"/>
                    <a:pt x="846" y="1233"/>
                  </a:cubicBezTo>
                  <a:cubicBezTo>
                    <a:pt x="1026" y="945"/>
                    <a:pt x="1278" y="702"/>
                    <a:pt x="1575" y="531"/>
                  </a:cubicBezTo>
                  <a:cubicBezTo>
                    <a:pt x="1503" y="486"/>
                    <a:pt x="1440" y="441"/>
                    <a:pt x="1368" y="387"/>
                  </a:cubicBezTo>
                  <a:cubicBezTo>
                    <a:pt x="1242" y="270"/>
                    <a:pt x="1134" y="144"/>
                    <a:pt x="10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2085500" y="928675"/>
              <a:ext cx="76725" cy="81500"/>
            </a:xfrm>
            <a:custGeom>
              <a:avLst/>
              <a:gdLst/>
              <a:ahLst/>
              <a:cxnLst/>
              <a:rect l="l" t="t" r="r" b="b"/>
              <a:pathLst>
                <a:path w="3069" h="3260" extrusionOk="0">
                  <a:moveTo>
                    <a:pt x="1638" y="0"/>
                  </a:moveTo>
                  <a:cubicBezTo>
                    <a:pt x="1476" y="0"/>
                    <a:pt x="1323" y="9"/>
                    <a:pt x="1170" y="36"/>
                  </a:cubicBezTo>
                  <a:cubicBezTo>
                    <a:pt x="1053" y="45"/>
                    <a:pt x="936" y="72"/>
                    <a:pt x="829" y="108"/>
                  </a:cubicBezTo>
                  <a:lnTo>
                    <a:pt x="802" y="117"/>
                  </a:lnTo>
                  <a:lnTo>
                    <a:pt x="757" y="153"/>
                  </a:lnTo>
                  <a:cubicBezTo>
                    <a:pt x="550" y="261"/>
                    <a:pt x="388" y="441"/>
                    <a:pt x="307" y="657"/>
                  </a:cubicBezTo>
                  <a:cubicBezTo>
                    <a:pt x="199" y="882"/>
                    <a:pt x="118" y="1116"/>
                    <a:pt x="64" y="1359"/>
                  </a:cubicBezTo>
                  <a:cubicBezTo>
                    <a:pt x="28" y="1548"/>
                    <a:pt x="10" y="1737"/>
                    <a:pt x="1" y="1926"/>
                  </a:cubicBezTo>
                  <a:lnTo>
                    <a:pt x="1" y="2007"/>
                  </a:lnTo>
                  <a:cubicBezTo>
                    <a:pt x="37" y="2456"/>
                    <a:pt x="199" y="2744"/>
                    <a:pt x="451" y="2951"/>
                  </a:cubicBezTo>
                  <a:cubicBezTo>
                    <a:pt x="718" y="3152"/>
                    <a:pt x="1047" y="3259"/>
                    <a:pt x="1381" y="3259"/>
                  </a:cubicBezTo>
                  <a:cubicBezTo>
                    <a:pt x="1407" y="3259"/>
                    <a:pt x="1432" y="3258"/>
                    <a:pt x="1458" y="3257"/>
                  </a:cubicBezTo>
                  <a:lnTo>
                    <a:pt x="1611" y="3257"/>
                  </a:lnTo>
                  <a:cubicBezTo>
                    <a:pt x="1989" y="3248"/>
                    <a:pt x="2358" y="3122"/>
                    <a:pt x="2655" y="2879"/>
                  </a:cubicBezTo>
                  <a:cubicBezTo>
                    <a:pt x="2925" y="2645"/>
                    <a:pt x="3069" y="2294"/>
                    <a:pt x="3051" y="1935"/>
                  </a:cubicBezTo>
                  <a:lnTo>
                    <a:pt x="3051" y="1818"/>
                  </a:lnTo>
                  <a:cubicBezTo>
                    <a:pt x="3033" y="1611"/>
                    <a:pt x="2988" y="1395"/>
                    <a:pt x="2916" y="1188"/>
                  </a:cubicBezTo>
                  <a:cubicBezTo>
                    <a:pt x="2835" y="954"/>
                    <a:pt x="2727" y="729"/>
                    <a:pt x="2601" y="522"/>
                  </a:cubicBezTo>
                  <a:cubicBezTo>
                    <a:pt x="2484" y="324"/>
                    <a:pt x="2304" y="162"/>
                    <a:pt x="2088" y="72"/>
                  </a:cubicBezTo>
                  <a:lnTo>
                    <a:pt x="2034" y="45"/>
                  </a:lnTo>
                  <a:lnTo>
                    <a:pt x="2016" y="36"/>
                  </a:lnTo>
                  <a:lnTo>
                    <a:pt x="1926" y="18"/>
                  </a:lnTo>
                  <a:cubicBezTo>
                    <a:pt x="1827" y="9"/>
                    <a:pt x="1728" y="0"/>
                    <a:pt x="16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2056950" y="997950"/>
              <a:ext cx="39150" cy="47025"/>
            </a:xfrm>
            <a:custGeom>
              <a:avLst/>
              <a:gdLst/>
              <a:ahLst/>
              <a:cxnLst/>
              <a:rect l="l" t="t" r="r" b="b"/>
              <a:pathLst>
                <a:path w="1566" h="1881" extrusionOk="0">
                  <a:moveTo>
                    <a:pt x="783" y="0"/>
                  </a:moveTo>
                  <a:cubicBezTo>
                    <a:pt x="675" y="234"/>
                    <a:pt x="513" y="441"/>
                    <a:pt x="315" y="603"/>
                  </a:cubicBezTo>
                  <a:cubicBezTo>
                    <a:pt x="216" y="684"/>
                    <a:pt x="108" y="747"/>
                    <a:pt x="0" y="801"/>
                  </a:cubicBezTo>
                  <a:cubicBezTo>
                    <a:pt x="297" y="1008"/>
                    <a:pt x="531" y="1296"/>
                    <a:pt x="675" y="1629"/>
                  </a:cubicBezTo>
                  <a:cubicBezTo>
                    <a:pt x="720" y="1710"/>
                    <a:pt x="747" y="1791"/>
                    <a:pt x="783" y="1881"/>
                  </a:cubicBezTo>
                  <a:cubicBezTo>
                    <a:pt x="810" y="1791"/>
                    <a:pt x="846" y="1710"/>
                    <a:pt x="891" y="1629"/>
                  </a:cubicBezTo>
                  <a:cubicBezTo>
                    <a:pt x="1035" y="1296"/>
                    <a:pt x="1269" y="1008"/>
                    <a:pt x="1566" y="801"/>
                  </a:cubicBezTo>
                  <a:cubicBezTo>
                    <a:pt x="1458" y="747"/>
                    <a:pt x="1350" y="684"/>
                    <a:pt x="1260" y="603"/>
                  </a:cubicBezTo>
                  <a:cubicBezTo>
                    <a:pt x="1053" y="441"/>
                    <a:pt x="891" y="234"/>
                    <a:pt x="7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1959550" y="1267875"/>
              <a:ext cx="103925" cy="116075"/>
            </a:xfrm>
            <a:custGeom>
              <a:avLst/>
              <a:gdLst/>
              <a:ahLst/>
              <a:cxnLst/>
              <a:rect l="l" t="t" r="r" b="b"/>
              <a:pathLst>
                <a:path w="4157" h="4643" extrusionOk="0">
                  <a:moveTo>
                    <a:pt x="1602" y="0"/>
                  </a:moveTo>
                  <a:cubicBezTo>
                    <a:pt x="1539" y="9"/>
                    <a:pt x="1485" y="18"/>
                    <a:pt x="1422" y="36"/>
                  </a:cubicBezTo>
                  <a:lnTo>
                    <a:pt x="1413" y="45"/>
                  </a:lnTo>
                  <a:lnTo>
                    <a:pt x="1359" y="72"/>
                  </a:lnTo>
                  <a:cubicBezTo>
                    <a:pt x="1089" y="153"/>
                    <a:pt x="837" y="405"/>
                    <a:pt x="639" y="720"/>
                  </a:cubicBezTo>
                  <a:cubicBezTo>
                    <a:pt x="450" y="1017"/>
                    <a:pt x="306" y="1332"/>
                    <a:pt x="198" y="1656"/>
                  </a:cubicBezTo>
                  <a:cubicBezTo>
                    <a:pt x="99" y="1953"/>
                    <a:pt x="36" y="2250"/>
                    <a:pt x="0" y="2555"/>
                  </a:cubicBezTo>
                  <a:cubicBezTo>
                    <a:pt x="0" y="2618"/>
                    <a:pt x="0" y="2681"/>
                    <a:pt x="0" y="2744"/>
                  </a:cubicBezTo>
                  <a:cubicBezTo>
                    <a:pt x="0" y="3356"/>
                    <a:pt x="207" y="3788"/>
                    <a:pt x="549" y="4103"/>
                  </a:cubicBezTo>
                  <a:cubicBezTo>
                    <a:pt x="882" y="4418"/>
                    <a:pt x="1377" y="4598"/>
                    <a:pt x="1953" y="4634"/>
                  </a:cubicBezTo>
                  <a:cubicBezTo>
                    <a:pt x="2025" y="4634"/>
                    <a:pt x="2088" y="4643"/>
                    <a:pt x="2160" y="4643"/>
                  </a:cubicBezTo>
                  <a:cubicBezTo>
                    <a:pt x="2708" y="4643"/>
                    <a:pt x="3185" y="4490"/>
                    <a:pt x="3536" y="4202"/>
                  </a:cubicBezTo>
                  <a:cubicBezTo>
                    <a:pt x="3878" y="3905"/>
                    <a:pt x="4112" y="3473"/>
                    <a:pt x="4157" y="2834"/>
                  </a:cubicBezTo>
                  <a:lnTo>
                    <a:pt x="4157" y="2690"/>
                  </a:lnTo>
                  <a:cubicBezTo>
                    <a:pt x="4157" y="2430"/>
                    <a:pt x="4130" y="2178"/>
                    <a:pt x="4085" y="1926"/>
                  </a:cubicBezTo>
                  <a:cubicBezTo>
                    <a:pt x="4022" y="1584"/>
                    <a:pt x="3914" y="1251"/>
                    <a:pt x="3779" y="936"/>
                  </a:cubicBezTo>
                  <a:cubicBezTo>
                    <a:pt x="3617" y="594"/>
                    <a:pt x="3401" y="306"/>
                    <a:pt x="3149" y="189"/>
                  </a:cubicBezTo>
                  <a:lnTo>
                    <a:pt x="3095" y="153"/>
                  </a:lnTo>
                  <a:lnTo>
                    <a:pt x="3068" y="135"/>
                  </a:lnTo>
                  <a:lnTo>
                    <a:pt x="2978" y="108"/>
                  </a:lnTo>
                  <a:cubicBezTo>
                    <a:pt x="2942" y="90"/>
                    <a:pt x="2897" y="81"/>
                    <a:pt x="2852" y="72"/>
                  </a:cubicBezTo>
                  <a:cubicBezTo>
                    <a:pt x="2708" y="90"/>
                    <a:pt x="2564" y="99"/>
                    <a:pt x="2412" y="108"/>
                  </a:cubicBezTo>
                  <a:cubicBezTo>
                    <a:pt x="2340" y="108"/>
                    <a:pt x="2259" y="108"/>
                    <a:pt x="2178" y="99"/>
                  </a:cubicBezTo>
                  <a:cubicBezTo>
                    <a:pt x="1980" y="81"/>
                    <a:pt x="1791" y="45"/>
                    <a:pt x="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2091800" y="1529925"/>
              <a:ext cx="116775" cy="121700"/>
            </a:xfrm>
            <a:custGeom>
              <a:avLst/>
              <a:gdLst/>
              <a:ahLst/>
              <a:cxnLst/>
              <a:rect l="l" t="t" r="r" b="b"/>
              <a:pathLst>
                <a:path w="4671" h="4868" extrusionOk="0">
                  <a:moveTo>
                    <a:pt x="2502" y="0"/>
                  </a:moveTo>
                  <a:cubicBezTo>
                    <a:pt x="2106" y="0"/>
                    <a:pt x="1719" y="45"/>
                    <a:pt x="1341" y="135"/>
                  </a:cubicBezTo>
                  <a:cubicBezTo>
                    <a:pt x="1287" y="153"/>
                    <a:pt x="1242" y="171"/>
                    <a:pt x="1197" y="198"/>
                  </a:cubicBezTo>
                  <a:lnTo>
                    <a:pt x="1143" y="234"/>
                  </a:lnTo>
                  <a:cubicBezTo>
                    <a:pt x="846" y="360"/>
                    <a:pt x="604" y="666"/>
                    <a:pt x="433" y="1017"/>
                  </a:cubicBezTo>
                  <a:cubicBezTo>
                    <a:pt x="280" y="1350"/>
                    <a:pt x="163" y="1692"/>
                    <a:pt x="91" y="2043"/>
                  </a:cubicBezTo>
                  <a:cubicBezTo>
                    <a:pt x="28" y="2313"/>
                    <a:pt x="1" y="2582"/>
                    <a:pt x="1" y="2852"/>
                  </a:cubicBezTo>
                  <a:lnTo>
                    <a:pt x="1" y="2996"/>
                  </a:lnTo>
                  <a:cubicBezTo>
                    <a:pt x="46" y="3653"/>
                    <a:pt x="298" y="4094"/>
                    <a:pt x="684" y="4400"/>
                  </a:cubicBezTo>
                  <a:cubicBezTo>
                    <a:pt x="1071" y="4706"/>
                    <a:pt x="1602" y="4868"/>
                    <a:pt x="2214" y="4868"/>
                  </a:cubicBezTo>
                  <a:cubicBezTo>
                    <a:pt x="2304" y="4868"/>
                    <a:pt x="2385" y="4859"/>
                    <a:pt x="2466" y="4859"/>
                  </a:cubicBezTo>
                  <a:cubicBezTo>
                    <a:pt x="3114" y="4814"/>
                    <a:pt x="3663" y="4616"/>
                    <a:pt x="4050" y="4283"/>
                  </a:cubicBezTo>
                  <a:cubicBezTo>
                    <a:pt x="4436" y="3950"/>
                    <a:pt x="4661" y="3491"/>
                    <a:pt x="4670" y="2852"/>
                  </a:cubicBezTo>
                  <a:cubicBezTo>
                    <a:pt x="4670" y="2798"/>
                    <a:pt x="4670" y="2735"/>
                    <a:pt x="4661" y="2672"/>
                  </a:cubicBezTo>
                  <a:cubicBezTo>
                    <a:pt x="4625" y="2358"/>
                    <a:pt x="4553" y="2043"/>
                    <a:pt x="4445" y="1746"/>
                  </a:cubicBezTo>
                  <a:cubicBezTo>
                    <a:pt x="4328" y="1404"/>
                    <a:pt x="4166" y="1080"/>
                    <a:pt x="3969" y="774"/>
                  </a:cubicBezTo>
                  <a:cubicBezTo>
                    <a:pt x="3744" y="450"/>
                    <a:pt x="3465" y="189"/>
                    <a:pt x="3159" y="99"/>
                  </a:cubicBezTo>
                  <a:lnTo>
                    <a:pt x="3105" y="72"/>
                  </a:lnTo>
                  <a:cubicBezTo>
                    <a:pt x="3042" y="45"/>
                    <a:pt x="2970" y="27"/>
                    <a:pt x="2907" y="18"/>
                  </a:cubicBezTo>
                  <a:cubicBezTo>
                    <a:pt x="2772" y="9"/>
                    <a:pt x="2637" y="0"/>
                    <a:pt x="25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2053125" y="1113100"/>
              <a:ext cx="46800" cy="55825"/>
            </a:xfrm>
            <a:custGeom>
              <a:avLst/>
              <a:gdLst/>
              <a:ahLst/>
              <a:cxnLst/>
              <a:rect l="l" t="t" r="r" b="b"/>
              <a:pathLst>
                <a:path w="1872" h="2233" extrusionOk="0">
                  <a:moveTo>
                    <a:pt x="936" y="1"/>
                  </a:moveTo>
                  <a:cubicBezTo>
                    <a:pt x="819" y="217"/>
                    <a:pt x="657" y="415"/>
                    <a:pt x="468" y="577"/>
                  </a:cubicBezTo>
                  <a:cubicBezTo>
                    <a:pt x="324" y="685"/>
                    <a:pt x="162" y="784"/>
                    <a:pt x="0" y="856"/>
                  </a:cubicBezTo>
                  <a:cubicBezTo>
                    <a:pt x="342" y="1090"/>
                    <a:pt x="612" y="1414"/>
                    <a:pt x="774" y="1800"/>
                  </a:cubicBezTo>
                  <a:cubicBezTo>
                    <a:pt x="828" y="1944"/>
                    <a:pt x="891" y="2088"/>
                    <a:pt x="936" y="2232"/>
                  </a:cubicBezTo>
                  <a:cubicBezTo>
                    <a:pt x="981" y="2088"/>
                    <a:pt x="1035" y="1944"/>
                    <a:pt x="1098" y="1800"/>
                  </a:cubicBezTo>
                  <a:cubicBezTo>
                    <a:pt x="1251" y="1414"/>
                    <a:pt x="1521" y="1090"/>
                    <a:pt x="1872" y="856"/>
                  </a:cubicBezTo>
                  <a:cubicBezTo>
                    <a:pt x="1701" y="784"/>
                    <a:pt x="1548" y="685"/>
                    <a:pt x="1404" y="577"/>
                  </a:cubicBezTo>
                  <a:cubicBezTo>
                    <a:pt x="1206" y="415"/>
                    <a:pt x="1053" y="217"/>
                    <a:pt x="9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2083700" y="1140100"/>
              <a:ext cx="101475" cy="116550"/>
            </a:xfrm>
            <a:custGeom>
              <a:avLst/>
              <a:gdLst/>
              <a:ahLst/>
              <a:cxnLst/>
              <a:rect l="l" t="t" r="r" b="b"/>
              <a:pathLst>
                <a:path w="4059" h="4662" extrusionOk="0">
                  <a:moveTo>
                    <a:pt x="2142" y="1"/>
                  </a:moveTo>
                  <a:cubicBezTo>
                    <a:pt x="1917" y="1"/>
                    <a:pt x="1692" y="19"/>
                    <a:pt x="1467" y="55"/>
                  </a:cubicBezTo>
                  <a:cubicBezTo>
                    <a:pt x="1323" y="73"/>
                    <a:pt x="1179" y="109"/>
                    <a:pt x="1044" y="172"/>
                  </a:cubicBezTo>
                  <a:lnTo>
                    <a:pt x="1035" y="172"/>
                  </a:lnTo>
                  <a:lnTo>
                    <a:pt x="981" y="208"/>
                  </a:lnTo>
                  <a:cubicBezTo>
                    <a:pt x="739" y="325"/>
                    <a:pt x="523" y="612"/>
                    <a:pt x="370" y="954"/>
                  </a:cubicBezTo>
                  <a:cubicBezTo>
                    <a:pt x="235" y="1269"/>
                    <a:pt x="136" y="1602"/>
                    <a:pt x="73" y="1935"/>
                  </a:cubicBezTo>
                  <a:cubicBezTo>
                    <a:pt x="28" y="2187"/>
                    <a:pt x="1" y="2448"/>
                    <a:pt x="1" y="2700"/>
                  </a:cubicBezTo>
                  <a:lnTo>
                    <a:pt x="1" y="2853"/>
                  </a:lnTo>
                  <a:cubicBezTo>
                    <a:pt x="46" y="3492"/>
                    <a:pt x="280" y="3924"/>
                    <a:pt x="613" y="4220"/>
                  </a:cubicBezTo>
                  <a:cubicBezTo>
                    <a:pt x="955" y="4508"/>
                    <a:pt x="1422" y="4661"/>
                    <a:pt x="1962" y="4661"/>
                  </a:cubicBezTo>
                  <a:cubicBezTo>
                    <a:pt x="2025" y="4661"/>
                    <a:pt x="2088" y="4661"/>
                    <a:pt x="2160" y="4652"/>
                  </a:cubicBezTo>
                  <a:cubicBezTo>
                    <a:pt x="2718" y="4616"/>
                    <a:pt x="3195" y="4427"/>
                    <a:pt x="3519" y="4121"/>
                  </a:cubicBezTo>
                  <a:cubicBezTo>
                    <a:pt x="3852" y="3816"/>
                    <a:pt x="4059" y="3375"/>
                    <a:pt x="4059" y="2763"/>
                  </a:cubicBezTo>
                  <a:lnTo>
                    <a:pt x="4059" y="2628"/>
                  </a:lnTo>
                  <a:cubicBezTo>
                    <a:pt x="3996" y="2448"/>
                    <a:pt x="3960" y="2259"/>
                    <a:pt x="3933" y="2070"/>
                  </a:cubicBezTo>
                  <a:cubicBezTo>
                    <a:pt x="3924" y="1998"/>
                    <a:pt x="3924" y="1926"/>
                    <a:pt x="3924" y="1863"/>
                  </a:cubicBezTo>
                  <a:cubicBezTo>
                    <a:pt x="3924" y="1791"/>
                    <a:pt x="3888" y="1728"/>
                    <a:pt x="3870" y="1683"/>
                  </a:cubicBezTo>
                  <a:cubicBezTo>
                    <a:pt x="3762" y="1350"/>
                    <a:pt x="3618" y="1035"/>
                    <a:pt x="3438" y="738"/>
                  </a:cubicBezTo>
                  <a:cubicBezTo>
                    <a:pt x="3240" y="424"/>
                    <a:pt x="2988" y="172"/>
                    <a:pt x="2736" y="91"/>
                  </a:cubicBezTo>
                  <a:lnTo>
                    <a:pt x="2673" y="64"/>
                  </a:lnTo>
                  <a:lnTo>
                    <a:pt x="2664" y="64"/>
                  </a:lnTo>
                  <a:lnTo>
                    <a:pt x="2628" y="55"/>
                  </a:lnTo>
                  <a:cubicBezTo>
                    <a:pt x="2592" y="37"/>
                    <a:pt x="2556" y="28"/>
                    <a:pt x="2511" y="28"/>
                  </a:cubicBezTo>
                  <a:cubicBezTo>
                    <a:pt x="2385" y="10"/>
                    <a:pt x="2268" y="1"/>
                    <a:pt x="2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2089325" y="1267650"/>
              <a:ext cx="103950" cy="116300"/>
            </a:xfrm>
            <a:custGeom>
              <a:avLst/>
              <a:gdLst/>
              <a:ahLst/>
              <a:cxnLst/>
              <a:rect l="l" t="t" r="r" b="b"/>
              <a:pathLst>
                <a:path w="4158" h="4652" extrusionOk="0">
                  <a:moveTo>
                    <a:pt x="2556" y="0"/>
                  </a:moveTo>
                  <a:cubicBezTo>
                    <a:pt x="2367" y="54"/>
                    <a:pt x="2178" y="90"/>
                    <a:pt x="1980" y="99"/>
                  </a:cubicBezTo>
                  <a:cubicBezTo>
                    <a:pt x="1899" y="108"/>
                    <a:pt x="1818" y="108"/>
                    <a:pt x="1737" y="108"/>
                  </a:cubicBezTo>
                  <a:cubicBezTo>
                    <a:pt x="1593" y="108"/>
                    <a:pt x="1449" y="99"/>
                    <a:pt x="1305" y="72"/>
                  </a:cubicBezTo>
                  <a:cubicBezTo>
                    <a:pt x="1233" y="90"/>
                    <a:pt x="1161" y="117"/>
                    <a:pt x="1089" y="144"/>
                  </a:cubicBezTo>
                  <a:lnTo>
                    <a:pt x="1062" y="162"/>
                  </a:lnTo>
                  <a:lnTo>
                    <a:pt x="1008" y="198"/>
                  </a:lnTo>
                  <a:cubicBezTo>
                    <a:pt x="756" y="315"/>
                    <a:pt x="541" y="603"/>
                    <a:pt x="379" y="945"/>
                  </a:cubicBezTo>
                  <a:cubicBezTo>
                    <a:pt x="244" y="1260"/>
                    <a:pt x="136" y="1593"/>
                    <a:pt x="73" y="1926"/>
                  </a:cubicBezTo>
                  <a:cubicBezTo>
                    <a:pt x="28" y="2178"/>
                    <a:pt x="1" y="2439"/>
                    <a:pt x="1" y="2690"/>
                  </a:cubicBezTo>
                  <a:lnTo>
                    <a:pt x="1" y="2843"/>
                  </a:lnTo>
                  <a:cubicBezTo>
                    <a:pt x="46" y="3482"/>
                    <a:pt x="280" y="3914"/>
                    <a:pt x="622" y="4202"/>
                  </a:cubicBezTo>
                  <a:cubicBezTo>
                    <a:pt x="963" y="4499"/>
                    <a:pt x="1449" y="4652"/>
                    <a:pt x="1998" y="4652"/>
                  </a:cubicBezTo>
                  <a:cubicBezTo>
                    <a:pt x="2070" y="4652"/>
                    <a:pt x="2133" y="4652"/>
                    <a:pt x="2205" y="4643"/>
                  </a:cubicBezTo>
                  <a:cubicBezTo>
                    <a:pt x="2772" y="4607"/>
                    <a:pt x="3267" y="4418"/>
                    <a:pt x="3609" y="4103"/>
                  </a:cubicBezTo>
                  <a:cubicBezTo>
                    <a:pt x="3942" y="3788"/>
                    <a:pt x="4158" y="3356"/>
                    <a:pt x="4158" y="2744"/>
                  </a:cubicBezTo>
                  <a:cubicBezTo>
                    <a:pt x="4158" y="2690"/>
                    <a:pt x="4158" y="2627"/>
                    <a:pt x="4158" y="2564"/>
                  </a:cubicBezTo>
                  <a:cubicBezTo>
                    <a:pt x="4122" y="2259"/>
                    <a:pt x="4059" y="1953"/>
                    <a:pt x="3960" y="1665"/>
                  </a:cubicBezTo>
                  <a:cubicBezTo>
                    <a:pt x="3852" y="1332"/>
                    <a:pt x="3708" y="1017"/>
                    <a:pt x="3528" y="729"/>
                  </a:cubicBezTo>
                  <a:cubicBezTo>
                    <a:pt x="3321" y="414"/>
                    <a:pt x="3069" y="162"/>
                    <a:pt x="2799" y="72"/>
                  </a:cubicBezTo>
                  <a:lnTo>
                    <a:pt x="2745" y="45"/>
                  </a:lnTo>
                  <a:lnTo>
                    <a:pt x="2736" y="45"/>
                  </a:lnTo>
                  <a:lnTo>
                    <a:pt x="2700" y="27"/>
                  </a:lnTo>
                  <a:cubicBezTo>
                    <a:pt x="2655" y="18"/>
                    <a:pt x="2619" y="9"/>
                    <a:pt x="25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2171875" y="1226250"/>
              <a:ext cx="43000" cy="60525"/>
            </a:xfrm>
            <a:custGeom>
              <a:avLst/>
              <a:gdLst/>
              <a:ahLst/>
              <a:cxnLst/>
              <a:rect l="l" t="t" r="r" b="b"/>
              <a:pathLst>
                <a:path w="1720" h="2421" extrusionOk="0">
                  <a:moveTo>
                    <a:pt x="1017" y="1"/>
                  </a:moveTo>
                  <a:cubicBezTo>
                    <a:pt x="919" y="415"/>
                    <a:pt x="694" y="792"/>
                    <a:pt x="388" y="1089"/>
                  </a:cubicBezTo>
                  <a:cubicBezTo>
                    <a:pt x="271" y="1197"/>
                    <a:pt x="145" y="1287"/>
                    <a:pt x="1" y="1368"/>
                  </a:cubicBezTo>
                  <a:cubicBezTo>
                    <a:pt x="280" y="1557"/>
                    <a:pt x="523" y="1809"/>
                    <a:pt x="694" y="2097"/>
                  </a:cubicBezTo>
                  <a:cubicBezTo>
                    <a:pt x="757" y="2205"/>
                    <a:pt x="820" y="2313"/>
                    <a:pt x="874" y="2421"/>
                  </a:cubicBezTo>
                  <a:cubicBezTo>
                    <a:pt x="919" y="2070"/>
                    <a:pt x="999" y="1719"/>
                    <a:pt x="1125" y="1386"/>
                  </a:cubicBezTo>
                  <a:cubicBezTo>
                    <a:pt x="1242" y="1044"/>
                    <a:pt x="1449" y="729"/>
                    <a:pt x="1719" y="487"/>
                  </a:cubicBezTo>
                  <a:cubicBezTo>
                    <a:pt x="1503" y="406"/>
                    <a:pt x="1305" y="289"/>
                    <a:pt x="1134" y="136"/>
                  </a:cubicBezTo>
                  <a:cubicBezTo>
                    <a:pt x="1089" y="100"/>
                    <a:pt x="1053" y="46"/>
                    <a:pt x="10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>
              <a:off x="1967650" y="1140100"/>
              <a:ext cx="101450" cy="116550"/>
            </a:xfrm>
            <a:custGeom>
              <a:avLst/>
              <a:gdLst/>
              <a:ahLst/>
              <a:cxnLst/>
              <a:rect l="l" t="t" r="r" b="b"/>
              <a:pathLst>
                <a:path w="4058" h="4662" extrusionOk="0">
                  <a:moveTo>
                    <a:pt x="1926" y="1"/>
                  </a:moveTo>
                  <a:cubicBezTo>
                    <a:pt x="1809" y="1"/>
                    <a:pt x="1701" y="10"/>
                    <a:pt x="1593" y="19"/>
                  </a:cubicBezTo>
                  <a:cubicBezTo>
                    <a:pt x="1530" y="28"/>
                    <a:pt x="1458" y="37"/>
                    <a:pt x="1395" y="64"/>
                  </a:cubicBezTo>
                  <a:lnTo>
                    <a:pt x="1386" y="64"/>
                  </a:lnTo>
                  <a:lnTo>
                    <a:pt x="1332" y="91"/>
                  </a:lnTo>
                  <a:cubicBezTo>
                    <a:pt x="1071" y="172"/>
                    <a:pt x="819" y="424"/>
                    <a:pt x="621" y="738"/>
                  </a:cubicBezTo>
                  <a:cubicBezTo>
                    <a:pt x="450" y="1035"/>
                    <a:pt x="297" y="1350"/>
                    <a:pt x="198" y="1683"/>
                  </a:cubicBezTo>
                  <a:cubicBezTo>
                    <a:pt x="117" y="1917"/>
                    <a:pt x="54" y="2160"/>
                    <a:pt x="18" y="2412"/>
                  </a:cubicBezTo>
                  <a:cubicBezTo>
                    <a:pt x="18" y="2457"/>
                    <a:pt x="18" y="2502"/>
                    <a:pt x="9" y="2538"/>
                  </a:cubicBezTo>
                  <a:cubicBezTo>
                    <a:pt x="9" y="2556"/>
                    <a:pt x="9" y="2574"/>
                    <a:pt x="0" y="2592"/>
                  </a:cubicBezTo>
                  <a:lnTo>
                    <a:pt x="0" y="2763"/>
                  </a:lnTo>
                  <a:cubicBezTo>
                    <a:pt x="0" y="3375"/>
                    <a:pt x="207" y="3816"/>
                    <a:pt x="540" y="4121"/>
                  </a:cubicBezTo>
                  <a:cubicBezTo>
                    <a:pt x="873" y="4436"/>
                    <a:pt x="1350" y="4616"/>
                    <a:pt x="1899" y="4652"/>
                  </a:cubicBezTo>
                  <a:cubicBezTo>
                    <a:pt x="1971" y="4661"/>
                    <a:pt x="2034" y="4661"/>
                    <a:pt x="2106" y="4661"/>
                  </a:cubicBezTo>
                  <a:cubicBezTo>
                    <a:pt x="2636" y="4661"/>
                    <a:pt x="3104" y="4508"/>
                    <a:pt x="3446" y="4220"/>
                  </a:cubicBezTo>
                  <a:cubicBezTo>
                    <a:pt x="3779" y="3933"/>
                    <a:pt x="4013" y="3492"/>
                    <a:pt x="4058" y="2853"/>
                  </a:cubicBezTo>
                  <a:lnTo>
                    <a:pt x="4058" y="2700"/>
                  </a:lnTo>
                  <a:cubicBezTo>
                    <a:pt x="4058" y="2439"/>
                    <a:pt x="4031" y="2187"/>
                    <a:pt x="3986" y="1935"/>
                  </a:cubicBezTo>
                  <a:cubicBezTo>
                    <a:pt x="3923" y="1602"/>
                    <a:pt x="3824" y="1269"/>
                    <a:pt x="3689" y="954"/>
                  </a:cubicBezTo>
                  <a:cubicBezTo>
                    <a:pt x="3536" y="612"/>
                    <a:pt x="3320" y="325"/>
                    <a:pt x="3077" y="208"/>
                  </a:cubicBezTo>
                  <a:lnTo>
                    <a:pt x="3023" y="172"/>
                  </a:lnTo>
                  <a:lnTo>
                    <a:pt x="3014" y="172"/>
                  </a:lnTo>
                  <a:lnTo>
                    <a:pt x="2996" y="163"/>
                  </a:lnTo>
                  <a:lnTo>
                    <a:pt x="2906" y="127"/>
                  </a:lnTo>
                  <a:cubicBezTo>
                    <a:pt x="2816" y="100"/>
                    <a:pt x="2726" y="73"/>
                    <a:pt x="2636" y="64"/>
                  </a:cubicBezTo>
                  <a:cubicBezTo>
                    <a:pt x="2402" y="19"/>
                    <a:pt x="2159" y="1"/>
                    <a:pt x="19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1816250" y="1218825"/>
              <a:ext cx="36700" cy="57175"/>
            </a:xfrm>
            <a:custGeom>
              <a:avLst/>
              <a:gdLst/>
              <a:ahLst/>
              <a:cxnLst/>
              <a:rect l="l" t="t" r="r" b="b"/>
              <a:pathLst>
                <a:path w="1468" h="2287" extrusionOk="0">
                  <a:moveTo>
                    <a:pt x="577" y="1"/>
                  </a:moveTo>
                  <a:cubicBezTo>
                    <a:pt x="379" y="748"/>
                    <a:pt x="181" y="1512"/>
                    <a:pt x="1" y="2286"/>
                  </a:cubicBezTo>
                  <a:cubicBezTo>
                    <a:pt x="100" y="2115"/>
                    <a:pt x="217" y="1944"/>
                    <a:pt x="343" y="1782"/>
                  </a:cubicBezTo>
                  <a:cubicBezTo>
                    <a:pt x="631" y="1404"/>
                    <a:pt x="1018" y="1116"/>
                    <a:pt x="1467" y="954"/>
                  </a:cubicBezTo>
                  <a:cubicBezTo>
                    <a:pt x="1350" y="883"/>
                    <a:pt x="1242" y="811"/>
                    <a:pt x="1135" y="730"/>
                  </a:cubicBezTo>
                  <a:cubicBezTo>
                    <a:pt x="901" y="532"/>
                    <a:pt x="703" y="280"/>
                    <a:pt x="5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1925350" y="1230525"/>
              <a:ext cx="55800" cy="70650"/>
            </a:xfrm>
            <a:custGeom>
              <a:avLst/>
              <a:gdLst/>
              <a:ahLst/>
              <a:cxnLst/>
              <a:rect l="l" t="t" r="r" b="b"/>
              <a:pathLst>
                <a:path w="2232" h="2826" extrusionOk="0">
                  <a:moveTo>
                    <a:pt x="1278" y="1"/>
                  </a:moveTo>
                  <a:cubicBezTo>
                    <a:pt x="1143" y="190"/>
                    <a:pt x="981" y="352"/>
                    <a:pt x="792" y="486"/>
                  </a:cubicBezTo>
                  <a:cubicBezTo>
                    <a:pt x="549" y="648"/>
                    <a:pt x="289" y="774"/>
                    <a:pt x="1" y="855"/>
                  </a:cubicBezTo>
                  <a:cubicBezTo>
                    <a:pt x="360" y="1107"/>
                    <a:pt x="630" y="1449"/>
                    <a:pt x="801" y="1854"/>
                  </a:cubicBezTo>
                  <a:cubicBezTo>
                    <a:pt x="936" y="2169"/>
                    <a:pt x="1035" y="2493"/>
                    <a:pt x="1107" y="2826"/>
                  </a:cubicBezTo>
                  <a:cubicBezTo>
                    <a:pt x="1215" y="2511"/>
                    <a:pt x="1368" y="2205"/>
                    <a:pt x="1548" y="1917"/>
                  </a:cubicBezTo>
                  <a:cubicBezTo>
                    <a:pt x="1719" y="1629"/>
                    <a:pt x="1953" y="1386"/>
                    <a:pt x="2232" y="1197"/>
                  </a:cubicBezTo>
                  <a:cubicBezTo>
                    <a:pt x="2097" y="1116"/>
                    <a:pt x="1971" y="1017"/>
                    <a:pt x="1854" y="909"/>
                  </a:cubicBezTo>
                  <a:cubicBezTo>
                    <a:pt x="1584" y="657"/>
                    <a:pt x="1386" y="352"/>
                    <a:pt x="1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1786575" y="1342325"/>
              <a:ext cx="38700" cy="63900"/>
            </a:xfrm>
            <a:custGeom>
              <a:avLst/>
              <a:gdLst/>
              <a:ahLst/>
              <a:cxnLst/>
              <a:rect l="l" t="t" r="r" b="b"/>
              <a:pathLst>
                <a:path w="1548" h="2556" extrusionOk="0">
                  <a:moveTo>
                    <a:pt x="567" y="0"/>
                  </a:moveTo>
                  <a:cubicBezTo>
                    <a:pt x="369" y="846"/>
                    <a:pt x="180" y="1701"/>
                    <a:pt x="0" y="2556"/>
                  </a:cubicBezTo>
                  <a:cubicBezTo>
                    <a:pt x="27" y="2520"/>
                    <a:pt x="54" y="2475"/>
                    <a:pt x="81" y="2439"/>
                  </a:cubicBezTo>
                  <a:cubicBezTo>
                    <a:pt x="369" y="2052"/>
                    <a:pt x="756" y="1692"/>
                    <a:pt x="1260" y="1539"/>
                  </a:cubicBezTo>
                  <a:lnTo>
                    <a:pt x="1278" y="1539"/>
                  </a:lnTo>
                  <a:cubicBezTo>
                    <a:pt x="1287" y="1530"/>
                    <a:pt x="1305" y="1530"/>
                    <a:pt x="1323" y="1521"/>
                  </a:cubicBezTo>
                  <a:cubicBezTo>
                    <a:pt x="1395" y="1494"/>
                    <a:pt x="1467" y="1467"/>
                    <a:pt x="1548" y="1458"/>
                  </a:cubicBezTo>
                  <a:cubicBezTo>
                    <a:pt x="1476" y="1404"/>
                    <a:pt x="1395" y="1359"/>
                    <a:pt x="1323" y="1296"/>
                  </a:cubicBezTo>
                  <a:cubicBezTo>
                    <a:pt x="936" y="963"/>
                    <a:pt x="666" y="504"/>
                    <a:pt x="5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2228125" y="1495050"/>
              <a:ext cx="79650" cy="110025"/>
            </a:xfrm>
            <a:custGeom>
              <a:avLst/>
              <a:gdLst/>
              <a:ahLst/>
              <a:cxnLst/>
              <a:rect l="l" t="t" r="r" b="b"/>
              <a:pathLst>
                <a:path w="3186" h="4401" extrusionOk="0">
                  <a:moveTo>
                    <a:pt x="2618" y="1"/>
                  </a:moveTo>
                  <a:cubicBezTo>
                    <a:pt x="2160" y="1"/>
                    <a:pt x="1701" y="64"/>
                    <a:pt x="1269" y="199"/>
                  </a:cubicBezTo>
                  <a:cubicBezTo>
                    <a:pt x="1197" y="217"/>
                    <a:pt x="1134" y="244"/>
                    <a:pt x="1080" y="280"/>
                  </a:cubicBezTo>
                  <a:lnTo>
                    <a:pt x="1026" y="316"/>
                  </a:lnTo>
                  <a:cubicBezTo>
                    <a:pt x="738" y="468"/>
                    <a:pt x="504" y="783"/>
                    <a:pt x="342" y="1161"/>
                  </a:cubicBezTo>
                  <a:cubicBezTo>
                    <a:pt x="207" y="1503"/>
                    <a:pt x="108" y="1863"/>
                    <a:pt x="54" y="2223"/>
                  </a:cubicBezTo>
                  <a:cubicBezTo>
                    <a:pt x="18" y="2448"/>
                    <a:pt x="0" y="2673"/>
                    <a:pt x="0" y="2898"/>
                  </a:cubicBezTo>
                  <a:cubicBezTo>
                    <a:pt x="0" y="2997"/>
                    <a:pt x="0" y="3096"/>
                    <a:pt x="18" y="3204"/>
                  </a:cubicBezTo>
                  <a:cubicBezTo>
                    <a:pt x="54" y="3654"/>
                    <a:pt x="243" y="4076"/>
                    <a:pt x="558" y="4400"/>
                  </a:cubicBezTo>
                  <a:cubicBezTo>
                    <a:pt x="1134" y="3339"/>
                    <a:pt x="1845" y="2169"/>
                    <a:pt x="2645" y="936"/>
                  </a:cubicBezTo>
                  <a:cubicBezTo>
                    <a:pt x="2816" y="657"/>
                    <a:pt x="3005" y="378"/>
                    <a:pt x="3185" y="109"/>
                  </a:cubicBezTo>
                  <a:cubicBezTo>
                    <a:pt x="3149" y="91"/>
                    <a:pt x="3122" y="73"/>
                    <a:pt x="3086" y="64"/>
                  </a:cubicBezTo>
                  <a:lnTo>
                    <a:pt x="3023" y="46"/>
                  </a:lnTo>
                  <a:cubicBezTo>
                    <a:pt x="2978" y="28"/>
                    <a:pt x="2942" y="19"/>
                    <a:pt x="2897" y="19"/>
                  </a:cubicBezTo>
                  <a:cubicBezTo>
                    <a:pt x="2798" y="1"/>
                    <a:pt x="2708" y="1"/>
                    <a:pt x="26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2194375" y="1601225"/>
              <a:ext cx="41200" cy="64800"/>
            </a:xfrm>
            <a:custGeom>
              <a:avLst/>
              <a:gdLst/>
              <a:ahLst/>
              <a:cxnLst/>
              <a:rect l="l" t="t" r="r" b="b"/>
              <a:pathLst>
                <a:path w="1648" h="2592" extrusionOk="0">
                  <a:moveTo>
                    <a:pt x="1116" y="0"/>
                  </a:moveTo>
                  <a:lnTo>
                    <a:pt x="1116" y="0"/>
                  </a:lnTo>
                  <a:cubicBezTo>
                    <a:pt x="1134" y="702"/>
                    <a:pt x="837" y="1386"/>
                    <a:pt x="306" y="1845"/>
                  </a:cubicBezTo>
                  <a:cubicBezTo>
                    <a:pt x="207" y="1926"/>
                    <a:pt x="108" y="1998"/>
                    <a:pt x="1" y="2061"/>
                  </a:cubicBezTo>
                  <a:cubicBezTo>
                    <a:pt x="297" y="2178"/>
                    <a:pt x="567" y="2358"/>
                    <a:pt x="783" y="2592"/>
                  </a:cubicBezTo>
                  <a:cubicBezTo>
                    <a:pt x="1035" y="1935"/>
                    <a:pt x="1323" y="1287"/>
                    <a:pt x="1647" y="666"/>
                  </a:cubicBezTo>
                  <a:cubicBezTo>
                    <a:pt x="1431" y="477"/>
                    <a:pt x="1251" y="252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2088200" y="1791525"/>
              <a:ext cx="89325" cy="111575"/>
            </a:xfrm>
            <a:custGeom>
              <a:avLst/>
              <a:gdLst/>
              <a:ahLst/>
              <a:cxnLst/>
              <a:rect l="l" t="t" r="r" b="b"/>
              <a:pathLst>
                <a:path w="3573" h="4463" extrusionOk="0">
                  <a:moveTo>
                    <a:pt x="1242" y="0"/>
                  </a:moveTo>
                  <a:cubicBezTo>
                    <a:pt x="1026" y="153"/>
                    <a:pt x="837" y="333"/>
                    <a:pt x="685" y="549"/>
                  </a:cubicBezTo>
                  <a:cubicBezTo>
                    <a:pt x="469" y="864"/>
                    <a:pt x="307" y="1197"/>
                    <a:pt x="181" y="1548"/>
                  </a:cubicBezTo>
                  <a:cubicBezTo>
                    <a:pt x="82" y="1845"/>
                    <a:pt x="19" y="2151"/>
                    <a:pt x="10" y="2466"/>
                  </a:cubicBezTo>
                  <a:cubicBezTo>
                    <a:pt x="1" y="2771"/>
                    <a:pt x="73" y="3077"/>
                    <a:pt x="226" y="3338"/>
                  </a:cubicBezTo>
                  <a:cubicBezTo>
                    <a:pt x="370" y="3590"/>
                    <a:pt x="577" y="3806"/>
                    <a:pt x="819" y="3959"/>
                  </a:cubicBezTo>
                  <a:cubicBezTo>
                    <a:pt x="1242" y="4238"/>
                    <a:pt x="1818" y="4409"/>
                    <a:pt x="2475" y="4463"/>
                  </a:cubicBezTo>
                  <a:cubicBezTo>
                    <a:pt x="2844" y="2951"/>
                    <a:pt x="3213" y="1494"/>
                    <a:pt x="3573" y="153"/>
                  </a:cubicBezTo>
                  <a:lnTo>
                    <a:pt x="3573" y="153"/>
                  </a:lnTo>
                  <a:cubicBezTo>
                    <a:pt x="3393" y="189"/>
                    <a:pt x="3222" y="207"/>
                    <a:pt x="3033" y="225"/>
                  </a:cubicBezTo>
                  <a:cubicBezTo>
                    <a:pt x="2907" y="234"/>
                    <a:pt x="2781" y="234"/>
                    <a:pt x="2655" y="234"/>
                  </a:cubicBezTo>
                  <a:cubicBezTo>
                    <a:pt x="2178" y="234"/>
                    <a:pt x="1701" y="162"/>
                    <a:pt x="1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2213725" y="1364600"/>
              <a:ext cx="112925" cy="122150"/>
            </a:xfrm>
            <a:custGeom>
              <a:avLst/>
              <a:gdLst/>
              <a:ahLst/>
              <a:cxnLst/>
              <a:rect l="l" t="t" r="r" b="b"/>
              <a:pathLst>
                <a:path w="4517" h="4886" extrusionOk="0">
                  <a:moveTo>
                    <a:pt x="2421" y="0"/>
                  </a:moveTo>
                  <a:cubicBezTo>
                    <a:pt x="2025" y="0"/>
                    <a:pt x="1638" y="54"/>
                    <a:pt x="1260" y="153"/>
                  </a:cubicBezTo>
                  <a:cubicBezTo>
                    <a:pt x="1206" y="171"/>
                    <a:pt x="1161" y="189"/>
                    <a:pt x="1116" y="216"/>
                  </a:cubicBezTo>
                  <a:lnTo>
                    <a:pt x="1062" y="252"/>
                  </a:lnTo>
                  <a:cubicBezTo>
                    <a:pt x="783" y="387"/>
                    <a:pt x="558" y="693"/>
                    <a:pt x="387" y="1053"/>
                  </a:cubicBezTo>
                  <a:cubicBezTo>
                    <a:pt x="243" y="1386"/>
                    <a:pt x="135" y="1737"/>
                    <a:pt x="72" y="2097"/>
                  </a:cubicBezTo>
                  <a:cubicBezTo>
                    <a:pt x="18" y="2348"/>
                    <a:pt x="0" y="2600"/>
                    <a:pt x="0" y="2861"/>
                  </a:cubicBezTo>
                  <a:cubicBezTo>
                    <a:pt x="0" y="2933"/>
                    <a:pt x="0" y="2996"/>
                    <a:pt x="0" y="3050"/>
                  </a:cubicBezTo>
                  <a:cubicBezTo>
                    <a:pt x="63" y="3716"/>
                    <a:pt x="306" y="4157"/>
                    <a:pt x="675" y="4463"/>
                  </a:cubicBezTo>
                  <a:cubicBezTo>
                    <a:pt x="972" y="4688"/>
                    <a:pt x="1323" y="4841"/>
                    <a:pt x="1692" y="4886"/>
                  </a:cubicBezTo>
                  <a:cubicBezTo>
                    <a:pt x="1836" y="4841"/>
                    <a:pt x="1989" y="4805"/>
                    <a:pt x="2142" y="4778"/>
                  </a:cubicBezTo>
                  <a:cubicBezTo>
                    <a:pt x="2484" y="4706"/>
                    <a:pt x="2834" y="4670"/>
                    <a:pt x="3194" y="4670"/>
                  </a:cubicBezTo>
                  <a:cubicBezTo>
                    <a:pt x="3257" y="4670"/>
                    <a:pt x="3302" y="4679"/>
                    <a:pt x="3365" y="4679"/>
                  </a:cubicBezTo>
                  <a:cubicBezTo>
                    <a:pt x="3563" y="4589"/>
                    <a:pt x="3761" y="4472"/>
                    <a:pt x="3923" y="4328"/>
                  </a:cubicBezTo>
                  <a:cubicBezTo>
                    <a:pt x="4292" y="3986"/>
                    <a:pt x="4517" y="3536"/>
                    <a:pt x="4517" y="2897"/>
                  </a:cubicBezTo>
                  <a:cubicBezTo>
                    <a:pt x="4517" y="2825"/>
                    <a:pt x="4517" y="2753"/>
                    <a:pt x="4508" y="2672"/>
                  </a:cubicBezTo>
                  <a:cubicBezTo>
                    <a:pt x="4472" y="2357"/>
                    <a:pt x="4391" y="2043"/>
                    <a:pt x="4283" y="1737"/>
                  </a:cubicBezTo>
                  <a:cubicBezTo>
                    <a:pt x="4157" y="1395"/>
                    <a:pt x="3995" y="1071"/>
                    <a:pt x="3797" y="765"/>
                  </a:cubicBezTo>
                  <a:cubicBezTo>
                    <a:pt x="3572" y="432"/>
                    <a:pt x="3302" y="171"/>
                    <a:pt x="3005" y="90"/>
                  </a:cubicBezTo>
                  <a:lnTo>
                    <a:pt x="2951" y="63"/>
                  </a:lnTo>
                  <a:cubicBezTo>
                    <a:pt x="2897" y="45"/>
                    <a:pt x="2834" y="27"/>
                    <a:pt x="2780" y="27"/>
                  </a:cubicBezTo>
                  <a:cubicBezTo>
                    <a:pt x="2655" y="9"/>
                    <a:pt x="2538" y="0"/>
                    <a:pt x="24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2090900" y="1661950"/>
              <a:ext cx="118125" cy="121725"/>
            </a:xfrm>
            <a:custGeom>
              <a:avLst/>
              <a:gdLst/>
              <a:ahLst/>
              <a:cxnLst/>
              <a:rect l="l" t="t" r="r" b="b"/>
              <a:pathLst>
                <a:path w="4725" h="4869" extrusionOk="0">
                  <a:moveTo>
                    <a:pt x="3285" y="1"/>
                  </a:moveTo>
                  <a:cubicBezTo>
                    <a:pt x="3042" y="64"/>
                    <a:pt x="2790" y="109"/>
                    <a:pt x="2538" y="127"/>
                  </a:cubicBezTo>
                  <a:cubicBezTo>
                    <a:pt x="2448" y="136"/>
                    <a:pt x="2349" y="136"/>
                    <a:pt x="2259" y="136"/>
                  </a:cubicBezTo>
                  <a:cubicBezTo>
                    <a:pt x="2106" y="136"/>
                    <a:pt x="1953" y="127"/>
                    <a:pt x="1809" y="109"/>
                  </a:cubicBezTo>
                  <a:cubicBezTo>
                    <a:pt x="1746" y="118"/>
                    <a:pt x="1674" y="127"/>
                    <a:pt x="1629" y="145"/>
                  </a:cubicBezTo>
                  <a:cubicBezTo>
                    <a:pt x="1557" y="163"/>
                    <a:pt x="1485" y="181"/>
                    <a:pt x="1422" y="217"/>
                  </a:cubicBezTo>
                  <a:lnTo>
                    <a:pt x="1368" y="244"/>
                  </a:lnTo>
                  <a:cubicBezTo>
                    <a:pt x="1008" y="388"/>
                    <a:pt x="729" y="693"/>
                    <a:pt x="523" y="1053"/>
                  </a:cubicBezTo>
                  <a:cubicBezTo>
                    <a:pt x="343" y="1377"/>
                    <a:pt x="199" y="1719"/>
                    <a:pt x="109" y="2079"/>
                  </a:cubicBezTo>
                  <a:cubicBezTo>
                    <a:pt x="46" y="2349"/>
                    <a:pt x="10" y="2619"/>
                    <a:pt x="1" y="2898"/>
                  </a:cubicBezTo>
                  <a:lnTo>
                    <a:pt x="1" y="3015"/>
                  </a:lnTo>
                  <a:cubicBezTo>
                    <a:pt x="19" y="3573"/>
                    <a:pt x="298" y="4086"/>
                    <a:pt x="765" y="4400"/>
                  </a:cubicBezTo>
                  <a:cubicBezTo>
                    <a:pt x="1206" y="4706"/>
                    <a:pt x="1827" y="4868"/>
                    <a:pt x="2547" y="4868"/>
                  </a:cubicBezTo>
                  <a:cubicBezTo>
                    <a:pt x="2655" y="4868"/>
                    <a:pt x="2772" y="4868"/>
                    <a:pt x="2880" y="4850"/>
                  </a:cubicBezTo>
                  <a:cubicBezTo>
                    <a:pt x="3123" y="4832"/>
                    <a:pt x="3366" y="4796"/>
                    <a:pt x="3609" y="4742"/>
                  </a:cubicBezTo>
                  <a:cubicBezTo>
                    <a:pt x="4023" y="3168"/>
                    <a:pt x="4409" y="1800"/>
                    <a:pt x="4724" y="765"/>
                  </a:cubicBezTo>
                  <a:cubicBezTo>
                    <a:pt x="4463" y="442"/>
                    <a:pt x="4149" y="181"/>
                    <a:pt x="3771" y="82"/>
                  </a:cubicBezTo>
                  <a:lnTo>
                    <a:pt x="3717" y="64"/>
                  </a:lnTo>
                  <a:cubicBezTo>
                    <a:pt x="3645" y="37"/>
                    <a:pt x="3564" y="19"/>
                    <a:pt x="3483" y="19"/>
                  </a:cubicBezTo>
                  <a:cubicBezTo>
                    <a:pt x="3429" y="10"/>
                    <a:pt x="3357" y="1"/>
                    <a:pt x="32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2188750" y="1018875"/>
              <a:ext cx="72900" cy="93150"/>
            </a:xfrm>
            <a:custGeom>
              <a:avLst/>
              <a:gdLst/>
              <a:ahLst/>
              <a:cxnLst/>
              <a:rect l="l" t="t" r="r" b="b"/>
              <a:pathLst>
                <a:path w="2916" h="3726" extrusionOk="0">
                  <a:moveTo>
                    <a:pt x="1494" y="0"/>
                  </a:moveTo>
                  <a:cubicBezTo>
                    <a:pt x="1323" y="0"/>
                    <a:pt x="1152" y="18"/>
                    <a:pt x="981" y="54"/>
                  </a:cubicBezTo>
                  <a:cubicBezTo>
                    <a:pt x="864" y="72"/>
                    <a:pt x="747" y="117"/>
                    <a:pt x="639" y="171"/>
                  </a:cubicBezTo>
                  <a:lnTo>
                    <a:pt x="585" y="207"/>
                  </a:lnTo>
                  <a:cubicBezTo>
                    <a:pt x="441" y="288"/>
                    <a:pt x="288" y="522"/>
                    <a:pt x="199" y="801"/>
                  </a:cubicBezTo>
                  <a:cubicBezTo>
                    <a:pt x="109" y="1062"/>
                    <a:pt x="55" y="1332"/>
                    <a:pt x="28" y="1611"/>
                  </a:cubicBezTo>
                  <a:cubicBezTo>
                    <a:pt x="10" y="1755"/>
                    <a:pt x="1" y="1908"/>
                    <a:pt x="1" y="2051"/>
                  </a:cubicBezTo>
                  <a:cubicBezTo>
                    <a:pt x="1" y="2150"/>
                    <a:pt x="1" y="2249"/>
                    <a:pt x="19" y="2357"/>
                  </a:cubicBezTo>
                  <a:cubicBezTo>
                    <a:pt x="73" y="2852"/>
                    <a:pt x="252" y="3185"/>
                    <a:pt x="495" y="3401"/>
                  </a:cubicBezTo>
                  <a:cubicBezTo>
                    <a:pt x="738" y="3609"/>
                    <a:pt x="1048" y="3725"/>
                    <a:pt x="1368" y="3725"/>
                  </a:cubicBezTo>
                  <a:cubicBezTo>
                    <a:pt x="1380" y="3725"/>
                    <a:pt x="1392" y="3725"/>
                    <a:pt x="1404" y="3725"/>
                  </a:cubicBezTo>
                  <a:cubicBezTo>
                    <a:pt x="1458" y="3725"/>
                    <a:pt x="1512" y="3716"/>
                    <a:pt x="1566" y="3716"/>
                  </a:cubicBezTo>
                  <a:lnTo>
                    <a:pt x="1656" y="3707"/>
                  </a:lnTo>
                  <a:cubicBezTo>
                    <a:pt x="1989" y="3671"/>
                    <a:pt x="2304" y="3527"/>
                    <a:pt x="2547" y="3284"/>
                  </a:cubicBezTo>
                  <a:cubicBezTo>
                    <a:pt x="2790" y="3014"/>
                    <a:pt x="2916" y="2654"/>
                    <a:pt x="2898" y="2285"/>
                  </a:cubicBezTo>
                  <a:cubicBezTo>
                    <a:pt x="2898" y="2186"/>
                    <a:pt x="2898" y="2096"/>
                    <a:pt x="2880" y="2006"/>
                  </a:cubicBezTo>
                  <a:cubicBezTo>
                    <a:pt x="2844" y="1755"/>
                    <a:pt x="2781" y="1521"/>
                    <a:pt x="2700" y="1287"/>
                  </a:cubicBezTo>
                  <a:cubicBezTo>
                    <a:pt x="2601" y="1026"/>
                    <a:pt x="2484" y="774"/>
                    <a:pt x="2340" y="540"/>
                  </a:cubicBezTo>
                  <a:cubicBezTo>
                    <a:pt x="2178" y="288"/>
                    <a:pt x="1980" y="108"/>
                    <a:pt x="1818" y="63"/>
                  </a:cubicBezTo>
                  <a:lnTo>
                    <a:pt x="1755" y="27"/>
                  </a:lnTo>
                  <a:lnTo>
                    <a:pt x="1746" y="27"/>
                  </a:lnTo>
                  <a:lnTo>
                    <a:pt x="1692" y="18"/>
                  </a:lnTo>
                  <a:cubicBezTo>
                    <a:pt x="1629" y="9"/>
                    <a:pt x="1557" y="0"/>
                    <a:pt x="14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2293350" y="1315325"/>
              <a:ext cx="34875" cy="74700"/>
            </a:xfrm>
            <a:custGeom>
              <a:avLst/>
              <a:gdLst/>
              <a:ahLst/>
              <a:cxnLst/>
              <a:rect l="l" t="t" r="r" b="b"/>
              <a:pathLst>
                <a:path w="1395" h="2988" extrusionOk="0">
                  <a:moveTo>
                    <a:pt x="792" y="1"/>
                  </a:moveTo>
                  <a:cubicBezTo>
                    <a:pt x="756" y="514"/>
                    <a:pt x="540" y="999"/>
                    <a:pt x="189" y="1377"/>
                  </a:cubicBezTo>
                  <a:cubicBezTo>
                    <a:pt x="126" y="1431"/>
                    <a:pt x="63" y="1485"/>
                    <a:pt x="0" y="1539"/>
                  </a:cubicBezTo>
                  <a:cubicBezTo>
                    <a:pt x="9" y="1539"/>
                    <a:pt x="18" y="1548"/>
                    <a:pt x="27" y="1548"/>
                  </a:cubicBezTo>
                  <a:cubicBezTo>
                    <a:pt x="36" y="1548"/>
                    <a:pt x="36" y="1548"/>
                    <a:pt x="45" y="1557"/>
                  </a:cubicBezTo>
                  <a:cubicBezTo>
                    <a:pt x="495" y="1710"/>
                    <a:pt x="828" y="2061"/>
                    <a:pt x="1080" y="2430"/>
                  </a:cubicBezTo>
                  <a:cubicBezTo>
                    <a:pt x="1197" y="2601"/>
                    <a:pt x="1305" y="2790"/>
                    <a:pt x="1395" y="2988"/>
                  </a:cubicBezTo>
                  <a:cubicBezTo>
                    <a:pt x="1215" y="2043"/>
                    <a:pt x="1008" y="1035"/>
                    <a:pt x="792" y="1"/>
                  </a:cubicBezTo>
                  <a:close/>
                </a:path>
              </a:pathLst>
            </a:custGeom>
            <a:solidFill>
              <a:srgbClr val="F4AA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2239350" y="1006050"/>
              <a:ext cx="1825" cy="2500"/>
            </a:xfrm>
            <a:custGeom>
              <a:avLst/>
              <a:gdLst/>
              <a:ahLst/>
              <a:cxnLst/>
              <a:rect l="l" t="t" r="r" b="b"/>
              <a:pathLst>
                <a:path w="73" h="100" extrusionOk="0">
                  <a:moveTo>
                    <a:pt x="55" y="0"/>
                  </a:moveTo>
                  <a:cubicBezTo>
                    <a:pt x="37" y="27"/>
                    <a:pt x="19" y="45"/>
                    <a:pt x="1" y="63"/>
                  </a:cubicBezTo>
                  <a:lnTo>
                    <a:pt x="19" y="72"/>
                  </a:lnTo>
                  <a:lnTo>
                    <a:pt x="73" y="99"/>
                  </a:lnTo>
                  <a:cubicBezTo>
                    <a:pt x="73" y="63"/>
                    <a:pt x="64" y="36"/>
                    <a:pt x="55" y="0"/>
                  </a:cubicBezTo>
                  <a:close/>
                </a:path>
              </a:pathLst>
            </a:custGeom>
            <a:solidFill>
              <a:srgbClr val="F7DB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1932775" y="1529475"/>
              <a:ext cx="128250" cy="121700"/>
            </a:xfrm>
            <a:custGeom>
              <a:avLst/>
              <a:gdLst/>
              <a:ahLst/>
              <a:cxnLst/>
              <a:rect l="l" t="t" r="r" b="b"/>
              <a:pathLst>
                <a:path w="5130" h="4868" extrusionOk="0">
                  <a:moveTo>
                    <a:pt x="2340" y="0"/>
                  </a:moveTo>
                  <a:cubicBezTo>
                    <a:pt x="2196" y="0"/>
                    <a:pt x="2052" y="9"/>
                    <a:pt x="1908" y="18"/>
                  </a:cubicBezTo>
                  <a:cubicBezTo>
                    <a:pt x="1827" y="27"/>
                    <a:pt x="1755" y="45"/>
                    <a:pt x="1692" y="72"/>
                  </a:cubicBezTo>
                  <a:lnTo>
                    <a:pt x="1638" y="90"/>
                  </a:lnTo>
                  <a:cubicBezTo>
                    <a:pt x="1287" y="180"/>
                    <a:pt x="990" y="450"/>
                    <a:pt x="747" y="774"/>
                  </a:cubicBezTo>
                  <a:cubicBezTo>
                    <a:pt x="531" y="1071"/>
                    <a:pt x="360" y="1395"/>
                    <a:pt x="234" y="1737"/>
                  </a:cubicBezTo>
                  <a:cubicBezTo>
                    <a:pt x="117" y="2034"/>
                    <a:pt x="45" y="2349"/>
                    <a:pt x="10" y="2663"/>
                  </a:cubicBezTo>
                  <a:cubicBezTo>
                    <a:pt x="10" y="2717"/>
                    <a:pt x="1" y="2771"/>
                    <a:pt x="1" y="2825"/>
                  </a:cubicBezTo>
                  <a:cubicBezTo>
                    <a:pt x="1" y="2951"/>
                    <a:pt x="18" y="3086"/>
                    <a:pt x="45" y="3212"/>
                  </a:cubicBezTo>
                  <a:cubicBezTo>
                    <a:pt x="126" y="3347"/>
                    <a:pt x="198" y="3482"/>
                    <a:pt x="261" y="3608"/>
                  </a:cubicBezTo>
                  <a:cubicBezTo>
                    <a:pt x="342" y="3752"/>
                    <a:pt x="414" y="3905"/>
                    <a:pt x="486" y="4067"/>
                  </a:cubicBezTo>
                  <a:cubicBezTo>
                    <a:pt x="549" y="4139"/>
                    <a:pt x="612" y="4202"/>
                    <a:pt x="684" y="4265"/>
                  </a:cubicBezTo>
                  <a:cubicBezTo>
                    <a:pt x="1107" y="4598"/>
                    <a:pt x="1728" y="4814"/>
                    <a:pt x="2439" y="4859"/>
                  </a:cubicBezTo>
                  <a:cubicBezTo>
                    <a:pt x="2538" y="4868"/>
                    <a:pt x="2637" y="4868"/>
                    <a:pt x="2736" y="4868"/>
                  </a:cubicBezTo>
                  <a:cubicBezTo>
                    <a:pt x="3411" y="4868"/>
                    <a:pt x="3986" y="4706"/>
                    <a:pt x="4409" y="4400"/>
                  </a:cubicBezTo>
                  <a:cubicBezTo>
                    <a:pt x="4823" y="4094"/>
                    <a:pt x="5084" y="3653"/>
                    <a:pt x="5129" y="3005"/>
                  </a:cubicBezTo>
                  <a:lnTo>
                    <a:pt x="5129" y="2879"/>
                  </a:lnTo>
                  <a:cubicBezTo>
                    <a:pt x="5129" y="2609"/>
                    <a:pt x="5093" y="2331"/>
                    <a:pt x="5030" y="2070"/>
                  </a:cubicBezTo>
                  <a:cubicBezTo>
                    <a:pt x="4949" y="1710"/>
                    <a:pt x="4823" y="1368"/>
                    <a:pt x="4652" y="1044"/>
                  </a:cubicBezTo>
                  <a:cubicBezTo>
                    <a:pt x="4454" y="684"/>
                    <a:pt x="4202" y="387"/>
                    <a:pt x="3860" y="243"/>
                  </a:cubicBezTo>
                  <a:lnTo>
                    <a:pt x="3815" y="216"/>
                  </a:lnTo>
                  <a:cubicBezTo>
                    <a:pt x="3752" y="180"/>
                    <a:pt x="3698" y="162"/>
                    <a:pt x="3635" y="144"/>
                  </a:cubicBezTo>
                  <a:cubicBezTo>
                    <a:pt x="3509" y="117"/>
                    <a:pt x="3384" y="90"/>
                    <a:pt x="3267" y="72"/>
                  </a:cubicBezTo>
                  <a:cubicBezTo>
                    <a:pt x="2961" y="27"/>
                    <a:pt x="2646" y="0"/>
                    <a:pt x="23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>
              <a:off x="1812650" y="1253250"/>
              <a:ext cx="128925" cy="127775"/>
            </a:xfrm>
            <a:custGeom>
              <a:avLst/>
              <a:gdLst/>
              <a:ahLst/>
              <a:cxnLst/>
              <a:rect l="l" t="t" r="r" b="b"/>
              <a:pathLst>
                <a:path w="5157" h="5111" extrusionOk="0">
                  <a:moveTo>
                    <a:pt x="2385" y="0"/>
                  </a:moveTo>
                  <a:cubicBezTo>
                    <a:pt x="2277" y="0"/>
                    <a:pt x="2169" y="9"/>
                    <a:pt x="2070" y="18"/>
                  </a:cubicBezTo>
                  <a:cubicBezTo>
                    <a:pt x="2016" y="27"/>
                    <a:pt x="1962" y="36"/>
                    <a:pt x="1917" y="54"/>
                  </a:cubicBezTo>
                  <a:lnTo>
                    <a:pt x="1854" y="72"/>
                  </a:lnTo>
                  <a:cubicBezTo>
                    <a:pt x="1503" y="162"/>
                    <a:pt x="1180" y="423"/>
                    <a:pt x="919" y="747"/>
                  </a:cubicBezTo>
                  <a:cubicBezTo>
                    <a:pt x="685" y="1053"/>
                    <a:pt x="487" y="1386"/>
                    <a:pt x="334" y="1737"/>
                  </a:cubicBezTo>
                  <a:cubicBezTo>
                    <a:pt x="190" y="2043"/>
                    <a:pt x="100" y="2367"/>
                    <a:pt x="37" y="2691"/>
                  </a:cubicBezTo>
                  <a:cubicBezTo>
                    <a:pt x="28" y="2808"/>
                    <a:pt x="19" y="2916"/>
                    <a:pt x="19" y="3033"/>
                  </a:cubicBezTo>
                  <a:cubicBezTo>
                    <a:pt x="1" y="3572"/>
                    <a:pt x="235" y="4094"/>
                    <a:pt x="649" y="4445"/>
                  </a:cubicBezTo>
                  <a:cubicBezTo>
                    <a:pt x="1009" y="4733"/>
                    <a:pt x="1431" y="4931"/>
                    <a:pt x="1890" y="5012"/>
                  </a:cubicBezTo>
                  <a:cubicBezTo>
                    <a:pt x="2052" y="5030"/>
                    <a:pt x="2214" y="5057"/>
                    <a:pt x="2358" y="5093"/>
                  </a:cubicBezTo>
                  <a:cubicBezTo>
                    <a:pt x="2493" y="5102"/>
                    <a:pt x="2628" y="5111"/>
                    <a:pt x="2754" y="5111"/>
                  </a:cubicBezTo>
                  <a:cubicBezTo>
                    <a:pt x="3384" y="5111"/>
                    <a:pt x="3942" y="4958"/>
                    <a:pt x="4347" y="4652"/>
                  </a:cubicBezTo>
                  <a:cubicBezTo>
                    <a:pt x="4761" y="4346"/>
                    <a:pt x="5048" y="3905"/>
                    <a:pt x="5138" y="3248"/>
                  </a:cubicBezTo>
                  <a:cubicBezTo>
                    <a:pt x="5156" y="3140"/>
                    <a:pt x="5156" y="3024"/>
                    <a:pt x="5156" y="2907"/>
                  </a:cubicBezTo>
                  <a:cubicBezTo>
                    <a:pt x="5156" y="2691"/>
                    <a:pt x="5138" y="2475"/>
                    <a:pt x="5111" y="2259"/>
                  </a:cubicBezTo>
                  <a:cubicBezTo>
                    <a:pt x="5048" y="1890"/>
                    <a:pt x="4949" y="1521"/>
                    <a:pt x="4797" y="1179"/>
                  </a:cubicBezTo>
                  <a:cubicBezTo>
                    <a:pt x="4635" y="801"/>
                    <a:pt x="4392" y="477"/>
                    <a:pt x="4077" y="324"/>
                  </a:cubicBezTo>
                  <a:lnTo>
                    <a:pt x="4023" y="288"/>
                  </a:lnTo>
                  <a:cubicBezTo>
                    <a:pt x="3960" y="243"/>
                    <a:pt x="3888" y="216"/>
                    <a:pt x="3816" y="198"/>
                  </a:cubicBezTo>
                  <a:cubicBezTo>
                    <a:pt x="3681" y="153"/>
                    <a:pt x="3537" y="126"/>
                    <a:pt x="3402" y="99"/>
                  </a:cubicBezTo>
                  <a:cubicBezTo>
                    <a:pt x="3060" y="36"/>
                    <a:pt x="2727" y="9"/>
                    <a:pt x="23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1795125" y="1391125"/>
              <a:ext cx="116525" cy="125550"/>
            </a:xfrm>
            <a:custGeom>
              <a:avLst/>
              <a:gdLst/>
              <a:ahLst/>
              <a:cxnLst/>
              <a:rect l="l" t="t" r="r" b="b"/>
              <a:pathLst>
                <a:path w="4661" h="5022" extrusionOk="0">
                  <a:moveTo>
                    <a:pt x="1827" y="1"/>
                  </a:moveTo>
                  <a:cubicBezTo>
                    <a:pt x="1683" y="1"/>
                    <a:pt x="1539" y="10"/>
                    <a:pt x="1404" y="19"/>
                  </a:cubicBezTo>
                  <a:cubicBezTo>
                    <a:pt x="1323" y="28"/>
                    <a:pt x="1251" y="46"/>
                    <a:pt x="1188" y="73"/>
                  </a:cubicBezTo>
                  <a:lnTo>
                    <a:pt x="1125" y="91"/>
                  </a:lnTo>
                  <a:cubicBezTo>
                    <a:pt x="765" y="190"/>
                    <a:pt x="450" y="469"/>
                    <a:pt x="189" y="820"/>
                  </a:cubicBezTo>
                  <a:cubicBezTo>
                    <a:pt x="117" y="910"/>
                    <a:pt x="54" y="1009"/>
                    <a:pt x="0" y="1107"/>
                  </a:cubicBezTo>
                  <a:cubicBezTo>
                    <a:pt x="540" y="1782"/>
                    <a:pt x="1071" y="2439"/>
                    <a:pt x="1575" y="3078"/>
                  </a:cubicBezTo>
                  <a:cubicBezTo>
                    <a:pt x="2078" y="3726"/>
                    <a:pt x="2564" y="4374"/>
                    <a:pt x="3014" y="4976"/>
                  </a:cubicBezTo>
                  <a:cubicBezTo>
                    <a:pt x="3059" y="4994"/>
                    <a:pt x="3104" y="5003"/>
                    <a:pt x="3140" y="5021"/>
                  </a:cubicBezTo>
                  <a:cubicBezTo>
                    <a:pt x="3401" y="4949"/>
                    <a:pt x="3644" y="4832"/>
                    <a:pt x="3860" y="4670"/>
                  </a:cubicBezTo>
                  <a:cubicBezTo>
                    <a:pt x="4301" y="4347"/>
                    <a:pt x="4589" y="3888"/>
                    <a:pt x="4652" y="3195"/>
                  </a:cubicBezTo>
                  <a:cubicBezTo>
                    <a:pt x="4661" y="3141"/>
                    <a:pt x="4661" y="3069"/>
                    <a:pt x="4661" y="2997"/>
                  </a:cubicBezTo>
                  <a:cubicBezTo>
                    <a:pt x="4652" y="2727"/>
                    <a:pt x="4625" y="2466"/>
                    <a:pt x="4571" y="2196"/>
                  </a:cubicBezTo>
                  <a:cubicBezTo>
                    <a:pt x="4499" y="1818"/>
                    <a:pt x="4373" y="1458"/>
                    <a:pt x="4211" y="1107"/>
                  </a:cubicBezTo>
                  <a:cubicBezTo>
                    <a:pt x="4022" y="730"/>
                    <a:pt x="3761" y="415"/>
                    <a:pt x="3419" y="262"/>
                  </a:cubicBezTo>
                  <a:lnTo>
                    <a:pt x="3365" y="235"/>
                  </a:lnTo>
                  <a:cubicBezTo>
                    <a:pt x="3311" y="199"/>
                    <a:pt x="3248" y="172"/>
                    <a:pt x="3185" y="163"/>
                  </a:cubicBezTo>
                  <a:cubicBezTo>
                    <a:pt x="3050" y="127"/>
                    <a:pt x="2924" y="100"/>
                    <a:pt x="2798" y="73"/>
                  </a:cubicBezTo>
                  <a:cubicBezTo>
                    <a:pt x="2474" y="28"/>
                    <a:pt x="2150" y="1"/>
                    <a:pt x="18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2083925" y="1399900"/>
              <a:ext cx="117225" cy="117225"/>
            </a:xfrm>
            <a:custGeom>
              <a:avLst/>
              <a:gdLst/>
              <a:ahLst/>
              <a:cxnLst/>
              <a:rect l="l" t="t" r="r" b="b"/>
              <a:pathLst>
                <a:path w="4689" h="4689" extrusionOk="0">
                  <a:moveTo>
                    <a:pt x="2439" y="1"/>
                  </a:moveTo>
                  <a:cubicBezTo>
                    <a:pt x="2097" y="1"/>
                    <a:pt x="1755" y="28"/>
                    <a:pt x="1422" y="109"/>
                  </a:cubicBezTo>
                  <a:cubicBezTo>
                    <a:pt x="1377" y="118"/>
                    <a:pt x="1341" y="136"/>
                    <a:pt x="1296" y="154"/>
                  </a:cubicBezTo>
                  <a:lnTo>
                    <a:pt x="1242" y="181"/>
                  </a:lnTo>
                  <a:cubicBezTo>
                    <a:pt x="946" y="298"/>
                    <a:pt x="694" y="577"/>
                    <a:pt x="505" y="918"/>
                  </a:cubicBezTo>
                  <a:cubicBezTo>
                    <a:pt x="334" y="1224"/>
                    <a:pt x="208" y="1557"/>
                    <a:pt x="118" y="1899"/>
                  </a:cubicBezTo>
                  <a:cubicBezTo>
                    <a:pt x="46" y="2178"/>
                    <a:pt x="10" y="2466"/>
                    <a:pt x="1" y="2754"/>
                  </a:cubicBezTo>
                  <a:lnTo>
                    <a:pt x="1" y="2808"/>
                  </a:lnTo>
                  <a:cubicBezTo>
                    <a:pt x="28" y="3465"/>
                    <a:pt x="280" y="3915"/>
                    <a:pt x="676" y="4220"/>
                  </a:cubicBezTo>
                  <a:cubicBezTo>
                    <a:pt x="1044" y="4508"/>
                    <a:pt x="1575" y="4670"/>
                    <a:pt x="2160" y="4688"/>
                  </a:cubicBezTo>
                  <a:cubicBezTo>
                    <a:pt x="2376" y="4661"/>
                    <a:pt x="2592" y="4652"/>
                    <a:pt x="2817" y="4652"/>
                  </a:cubicBezTo>
                  <a:lnTo>
                    <a:pt x="2889" y="4652"/>
                  </a:lnTo>
                  <a:cubicBezTo>
                    <a:pt x="3312" y="4589"/>
                    <a:pt x="3708" y="4427"/>
                    <a:pt x="4050" y="4167"/>
                  </a:cubicBezTo>
                  <a:cubicBezTo>
                    <a:pt x="4445" y="3843"/>
                    <a:pt x="4688" y="3393"/>
                    <a:pt x="4688" y="2736"/>
                  </a:cubicBezTo>
                  <a:lnTo>
                    <a:pt x="4688" y="2664"/>
                  </a:lnTo>
                  <a:cubicBezTo>
                    <a:pt x="4670" y="2358"/>
                    <a:pt x="4607" y="2061"/>
                    <a:pt x="4517" y="1764"/>
                  </a:cubicBezTo>
                  <a:cubicBezTo>
                    <a:pt x="4410" y="1431"/>
                    <a:pt x="4257" y="1107"/>
                    <a:pt x="4077" y="810"/>
                  </a:cubicBezTo>
                  <a:cubicBezTo>
                    <a:pt x="3870" y="487"/>
                    <a:pt x="3600" y="226"/>
                    <a:pt x="3294" y="127"/>
                  </a:cubicBezTo>
                  <a:lnTo>
                    <a:pt x="3231" y="100"/>
                  </a:lnTo>
                  <a:cubicBezTo>
                    <a:pt x="3150" y="64"/>
                    <a:pt x="3060" y="37"/>
                    <a:pt x="2970" y="28"/>
                  </a:cubicBezTo>
                  <a:cubicBezTo>
                    <a:pt x="2790" y="10"/>
                    <a:pt x="2610" y="1"/>
                    <a:pt x="24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1997325" y="1791750"/>
              <a:ext cx="67500" cy="108425"/>
            </a:xfrm>
            <a:custGeom>
              <a:avLst/>
              <a:gdLst/>
              <a:ahLst/>
              <a:cxnLst/>
              <a:rect l="l" t="t" r="r" b="b"/>
              <a:pathLst>
                <a:path w="2700" h="4337" extrusionOk="0">
                  <a:moveTo>
                    <a:pt x="1449" y="0"/>
                  </a:moveTo>
                  <a:cubicBezTo>
                    <a:pt x="999" y="153"/>
                    <a:pt x="514" y="234"/>
                    <a:pt x="37" y="234"/>
                  </a:cubicBezTo>
                  <a:lnTo>
                    <a:pt x="1" y="234"/>
                  </a:lnTo>
                  <a:lnTo>
                    <a:pt x="55" y="450"/>
                  </a:lnTo>
                  <a:cubicBezTo>
                    <a:pt x="361" y="1674"/>
                    <a:pt x="667" y="2987"/>
                    <a:pt x="963" y="4337"/>
                  </a:cubicBezTo>
                  <a:cubicBezTo>
                    <a:pt x="1125" y="4301"/>
                    <a:pt x="1287" y="4247"/>
                    <a:pt x="1449" y="4184"/>
                  </a:cubicBezTo>
                  <a:cubicBezTo>
                    <a:pt x="1872" y="4022"/>
                    <a:pt x="2232" y="3725"/>
                    <a:pt x="2475" y="3338"/>
                  </a:cubicBezTo>
                  <a:cubicBezTo>
                    <a:pt x="2619" y="3068"/>
                    <a:pt x="2700" y="2771"/>
                    <a:pt x="2691" y="2466"/>
                  </a:cubicBezTo>
                  <a:cubicBezTo>
                    <a:pt x="2682" y="2151"/>
                    <a:pt x="2619" y="1845"/>
                    <a:pt x="2520" y="1548"/>
                  </a:cubicBezTo>
                  <a:cubicBezTo>
                    <a:pt x="2394" y="1188"/>
                    <a:pt x="2223" y="855"/>
                    <a:pt x="2016" y="549"/>
                  </a:cubicBezTo>
                  <a:cubicBezTo>
                    <a:pt x="1863" y="333"/>
                    <a:pt x="1665" y="144"/>
                    <a:pt x="14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1959325" y="1662400"/>
              <a:ext cx="102600" cy="121275"/>
            </a:xfrm>
            <a:custGeom>
              <a:avLst/>
              <a:gdLst/>
              <a:ahLst/>
              <a:cxnLst/>
              <a:rect l="l" t="t" r="r" b="b"/>
              <a:pathLst>
                <a:path w="4104" h="4851" extrusionOk="0">
                  <a:moveTo>
                    <a:pt x="621" y="1"/>
                  </a:moveTo>
                  <a:cubicBezTo>
                    <a:pt x="540" y="1"/>
                    <a:pt x="459" y="19"/>
                    <a:pt x="387" y="46"/>
                  </a:cubicBezTo>
                  <a:lnTo>
                    <a:pt x="333" y="64"/>
                  </a:lnTo>
                  <a:cubicBezTo>
                    <a:pt x="216" y="100"/>
                    <a:pt x="108" y="145"/>
                    <a:pt x="0" y="199"/>
                  </a:cubicBezTo>
                  <a:cubicBezTo>
                    <a:pt x="459" y="1476"/>
                    <a:pt x="918" y="3060"/>
                    <a:pt x="1377" y="4841"/>
                  </a:cubicBezTo>
                  <a:cubicBezTo>
                    <a:pt x="1440" y="4841"/>
                    <a:pt x="1503" y="4850"/>
                    <a:pt x="1557" y="4850"/>
                  </a:cubicBezTo>
                  <a:cubicBezTo>
                    <a:pt x="2277" y="4850"/>
                    <a:pt x="2897" y="4688"/>
                    <a:pt x="3347" y="4382"/>
                  </a:cubicBezTo>
                  <a:cubicBezTo>
                    <a:pt x="3806" y="4068"/>
                    <a:pt x="4085" y="3555"/>
                    <a:pt x="4103" y="2997"/>
                  </a:cubicBezTo>
                  <a:lnTo>
                    <a:pt x="4103" y="2889"/>
                  </a:lnTo>
                  <a:cubicBezTo>
                    <a:pt x="4103" y="2610"/>
                    <a:pt x="4058" y="2331"/>
                    <a:pt x="3995" y="2061"/>
                  </a:cubicBezTo>
                  <a:cubicBezTo>
                    <a:pt x="3905" y="1701"/>
                    <a:pt x="3761" y="1359"/>
                    <a:pt x="3581" y="1035"/>
                  </a:cubicBezTo>
                  <a:cubicBezTo>
                    <a:pt x="3374" y="684"/>
                    <a:pt x="3095" y="379"/>
                    <a:pt x="2735" y="235"/>
                  </a:cubicBezTo>
                  <a:lnTo>
                    <a:pt x="2681" y="208"/>
                  </a:lnTo>
                  <a:cubicBezTo>
                    <a:pt x="2618" y="172"/>
                    <a:pt x="2546" y="145"/>
                    <a:pt x="2483" y="127"/>
                  </a:cubicBezTo>
                  <a:cubicBezTo>
                    <a:pt x="2403" y="109"/>
                    <a:pt x="2313" y="91"/>
                    <a:pt x="2214" y="73"/>
                  </a:cubicBezTo>
                  <a:cubicBezTo>
                    <a:pt x="2034" y="100"/>
                    <a:pt x="1845" y="109"/>
                    <a:pt x="1665" y="109"/>
                  </a:cubicBezTo>
                  <a:cubicBezTo>
                    <a:pt x="1548" y="109"/>
                    <a:pt x="1440" y="109"/>
                    <a:pt x="1323" y="100"/>
                  </a:cubicBezTo>
                  <a:cubicBezTo>
                    <a:pt x="1098" y="82"/>
                    <a:pt x="873" y="46"/>
                    <a:pt x="6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2024325" y="1911625"/>
              <a:ext cx="40275" cy="103050"/>
            </a:xfrm>
            <a:custGeom>
              <a:avLst/>
              <a:gdLst/>
              <a:ahLst/>
              <a:cxnLst/>
              <a:rect l="l" t="t" r="r" b="b"/>
              <a:pathLst>
                <a:path w="1611" h="4122" extrusionOk="0">
                  <a:moveTo>
                    <a:pt x="288" y="1"/>
                  </a:moveTo>
                  <a:cubicBezTo>
                    <a:pt x="189" y="28"/>
                    <a:pt x="99" y="64"/>
                    <a:pt x="0" y="91"/>
                  </a:cubicBezTo>
                  <a:cubicBezTo>
                    <a:pt x="288" y="1413"/>
                    <a:pt x="567" y="2763"/>
                    <a:pt x="837" y="4122"/>
                  </a:cubicBezTo>
                  <a:cubicBezTo>
                    <a:pt x="1062" y="3969"/>
                    <a:pt x="1242" y="3762"/>
                    <a:pt x="1377" y="3528"/>
                  </a:cubicBezTo>
                  <a:cubicBezTo>
                    <a:pt x="1539" y="3249"/>
                    <a:pt x="1611" y="2934"/>
                    <a:pt x="1611" y="2610"/>
                  </a:cubicBezTo>
                  <a:cubicBezTo>
                    <a:pt x="1593" y="2277"/>
                    <a:pt x="1530" y="1953"/>
                    <a:pt x="1422" y="1638"/>
                  </a:cubicBezTo>
                  <a:cubicBezTo>
                    <a:pt x="1296" y="1269"/>
                    <a:pt x="1116" y="919"/>
                    <a:pt x="900" y="595"/>
                  </a:cubicBezTo>
                  <a:cubicBezTo>
                    <a:pt x="729" y="361"/>
                    <a:pt x="531" y="154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2088200" y="1911400"/>
              <a:ext cx="58525" cy="110475"/>
            </a:xfrm>
            <a:custGeom>
              <a:avLst/>
              <a:gdLst/>
              <a:ahLst/>
              <a:cxnLst/>
              <a:rect l="l" t="t" r="r" b="b"/>
              <a:pathLst>
                <a:path w="2341" h="4419" extrusionOk="0">
                  <a:moveTo>
                    <a:pt x="1323" y="1"/>
                  </a:moveTo>
                  <a:cubicBezTo>
                    <a:pt x="1080" y="163"/>
                    <a:pt x="882" y="361"/>
                    <a:pt x="721" y="595"/>
                  </a:cubicBezTo>
                  <a:cubicBezTo>
                    <a:pt x="496" y="919"/>
                    <a:pt x="316" y="1269"/>
                    <a:pt x="190" y="1638"/>
                  </a:cubicBezTo>
                  <a:cubicBezTo>
                    <a:pt x="82" y="1953"/>
                    <a:pt x="19" y="2277"/>
                    <a:pt x="10" y="2610"/>
                  </a:cubicBezTo>
                  <a:cubicBezTo>
                    <a:pt x="1" y="2934"/>
                    <a:pt x="82" y="3249"/>
                    <a:pt x="235" y="3528"/>
                  </a:cubicBezTo>
                  <a:cubicBezTo>
                    <a:pt x="388" y="3798"/>
                    <a:pt x="604" y="4023"/>
                    <a:pt x="864" y="4185"/>
                  </a:cubicBezTo>
                  <a:cubicBezTo>
                    <a:pt x="1008" y="4275"/>
                    <a:pt x="1152" y="4356"/>
                    <a:pt x="1314" y="4419"/>
                  </a:cubicBezTo>
                  <a:cubicBezTo>
                    <a:pt x="1647" y="3024"/>
                    <a:pt x="1998" y="1602"/>
                    <a:pt x="2340" y="217"/>
                  </a:cubicBezTo>
                  <a:cubicBezTo>
                    <a:pt x="1989" y="181"/>
                    <a:pt x="1647" y="109"/>
                    <a:pt x="13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2155900" y="1000425"/>
              <a:ext cx="33550" cy="39825"/>
            </a:xfrm>
            <a:custGeom>
              <a:avLst/>
              <a:gdLst/>
              <a:ahLst/>
              <a:cxnLst/>
              <a:rect l="l" t="t" r="r" b="b"/>
              <a:pathLst>
                <a:path w="1342" h="1593" extrusionOk="0">
                  <a:moveTo>
                    <a:pt x="541" y="0"/>
                  </a:moveTo>
                  <a:cubicBezTo>
                    <a:pt x="451" y="153"/>
                    <a:pt x="343" y="297"/>
                    <a:pt x="208" y="423"/>
                  </a:cubicBezTo>
                  <a:cubicBezTo>
                    <a:pt x="136" y="477"/>
                    <a:pt x="73" y="522"/>
                    <a:pt x="1" y="567"/>
                  </a:cubicBezTo>
                  <a:cubicBezTo>
                    <a:pt x="298" y="738"/>
                    <a:pt x="550" y="981"/>
                    <a:pt x="730" y="1269"/>
                  </a:cubicBezTo>
                  <a:cubicBezTo>
                    <a:pt x="793" y="1377"/>
                    <a:pt x="856" y="1485"/>
                    <a:pt x="910" y="1593"/>
                  </a:cubicBezTo>
                  <a:cubicBezTo>
                    <a:pt x="928" y="1512"/>
                    <a:pt x="955" y="1431"/>
                    <a:pt x="982" y="1350"/>
                  </a:cubicBezTo>
                  <a:cubicBezTo>
                    <a:pt x="1063" y="1116"/>
                    <a:pt x="1180" y="891"/>
                    <a:pt x="1342" y="693"/>
                  </a:cubicBezTo>
                  <a:cubicBezTo>
                    <a:pt x="1180" y="630"/>
                    <a:pt x="1018" y="540"/>
                    <a:pt x="883" y="423"/>
                  </a:cubicBezTo>
                  <a:cubicBezTo>
                    <a:pt x="748" y="306"/>
                    <a:pt x="631" y="162"/>
                    <a:pt x="5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2339000" y="1448950"/>
              <a:ext cx="700" cy="2950"/>
            </a:xfrm>
            <a:custGeom>
              <a:avLst/>
              <a:gdLst/>
              <a:ahLst/>
              <a:cxnLst/>
              <a:rect l="l" t="t" r="r" b="b"/>
              <a:pathLst>
                <a:path w="28" h="118" extrusionOk="0">
                  <a:moveTo>
                    <a:pt x="19" y="0"/>
                  </a:moveTo>
                  <a:cubicBezTo>
                    <a:pt x="10" y="45"/>
                    <a:pt x="1" y="81"/>
                    <a:pt x="1" y="117"/>
                  </a:cubicBezTo>
                  <a:cubicBezTo>
                    <a:pt x="10" y="99"/>
                    <a:pt x="19" y="81"/>
                    <a:pt x="28" y="72"/>
                  </a:cubicBezTo>
                  <a:cubicBezTo>
                    <a:pt x="28" y="45"/>
                    <a:pt x="19" y="27"/>
                    <a:pt x="19" y="0"/>
                  </a:cubicBezTo>
                  <a:close/>
                </a:path>
              </a:pathLst>
            </a:custGeom>
            <a:solidFill>
              <a:srgbClr val="F7DB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2249700" y="760650"/>
              <a:ext cx="183800" cy="674150"/>
            </a:xfrm>
            <a:custGeom>
              <a:avLst/>
              <a:gdLst/>
              <a:ahLst/>
              <a:cxnLst/>
              <a:rect l="l" t="t" r="r" b="b"/>
              <a:pathLst>
                <a:path w="7352" h="26966" extrusionOk="0">
                  <a:moveTo>
                    <a:pt x="7352" y="0"/>
                  </a:moveTo>
                  <a:lnTo>
                    <a:pt x="7352" y="0"/>
                  </a:lnTo>
                  <a:cubicBezTo>
                    <a:pt x="7100" y="171"/>
                    <a:pt x="6794" y="387"/>
                    <a:pt x="6434" y="675"/>
                  </a:cubicBezTo>
                  <a:cubicBezTo>
                    <a:pt x="5057" y="1800"/>
                    <a:pt x="3816" y="3086"/>
                    <a:pt x="2745" y="4517"/>
                  </a:cubicBezTo>
                  <a:cubicBezTo>
                    <a:pt x="1701" y="5902"/>
                    <a:pt x="784" y="7378"/>
                    <a:pt x="19" y="8934"/>
                  </a:cubicBezTo>
                  <a:cubicBezTo>
                    <a:pt x="19" y="8970"/>
                    <a:pt x="19" y="9015"/>
                    <a:pt x="1" y="9042"/>
                  </a:cubicBezTo>
                  <a:cubicBezTo>
                    <a:pt x="46" y="9204"/>
                    <a:pt x="91" y="9357"/>
                    <a:pt x="127" y="9519"/>
                  </a:cubicBezTo>
                  <a:cubicBezTo>
                    <a:pt x="235" y="9906"/>
                    <a:pt x="334" y="10302"/>
                    <a:pt x="442" y="10707"/>
                  </a:cubicBezTo>
                  <a:cubicBezTo>
                    <a:pt x="568" y="10932"/>
                    <a:pt x="685" y="11175"/>
                    <a:pt x="775" y="11418"/>
                  </a:cubicBezTo>
                  <a:cubicBezTo>
                    <a:pt x="874" y="11688"/>
                    <a:pt x="946" y="11976"/>
                    <a:pt x="991" y="12264"/>
                  </a:cubicBezTo>
                  <a:cubicBezTo>
                    <a:pt x="1000" y="12380"/>
                    <a:pt x="1009" y="12497"/>
                    <a:pt x="1009" y="12605"/>
                  </a:cubicBezTo>
                  <a:cubicBezTo>
                    <a:pt x="1009" y="12704"/>
                    <a:pt x="1000" y="12794"/>
                    <a:pt x="991" y="12884"/>
                  </a:cubicBezTo>
                  <a:cubicBezTo>
                    <a:pt x="2241" y="17968"/>
                    <a:pt x="3321" y="23078"/>
                    <a:pt x="4050" y="26965"/>
                  </a:cubicBezTo>
                  <a:cubicBezTo>
                    <a:pt x="4725" y="26012"/>
                    <a:pt x="5417" y="25058"/>
                    <a:pt x="6110" y="24104"/>
                  </a:cubicBezTo>
                  <a:cubicBezTo>
                    <a:pt x="6029" y="21405"/>
                    <a:pt x="5930" y="18139"/>
                    <a:pt x="5930" y="14837"/>
                  </a:cubicBezTo>
                  <a:cubicBezTo>
                    <a:pt x="5930" y="11742"/>
                    <a:pt x="6011" y="8611"/>
                    <a:pt x="6263" y="5875"/>
                  </a:cubicBezTo>
                  <a:cubicBezTo>
                    <a:pt x="6488" y="3554"/>
                    <a:pt x="6821" y="1521"/>
                    <a:pt x="735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8000">
                  <a:schemeClr val="accent2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>
              <a:off x="1990575" y="928675"/>
              <a:ext cx="76500" cy="81450"/>
            </a:xfrm>
            <a:custGeom>
              <a:avLst/>
              <a:gdLst/>
              <a:ahLst/>
              <a:cxnLst/>
              <a:rect l="l" t="t" r="r" b="b"/>
              <a:pathLst>
                <a:path w="3060" h="3258" extrusionOk="0">
                  <a:moveTo>
                    <a:pt x="1440" y="0"/>
                  </a:moveTo>
                  <a:cubicBezTo>
                    <a:pt x="1350" y="0"/>
                    <a:pt x="1269" y="0"/>
                    <a:pt x="1180" y="9"/>
                  </a:cubicBezTo>
                  <a:cubicBezTo>
                    <a:pt x="1135" y="18"/>
                    <a:pt x="1090" y="27"/>
                    <a:pt x="1036" y="36"/>
                  </a:cubicBezTo>
                  <a:lnTo>
                    <a:pt x="982" y="72"/>
                  </a:lnTo>
                  <a:cubicBezTo>
                    <a:pt x="766" y="153"/>
                    <a:pt x="586" y="315"/>
                    <a:pt x="469" y="522"/>
                  </a:cubicBezTo>
                  <a:cubicBezTo>
                    <a:pt x="343" y="729"/>
                    <a:pt x="235" y="954"/>
                    <a:pt x="154" y="1188"/>
                  </a:cubicBezTo>
                  <a:cubicBezTo>
                    <a:pt x="82" y="1386"/>
                    <a:pt x="37" y="1602"/>
                    <a:pt x="19" y="1818"/>
                  </a:cubicBezTo>
                  <a:lnTo>
                    <a:pt x="19" y="1935"/>
                  </a:lnTo>
                  <a:cubicBezTo>
                    <a:pt x="1" y="2285"/>
                    <a:pt x="145" y="2636"/>
                    <a:pt x="415" y="2879"/>
                  </a:cubicBezTo>
                  <a:cubicBezTo>
                    <a:pt x="712" y="3113"/>
                    <a:pt x="1081" y="3248"/>
                    <a:pt x="1458" y="3257"/>
                  </a:cubicBezTo>
                  <a:lnTo>
                    <a:pt x="1611" y="3257"/>
                  </a:lnTo>
                  <a:cubicBezTo>
                    <a:pt x="1625" y="3258"/>
                    <a:pt x="1639" y="3258"/>
                    <a:pt x="1653" y="3258"/>
                  </a:cubicBezTo>
                  <a:cubicBezTo>
                    <a:pt x="1999" y="3258"/>
                    <a:pt x="2342" y="3150"/>
                    <a:pt x="2619" y="2942"/>
                  </a:cubicBezTo>
                  <a:cubicBezTo>
                    <a:pt x="2871" y="2744"/>
                    <a:pt x="3033" y="2447"/>
                    <a:pt x="3060" y="1998"/>
                  </a:cubicBezTo>
                  <a:lnTo>
                    <a:pt x="3060" y="1917"/>
                  </a:lnTo>
                  <a:cubicBezTo>
                    <a:pt x="3060" y="1728"/>
                    <a:pt x="3042" y="1539"/>
                    <a:pt x="3006" y="1359"/>
                  </a:cubicBezTo>
                  <a:cubicBezTo>
                    <a:pt x="2952" y="1116"/>
                    <a:pt x="2871" y="873"/>
                    <a:pt x="2763" y="657"/>
                  </a:cubicBezTo>
                  <a:cubicBezTo>
                    <a:pt x="2682" y="441"/>
                    <a:pt x="2520" y="261"/>
                    <a:pt x="2313" y="144"/>
                  </a:cubicBezTo>
                  <a:lnTo>
                    <a:pt x="2268" y="117"/>
                  </a:lnTo>
                  <a:lnTo>
                    <a:pt x="2250" y="108"/>
                  </a:lnTo>
                  <a:lnTo>
                    <a:pt x="2187" y="90"/>
                  </a:lnTo>
                  <a:cubicBezTo>
                    <a:pt x="2124" y="63"/>
                    <a:pt x="2052" y="54"/>
                    <a:pt x="1989" y="45"/>
                  </a:cubicBezTo>
                  <a:cubicBezTo>
                    <a:pt x="1809" y="9"/>
                    <a:pt x="1620" y="0"/>
                    <a:pt x="14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>
              <a:off x="2037825" y="1496625"/>
              <a:ext cx="76050" cy="340800"/>
            </a:xfrm>
            <a:custGeom>
              <a:avLst/>
              <a:gdLst/>
              <a:ahLst/>
              <a:cxnLst/>
              <a:rect l="l" t="t" r="r" b="b"/>
              <a:pathLst>
                <a:path w="3042" h="13632" extrusionOk="0">
                  <a:moveTo>
                    <a:pt x="1539" y="1"/>
                  </a:moveTo>
                  <a:cubicBezTo>
                    <a:pt x="1377" y="315"/>
                    <a:pt x="1134" y="585"/>
                    <a:pt x="846" y="792"/>
                  </a:cubicBezTo>
                  <a:cubicBezTo>
                    <a:pt x="612" y="954"/>
                    <a:pt x="360" y="1080"/>
                    <a:pt x="81" y="1170"/>
                  </a:cubicBezTo>
                  <a:cubicBezTo>
                    <a:pt x="450" y="1395"/>
                    <a:pt x="738" y="1710"/>
                    <a:pt x="936" y="2097"/>
                  </a:cubicBezTo>
                  <a:cubicBezTo>
                    <a:pt x="1134" y="2457"/>
                    <a:pt x="1278" y="2853"/>
                    <a:pt x="1368" y="3258"/>
                  </a:cubicBezTo>
                  <a:cubicBezTo>
                    <a:pt x="1440" y="3564"/>
                    <a:pt x="1476" y="3878"/>
                    <a:pt x="1485" y="4202"/>
                  </a:cubicBezTo>
                  <a:cubicBezTo>
                    <a:pt x="1485" y="4256"/>
                    <a:pt x="1485" y="4310"/>
                    <a:pt x="1476" y="4364"/>
                  </a:cubicBezTo>
                  <a:cubicBezTo>
                    <a:pt x="1449" y="5075"/>
                    <a:pt x="1098" y="5741"/>
                    <a:pt x="522" y="6164"/>
                  </a:cubicBezTo>
                  <a:cubicBezTo>
                    <a:pt x="360" y="6281"/>
                    <a:pt x="180" y="6371"/>
                    <a:pt x="0" y="6452"/>
                  </a:cubicBezTo>
                  <a:cubicBezTo>
                    <a:pt x="387" y="6677"/>
                    <a:pt x="702" y="7001"/>
                    <a:pt x="918" y="7387"/>
                  </a:cubicBezTo>
                  <a:cubicBezTo>
                    <a:pt x="1125" y="7747"/>
                    <a:pt x="1287" y="8143"/>
                    <a:pt x="1386" y="8548"/>
                  </a:cubicBezTo>
                  <a:cubicBezTo>
                    <a:pt x="1467" y="8863"/>
                    <a:pt x="1512" y="9187"/>
                    <a:pt x="1521" y="9511"/>
                  </a:cubicBezTo>
                  <a:lnTo>
                    <a:pt x="1521" y="9664"/>
                  </a:lnTo>
                  <a:cubicBezTo>
                    <a:pt x="1485" y="10393"/>
                    <a:pt x="1116" y="11058"/>
                    <a:pt x="513" y="11463"/>
                  </a:cubicBezTo>
                  <a:cubicBezTo>
                    <a:pt x="477" y="11490"/>
                    <a:pt x="432" y="11508"/>
                    <a:pt x="396" y="11535"/>
                  </a:cubicBezTo>
                  <a:cubicBezTo>
                    <a:pt x="558" y="11679"/>
                    <a:pt x="711" y="11850"/>
                    <a:pt x="846" y="12030"/>
                  </a:cubicBezTo>
                  <a:cubicBezTo>
                    <a:pt x="1089" y="12372"/>
                    <a:pt x="1287" y="12759"/>
                    <a:pt x="1422" y="13164"/>
                  </a:cubicBezTo>
                  <a:cubicBezTo>
                    <a:pt x="1476" y="13317"/>
                    <a:pt x="1521" y="13470"/>
                    <a:pt x="1548" y="13632"/>
                  </a:cubicBezTo>
                  <a:cubicBezTo>
                    <a:pt x="1584" y="13470"/>
                    <a:pt x="1629" y="13317"/>
                    <a:pt x="1683" y="13164"/>
                  </a:cubicBezTo>
                  <a:cubicBezTo>
                    <a:pt x="1818" y="12759"/>
                    <a:pt x="2007" y="12381"/>
                    <a:pt x="2250" y="12030"/>
                  </a:cubicBezTo>
                  <a:cubicBezTo>
                    <a:pt x="2385" y="11850"/>
                    <a:pt x="2538" y="11679"/>
                    <a:pt x="2700" y="11535"/>
                  </a:cubicBezTo>
                  <a:cubicBezTo>
                    <a:pt x="2664" y="11508"/>
                    <a:pt x="2619" y="11490"/>
                    <a:pt x="2583" y="11463"/>
                  </a:cubicBezTo>
                  <a:cubicBezTo>
                    <a:pt x="1980" y="11058"/>
                    <a:pt x="1611" y="10393"/>
                    <a:pt x="1575" y="9664"/>
                  </a:cubicBezTo>
                  <a:lnTo>
                    <a:pt x="1575" y="9511"/>
                  </a:lnTo>
                  <a:cubicBezTo>
                    <a:pt x="1584" y="9187"/>
                    <a:pt x="1629" y="8863"/>
                    <a:pt x="1710" y="8548"/>
                  </a:cubicBezTo>
                  <a:cubicBezTo>
                    <a:pt x="1809" y="8143"/>
                    <a:pt x="1962" y="7747"/>
                    <a:pt x="2160" y="7387"/>
                  </a:cubicBezTo>
                  <a:cubicBezTo>
                    <a:pt x="2376" y="7010"/>
                    <a:pt x="2673" y="6704"/>
                    <a:pt x="3041" y="6479"/>
                  </a:cubicBezTo>
                  <a:cubicBezTo>
                    <a:pt x="2843" y="6398"/>
                    <a:pt x="2664" y="6290"/>
                    <a:pt x="2502" y="6164"/>
                  </a:cubicBezTo>
                  <a:cubicBezTo>
                    <a:pt x="1998" y="5768"/>
                    <a:pt x="1656" y="5147"/>
                    <a:pt x="1611" y="4355"/>
                  </a:cubicBezTo>
                  <a:cubicBezTo>
                    <a:pt x="1611" y="4301"/>
                    <a:pt x="1602" y="4238"/>
                    <a:pt x="1602" y="4184"/>
                  </a:cubicBezTo>
                  <a:cubicBezTo>
                    <a:pt x="1611" y="3869"/>
                    <a:pt x="1638" y="3564"/>
                    <a:pt x="1701" y="3258"/>
                  </a:cubicBezTo>
                  <a:cubicBezTo>
                    <a:pt x="1791" y="2862"/>
                    <a:pt x="1917" y="2475"/>
                    <a:pt x="2097" y="2106"/>
                  </a:cubicBezTo>
                  <a:cubicBezTo>
                    <a:pt x="2277" y="1728"/>
                    <a:pt x="2547" y="1404"/>
                    <a:pt x="2897" y="1170"/>
                  </a:cubicBezTo>
                  <a:cubicBezTo>
                    <a:pt x="2637" y="1080"/>
                    <a:pt x="2394" y="954"/>
                    <a:pt x="2178" y="792"/>
                  </a:cubicBezTo>
                  <a:cubicBezTo>
                    <a:pt x="1908" y="585"/>
                    <a:pt x="1683" y="307"/>
                    <a:pt x="1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2046150" y="1868900"/>
              <a:ext cx="60525" cy="91575"/>
            </a:xfrm>
            <a:custGeom>
              <a:avLst/>
              <a:gdLst/>
              <a:ahLst/>
              <a:cxnLst/>
              <a:rect l="l" t="t" r="r" b="b"/>
              <a:pathLst>
                <a:path w="2421" h="3663" extrusionOk="0">
                  <a:moveTo>
                    <a:pt x="1215" y="0"/>
                  </a:moveTo>
                  <a:cubicBezTo>
                    <a:pt x="1161" y="180"/>
                    <a:pt x="1098" y="360"/>
                    <a:pt x="999" y="522"/>
                  </a:cubicBezTo>
                  <a:cubicBezTo>
                    <a:pt x="810" y="846"/>
                    <a:pt x="549" y="1125"/>
                    <a:pt x="225" y="1332"/>
                  </a:cubicBezTo>
                  <a:cubicBezTo>
                    <a:pt x="153" y="1377"/>
                    <a:pt x="72" y="1413"/>
                    <a:pt x="0" y="1458"/>
                  </a:cubicBezTo>
                  <a:cubicBezTo>
                    <a:pt x="180" y="1611"/>
                    <a:pt x="342" y="1782"/>
                    <a:pt x="477" y="1980"/>
                  </a:cubicBezTo>
                  <a:cubicBezTo>
                    <a:pt x="828" y="2484"/>
                    <a:pt x="1080" y="3059"/>
                    <a:pt x="1215" y="3662"/>
                  </a:cubicBezTo>
                  <a:cubicBezTo>
                    <a:pt x="1251" y="3491"/>
                    <a:pt x="1296" y="3320"/>
                    <a:pt x="1350" y="3158"/>
                  </a:cubicBezTo>
                  <a:cubicBezTo>
                    <a:pt x="1494" y="2736"/>
                    <a:pt x="1701" y="2340"/>
                    <a:pt x="1953" y="1971"/>
                  </a:cubicBezTo>
                  <a:cubicBezTo>
                    <a:pt x="2088" y="1782"/>
                    <a:pt x="2241" y="1611"/>
                    <a:pt x="2421" y="1458"/>
                  </a:cubicBezTo>
                  <a:cubicBezTo>
                    <a:pt x="2007" y="1242"/>
                    <a:pt x="1665" y="918"/>
                    <a:pt x="1422" y="522"/>
                  </a:cubicBezTo>
                  <a:cubicBezTo>
                    <a:pt x="1332" y="360"/>
                    <a:pt x="1260" y="180"/>
                    <a:pt x="1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1940425" y="1399850"/>
              <a:ext cx="128450" cy="117050"/>
            </a:xfrm>
            <a:custGeom>
              <a:avLst/>
              <a:gdLst/>
              <a:ahLst/>
              <a:cxnLst/>
              <a:rect l="l" t="t" r="r" b="b"/>
              <a:pathLst>
                <a:path w="5138" h="4682" extrusionOk="0">
                  <a:moveTo>
                    <a:pt x="2353" y="0"/>
                  </a:moveTo>
                  <a:cubicBezTo>
                    <a:pt x="2198" y="0"/>
                    <a:pt x="2044" y="15"/>
                    <a:pt x="1890" y="30"/>
                  </a:cubicBezTo>
                  <a:cubicBezTo>
                    <a:pt x="1782" y="39"/>
                    <a:pt x="1683" y="57"/>
                    <a:pt x="1593" y="93"/>
                  </a:cubicBezTo>
                  <a:lnTo>
                    <a:pt x="1539" y="120"/>
                  </a:lnTo>
                  <a:cubicBezTo>
                    <a:pt x="1188" y="219"/>
                    <a:pt x="900" y="489"/>
                    <a:pt x="675" y="812"/>
                  </a:cubicBezTo>
                  <a:cubicBezTo>
                    <a:pt x="477" y="1109"/>
                    <a:pt x="324" y="1424"/>
                    <a:pt x="207" y="1766"/>
                  </a:cubicBezTo>
                  <a:cubicBezTo>
                    <a:pt x="99" y="2054"/>
                    <a:pt x="36" y="2360"/>
                    <a:pt x="18" y="2666"/>
                  </a:cubicBezTo>
                  <a:lnTo>
                    <a:pt x="18" y="2729"/>
                  </a:lnTo>
                  <a:cubicBezTo>
                    <a:pt x="0" y="3287"/>
                    <a:pt x="261" y="3818"/>
                    <a:pt x="711" y="4151"/>
                  </a:cubicBezTo>
                  <a:cubicBezTo>
                    <a:pt x="1080" y="4411"/>
                    <a:pt x="1503" y="4573"/>
                    <a:pt x="1953" y="4636"/>
                  </a:cubicBezTo>
                  <a:lnTo>
                    <a:pt x="2034" y="4636"/>
                  </a:lnTo>
                  <a:cubicBezTo>
                    <a:pt x="2313" y="4636"/>
                    <a:pt x="2583" y="4654"/>
                    <a:pt x="2844" y="4681"/>
                  </a:cubicBezTo>
                  <a:cubicBezTo>
                    <a:pt x="3473" y="4654"/>
                    <a:pt x="4031" y="4501"/>
                    <a:pt x="4418" y="4213"/>
                  </a:cubicBezTo>
                  <a:cubicBezTo>
                    <a:pt x="4850" y="3899"/>
                    <a:pt x="5120" y="3458"/>
                    <a:pt x="5138" y="2810"/>
                  </a:cubicBezTo>
                  <a:lnTo>
                    <a:pt x="5138" y="2765"/>
                  </a:lnTo>
                  <a:cubicBezTo>
                    <a:pt x="5129" y="2477"/>
                    <a:pt x="5084" y="2189"/>
                    <a:pt x="5003" y="1901"/>
                  </a:cubicBezTo>
                  <a:cubicBezTo>
                    <a:pt x="4913" y="1559"/>
                    <a:pt x="4769" y="1235"/>
                    <a:pt x="4589" y="929"/>
                  </a:cubicBezTo>
                  <a:cubicBezTo>
                    <a:pt x="4382" y="588"/>
                    <a:pt x="4112" y="309"/>
                    <a:pt x="3770" y="183"/>
                  </a:cubicBezTo>
                  <a:lnTo>
                    <a:pt x="3716" y="156"/>
                  </a:lnTo>
                  <a:cubicBezTo>
                    <a:pt x="3671" y="138"/>
                    <a:pt x="3626" y="120"/>
                    <a:pt x="3572" y="111"/>
                  </a:cubicBezTo>
                  <a:cubicBezTo>
                    <a:pt x="3473" y="84"/>
                    <a:pt x="3365" y="66"/>
                    <a:pt x="3266" y="48"/>
                  </a:cubicBezTo>
                  <a:cubicBezTo>
                    <a:pt x="2997" y="12"/>
                    <a:pt x="2727" y="3"/>
                    <a:pt x="2457" y="3"/>
                  </a:cubicBezTo>
                  <a:cubicBezTo>
                    <a:pt x="2422" y="1"/>
                    <a:pt x="2387" y="0"/>
                    <a:pt x="23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>
              <a:off x="2206525" y="1240875"/>
              <a:ext cx="93825" cy="112725"/>
            </a:xfrm>
            <a:custGeom>
              <a:avLst/>
              <a:gdLst/>
              <a:ahLst/>
              <a:cxnLst/>
              <a:rect l="l" t="t" r="r" b="b"/>
              <a:pathLst>
                <a:path w="3753" h="4509" extrusionOk="0">
                  <a:moveTo>
                    <a:pt x="1962" y="1"/>
                  </a:moveTo>
                  <a:cubicBezTo>
                    <a:pt x="1629" y="1"/>
                    <a:pt x="1287" y="55"/>
                    <a:pt x="963" y="153"/>
                  </a:cubicBezTo>
                  <a:cubicBezTo>
                    <a:pt x="918" y="162"/>
                    <a:pt x="873" y="189"/>
                    <a:pt x="828" y="216"/>
                  </a:cubicBezTo>
                  <a:lnTo>
                    <a:pt x="774" y="252"/>
                  </a:lnTo>
                  <a:cubicBezTo>
                    <a:pt x="558" y="378"/>
                    <a:pt x="378" y="657"/>
                    <a:pt x="252" y="999"/>
                  </a:cubicBezTo>
                  <a:cubicBezTo>
                    <a:pt x="144" y="1314"/>
                    <a:pt x="72" y="1638"/>
                    <a:pt x="27" y="1971"/>
                  </a:cubicBezTo>
                  <a:cubicBezTo>
                    <a:pt x="9" y="2151"/>
                    <a:pt x="0" y="2331"/>
                    <a:pt x="0" y="2520"/>
                  </a:cubicBezTo>
                  <a:cubicBezTo>
                    <a:pt x="0" y="2637"/>
                    <a:pt x="0" y="2745"/>
                    <a:pt x="18" y="2853"/>
                  </a:cubicBezTo>
                  <a:cubicBezTo>
                    <a:pt x="90" y="3456"/>
                    <a:pt x="315" y="3851"/>
                    <a:pt x="621" y="4121"/>
                  </a:cubicBezTo>
                  <a:cubicBezTo>
                    <a:pt x="909" y="4364"/>
                    <a:pt x="1278" y="4499"/>
                    <a:pt x="1656" y="4508"/>
                  </a:cubicBezTo>
                  <a:cubicBezTo>
                    <a:pt x="1701" y="4499"/>
                    <a:pt x="1737" y="4481"/>
                    <a:pt x="1791" y="4472"/>
                  </a:cubicBezTo>
                  <a:cubicBezTo>
                    <a:pt x="2034" y="4436"/>
                    <a:pt x="2277" y="4409"/>
                    <a:pt x="2520" y="4400"/>
                  </a:cubicBezTo>
                  <a:cubicBezTo>
                    <a:pt x="2799" y="4319"/>
                    <a:pt x="3059" y="4175"/>
                    <a:pt x="3275" y="3968"/>
                  </a:cubicBezTo>
                  <a:cubicBezTo>
                    <a:pt x="3554" y="3671"/>
                    <a:pt x="3734" y="3276"/>
                    <a:pt x="3734" y="2727"/>
                  </a:cubicBezTo>
                  <a:cubicBezTo>
                    <a:pt x="3734" y="2619"/>
                    <a:pt x="3725" y="2511"/>
                    <a:pt x="3716" y="2403"/>
                  </a:cubicBezTo>
                  <a:cubicBezTo>
                    <a:pt x="3671" y="2115"/>
                    <a:pt x="3599" y="1827"/>
                    <a:pt x="3491" y="1548"/>
                  </a:cubicBezTo>
                  <a:lnTo>
                    <a:pt x="3752" y="1440"/>
                  </a:lnTo>
                  <a:lnTo>
                    <a:pt x="3482" y="1548"/>
                  </a:lnTo>
                  <a:cubicBezTo>
                    <a:pt x="3365" y="1233"/>
                    <a:pt x="3212" y="936"/>
                    <a:pt x="3032" y="657"/>
                  </a:cubicBezTo>
                  <a:cubicBezTo>
                    <a:pt x="2835" y="360"/>
                    <a:pt x="2583" y="126"/>
                    <a:pt x="2358" y="63"/>
                  </a:cubicBezTo>
                  <a:lnTo>
                    <a:pt x="2295" y="37"/>
                  </a:lnTo>
                  <a:lnTo>
                    <a:pt x="2277" y="28"/>
                  </a:lnTo>
                  <a:lnTo>
                    <a:pt x="2205" y="10"/>
                  </a:lnTo>
                  <a:cubicBezTo>
                    <a:pt x="2124" y="1"/>
                    <a:pt x="2043" y="1"/>
                    <a:pt x="19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>
              <a:off x="2048175" y="1992600"/>
              <a:ext cx="69525" cy="204950"/>
            </a:xfrm>
            <a:custGeom>
              <a:avLst/>
              <a:gdLst/>
              <a:ahLst/>
              <a:cxnLst/>
              <a:rect l="l" t="t" r="r" b="b"/>
              <a:pathLst>
                <a:path w="2781" h="8198" extrusionOk="0">
                  <a:moveTo>
                    <a:pt x="1134" y="1"/>
                  </a:moveTo>
                  <a:cubicBezTo>
                    <a:pt x="1080" y="199"/>
                    <a:pt x="1008" y="388"/>
                    <a:pt x="909" y="559"/>
                  </a:cubicBezTo>
                  <a:cubicBezTo>
                    <a:pt x="711" y="910"/>
                    <a:pt x="432" y="1198"/>
                    <a:pt x="99" y="1414"/>
                  </a:cubicBezTo>
                  <a:cubicBezTo>
                    <a:pt x="63" y="1431"/>
                    <a:pt x="27" y="1440"/>
                    <a:pt x="0" y="1458"/>
                  </a:cubicBezTo>
                  <a:cubicBezTo>
                    <a:pt x="54" y="1773"/>
                    <a:pt x="117" y="2079"/>
                    <a:pt x="171" y="2385"/>
                  </a:cubicBezTo>
                  <a:cubicBezTo>
                    <a:pt x="198" y="2412"/>
                    <a:pt x="234" y="2448"/>
                    <a:pt x="252" y="2484"/>
                  </a:cubicBezTo>
                  <a:cubicBezTo>
                    <a:pt x="513" y="2844"/>
                    <a:pt x="720" y="3240"/>
                    <a:pt x="864" y="3663"/>
                  </a:cubicBezTo>
                  <a:cubicBezTo>
                    <a:pt x="999" y="4041"/>
                    <a:pt x="1071" y="4428"/>
                    <a:pt x="1089" y="4815"/>
                  </a:cubicBezTo>
                  <a:lnTo>
                    <a:pt x="1089" y="4824"/>
                  </a:lnTo>
                  <a:cubicBezTo>
                    <a:pt x="1089" y="5201"/>
                    <a:pt x="1008" y="5570"/>
                    <a:pt x="837" y="5903"/>
                  </a:cubicBezTo>
                  <a:cubicBezTo>
                    <a:pt x="981" y="6686"/>
                    <a:pt x="1116" y="7451"/>
                    <a:pt x="1251" y="8198"/>
                  </a:cubicBezTo>
                  <a:cubicBezTo>
                    <a:pt x="1386" y="7595"/>
                    <a:pt x="1539" y="6965"/>
                    <a:pt x="1692" y="6308"/>
                  </a:cubicBezTo>
                  <a:cubicBezTo>
                    <a:pt x="1611" y="6218"/>
                    <a:pt x="1548" y="6119"/>
                    <a:pt x="1485" y="6020"/>
                  </a:cubicBezTo>
                  <a:cubicBezTo>
                    <a:pt x="1278" y="5651"/>
                    <a:pt x="1170" y="5246"/>
                    <a:pt x="1170" y="4824"/>
                  </a:cubicBezTo>
                  <a:lnTo>
                    <a:pt x="1170" y="4815"/>
                  </a:lnTo>
                  <a:cubicBezTo>
                    <a:pt x="1188" y="4428"/>
                    <a:pt x="1269" y="4032"/>
                    <a:pt x="1395" y="3663"/>
                  </a:cubicBezTo>
                  <a:cubicBezTo>
                    <a:pt x="1548" y="3240"/>
                    <a:pt x="1746" y="2844"/>
                    <a:pt x="2007" y="2475"/>
                  </a:cubicBezTo>
                  <a:cubicBezTo>
                    <a:pt x="2214" y="2187"/>
                    <a:pt x="2474" y="1935"/>
                    <a:pt x="2771" y="1746"/>
                  </a:cubicBezTo>
                  <a:cubicBezTo>
                    <a:pt x="2780" y="1737"/>
                    <a:pt x="2780" y="1728"/>
                    <a:pt x="2780" y="1719"/>
                  </a:cubicBezTo>
                  <a:cubicBezTo>
                    <a:pt x="2753" y="1710"/>
                    <a:pt x="2726" y="1710"/>
                    <a:pt x="2708" y="1692"/>
                  </a:cubicBezTo>
                  <a:cubicBezTo>
                    <a:pt x="2142" y="1476"/>
                    <a:pt x="1665" y="1081"/>
                    <a:pt x="1359" y="559"/>
                  </a:cubicBezTo>
                  <a:cubicBezTo>
                    <a:pt x="1251" y="388"/>
                    <a:pt x="1179" y="199"/>
                    <a:pt x="11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2041425" y="1345250"/>
              <a:ext cx="68625" cy="90225"/>
            </a:xfrm>
            <a:custGeom>
              <a:avLst/>
              <a:gdLst/>
              <a:ahLst/>
              <a:cxnLst/>
              <a:rect l="l" t="t" r="r" b="b"/>
              <a:pathLst>
                <a:path w="2745" h="3609" extrusionOk="0">
                  <a:moveTo>
                    <a:pt x="1404" y="0"/>
                  </a:moveTo>
                  <a:cubicBezTo>
                    <a:pt x="1314" y="648"/>
                    <a:pt x="1035" y="1170"/>
                    <a:pt x="612" y="1521"/>
                  </a:cubicBezTo>
                  <a:cubicBezTo>
                    <a:pt x="432" y="1674"/>
                    <a:pt x="225" y="1800"/>
                    <a:pt x="0" y="1890"/>
                  </a:cubicBezTo>
                  <a:cubicBezTo>
                    <a:pt x="423" y="2088"/>
                    <a:pt x="783" y="2412"/>
                    <a:pt x="1017" y="2817"/>
                  </a:cubicBezTo>
                  <a:cubicBezTo>
                    <a:pt x="1170" y="3068"/>
                    <a:pt x="1296" y="3329"/>
                    <a:pt x="1395" y="3608"/>
                  </a:cubicBezTo>
                  <a:cubicBezTo>
                    <a:pt x="1476" y="3338"/>
                    <a:pt x="1593" y="3077"/>
                    <a:pt x="1728" y="2826"/>
                  </a:cubicBezTo>
                  <a:cubicBezTo>
                    <a:pt x="1944" y="2421"/>
                    <a:pt x="2277" y="2088"/>
                    <a:pt x="2690" y="1881"/>
                  </a:cubicBezTo>
                  <a:cubicBezTo>
                    <a:pt x="2699" y="1872"/>
                    <a:pt x="2717" y="1872"/>
                    <a:pt x="2726" y="1863"/>
                  </a:cubicBezTo>
                  <a:cubicBezTo>
                    <a:pt x="2726" y="1863"/>
                    <a:pt x="2735" y="1854"/>
                    <a:pt x="2744" y="1854"/>
                  </a:cubicBezTo>
                  <a:cubicBezTo>
                    <a:pt x="2538" y="1773"/>
                    <a:pt x="2358" y="1656"/>
                    <a:pt x="2187" y="1521"/>
                  </a:cubicBezTo>
                  <a:cubicBezTo>
                    <a:pt x="1773" y="1170"/>
                    <a:pt x="1494" y="648"/>
                    <a:pt x="14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>
              <a:off x="2083475" y="1023375"/>
              <a:ext cx="93375" cy="103275"/>
            </a:xfrm>
            <a:custGeom>
              <a:avLst/>
              <a:gdLst/>
              <a:ahLst/>
              <a:cxnLst/>
              <a:rect l="l" t="t" r="r" b="b"/>
              <a:pathLst>
                <a:path w="3735" h="4131" extrusionOk="0">
                  <a:moveTo>
                    <a:pt x="1854" y="0"/>
                  </a:moveTo>
                  <a:cubicBezTo>
                    <a:pt x="1809" y="0"/>
                    <a:pt x="1773" y="18"/>
                    <a:pt x="1728" y="18"/>
                  </a:cubicBezTo>
                  <a:lnTo>
                    <a:pt x="1539" y="18"/>
                  </a:lnTo>
                  <a:cubicBezTo>
                    <a:pt x="1377" y="36"/>
                    <a:pt x="1224" y="63"/>
                    <a:pt x="1062" y="108"/>
                  </a:cubicBezTo>
                  <a:cubicBezTo>
                    <a:pt x="1026" y="117"/>
                    <a:pt x="981" y="135"/>
                    <a:pt x="946" y="153"/>
                  </a:cubicBezTo>
                  <a:lnTo>
                    <a:pt x="892" y="189"/>
                  </a:lnTo>
                  <a:cubicBezTo>
                    <a:pt x="667" y="288"/>
                    <a:pt x="469" y="540"/>
                    <a:pt x="325" y="846"/>
                  </a:cubicBezTo>
                  <a:cubicBezTo>
                    <a:pt x="199" y="1125"/>
                    <a:pt x="109" y="1422"/>
                    <a:pt x="46" y="1719"/>
                  </a:cubicBezTo>
                  <a:cubicBezTo>
                    <a:pt x="28" y="1799"/>
                    <a:pt x="10" y="1916"/>
                    <a:pt x="1" y="2033"/>
                  </a:cubicBezTo>
                  <a:cubicBezTo>
                    <a:pt x="10" y="2159"/>
                    <a:pt x="19" y="2285"/>
                    <a:pt x="19" y="2411"/>
                  </a:cubicBezTo>
                  <a:lnTo>
                    <a:pt x="19" y="2573"/>
                  </a:lnTo>
                  <a:cubicBezTo>
                    <a:pt x="19" y="2600"/>
                    <a:pt x="10" y="2627"/>
                    <a:pt x="1" y="2663"/>
                  </a:cubicBezTo>
                  <a:cubicBezTo>
                    <a:pt x="64" y="3149"/>
                    <a:pt x="262" y="3500"/>
                    <a:pt x="541" y="3734"/>
                  </a:cubicBezTo>
                  <a:cubicBezTo>
                    <a:pt x="889" y="3995"/>
                    <a:pt x="1305" y="4130"/>
                    <a:pt x="1740" y="4130"/>
                  </a:cubicBezTo>
                  <a:cubicBezTo>
                    <a:pt x="1754" y="4130"/>
                    <a:pt x="1768" y="4130"/>
                    <a:pt x="1782" y="4130"/>
                  </a:cubicBezTo>
                  <a:lnTo>
                    <a:pt x="1836" y="4130"/>
                  </a:lnTo>
                  <a:lnTo>
                    <a:pt x="1989" y="4121"/>
                  </a:lnTo>
                  <a:cubicBezTo>
                    <a:pt x="2448" y="4103"/>
                    <a:pt x="2889" y="3932"/>
                    <a:pt x="3249" y="3644"/>
                  </a:cubicBezTo>
                  <a:cubicBezTo>
                    <a:pt x="3555" y="3356"/>
                    <a:pt x="3726" y="2951"/>
                    <a:pt x="3735" y="2537"/>
                  </a:cubicBezTo>
                  <a:cubicBezTo>
                    <a:pt x="3708" y="2438"/>
                    <a:pt x="3690" y="2330"/>
                    <a:pt x="3672" y="2231"/>
                  </a:cubicBezTo>
                  <a:cubicBezTo>
                    <a:pt x="3654" y="2114"/>
                    <a:pt x="3654" y="1988"/>
                    <a:pt x="3654" y="1862"/>
                  </a:cubicBezTo>
                  <a:lnTo>
                    <a:pt x="3654" y="1817"/>
                  </a:lnTo>
                  <a:cubicBezTo>
                    <a:pt x="3627" y="1701"/>
                    <a:pt x="3591" y="1593"/>
                    <a:pt x="3555" y="1485"/>
                  </a:cubicBezTo>
                  <a:cubicBezTo>
                    <a:pt x="3456" y="1197"/>
                    <a:pt x="3330" y="909"/>
                    <a:pt x="3159" y="648"/>
                  </a:cubicBezTo>
                  <a:cubicBezTo>
                    <a:pt x="2979" y="369"/>
                    <a:pt x="2754" y="153"/>
                    <a:pt x="2520" y="81"/>
                  </a:cubicBezTo>
                  <a:lnTo>
                    <a:pt x="2457" y="54"/>
                  </a:lnTo>
                  <a:lnTo>
                    <a:pt x="2421" y="45"/>
                  </a:lnTo>
                  <a:cubicBezTo>
                    <a:pt x="2385" y="36"/>
                    <a:pt x="2349" y="27"/>
                    <a:pt x="2313" y="27"/>
                  </a:cubicBezTo>
                  <a:cubicBezTo>
                    <a:pt x="2196" y="9"/>
                    <a:pt x="2088" y="0"/>
                    <a:pt x="19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>
              <a:off x="1976200" y="1023375"/>
              <a:ext cx="93800" cy="103300"/>
            </a:xfrm>
            <a:custGeom>
              <a:avLst/>
              <a:gdLst/>
              <a:ahLst/>
              <a:cxnLst/>
              <a:rect l="l" t="t" r="r" b="b"/>
              <a:pathLst>
                <a:path w="3752" h="4132" extrusionOk="0">
                  <a:moveTo>
                    <a:pt x="1755" y="0"/>
                  </a:moveTo>
                  <a:cubicBezTo>
                    <a:pt x="1647" y="0"/>
                    <a:pt x="1548" y="9"/>
                    <a:pt x="1440" y="18"/>
                  </a:cubicBezTo>
                  <a:cubicBezTo>
                    <a:pt x="1377" y="27"/>
                    <a:pt x="1323" y="36"/>
                    <a:pt x="1278" y="63"/>
                  </a:cubicBezTo>
                  <a:lnTo>
                    <a:pt x="1215" y="81"/>
                  </a:lnTo>
                  <a:cubicBezTo>
                    <a:pt x="981" y="162"/>
                    <a:pt x="747" y="378"/>
                    <a:pt x="567" y="657"/>
                  </a:cubicBezTo>
                  <a:cubicBezTo>
                    <a:pt x="405" y="918"/>
                    <a:pt x="270" y="1197"/>
                    <a:pt x="180" y="1485"/>
                  </a:cubicBezTo>
                  <a:cubicBezTo>
                    <a:pt x="90" y="1746"/>
                    <a:pt x="27" y="2006"/>
                    <a:pt x="0" y="2285"/>
                  </a:cubicBezTo>
                  <a:lnTo>
                    <a:pt x="0" y="2438"/>
                  </a:lnTo>
                  <a:cubicBezTo>
                    <a:pt x="0" y="2987"/>
                    <a:pt x="189" y="3365"/>
                    <a:pt x="495" y="3644"/>
                  </a:cubicBezTo>
                  <a:cubicBezTo>
                    <a:pt x="846" y="3932"/>
                    <a:pt x="1278" y="4094"/>
                    <a:pt x="1728" y="4121"/>
                  </a:cubicBezTo>
                  <a:cubicBezTo>
                    <a:pt x="1799" y="4121"/>
                    <a:pt x="1871" y="4121"/>
                    <a:pt x="1934" y="4130"/>
                  </a:cubicBezTo>
                  <a:lnTo>
                    <a:pt x="1952" y="4130"/>
                  </a:lnTo>
                  <a:cubicBezTo>
                    <a:pt x="1977" y="4131"/>
                    <a:pt x="2002" y="4131"/>
                    <a:pt x="2026" y="4131"/>
                  </a:cubicBezTo>
                  <a:cubicBezTo>
                    <a:pt x="2442" y="4131"/>
                    <a:pt x="2854" y="3989"/>
                    <a:pt x="3185" y="3734"/>
                  </a:cubicBezTo>
                  <a:cubicBezTo>
                    <a:pt x="3500" y="3482"/>
                    <a:pt x="3707" y="3104"/>
                    <a:pt x="3752" y="2537"/>
                  </a:cubicBezTo>
                  <a:lnTo>
                    <a:pt x="3752" y="2411"/>
                  </a:lnTo>
                  <a:cubicBezTo>
                    <a:pt x="3743" y="2177"/>
                    <a:pt x="3725" y="1952"/>
                    <a:pt x="3680" y="1728"/>
                  </a:cubicBezTo>
                  <a:cubicBezTo>
                    <a:pt x="3617" y="1422"/>
                    <a:pt x="3527" y="1125"/>
                    <a:pt x="3401" y="846"/>
                  </a:cubicBezTo>
                  <a:cubicBezTo>
                    <a:pt x="3257" y="540"/>
                    <a:pt x="3059" y="288"/>
                    <a:pt x="2834" y="189"/>
                  </a:cubicBezTo>
                  <a:lnTo>
                    <a:pt x="2780" y="153"/>
                  </a:lnTo>
                  <a:lnTo>
                    <a:pt x="2762" y="144"/>
                  </a:lnTo>
                  <a:lnTo>
                    <a:pt x="2681" y="117"/>
                  </a:lnTo>
                  <a:cubicBezTo>
                    <a:pt x="2600" y="90"/>
                    <a:pt x="2510" y="72"/>
                    <a:pt x="2429" y="54"/>
                  </a:cubicBezTo>
                  <a:cubicBezTo>
                    <a:pt x="2348" y="45"/>
                    <a:pt x="2267" y="36"/>
                    <a:pt x="2177" y="27"/>
                  </a:cubicBezTo>
                  <a:lnTo>
                    <a:pt x="1997" y="27"/>
                  </a:lnTo>
                  <a:cubicBezTo>
                    <a:pt x="1961" y="27"/>
                    <a:pt x="1925" y="18"/>
                    <a:pt x="1889" y="9"/>
                  </a:cubicBezTo>
                  <a:cubicBezTo>
                    <a:pt x="1853" y="9"/>
                    <a:pt x="1799" y="0"/>
                    <a:pt x="1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4"/>
            <p:cNvSpPr/>
            <p:nvPr/>
          </p:nvSpPr>
          <p:spPr>
            <a:xfrm>
              <a:off x="2182000" y="1478850"/>
              <a:ext cx="57375" cy="85950"/>
            </a:xfrm>
            <a:custGeom>
              <a:avLst/>
              <a:gdLst/>
              <a:ahLst/>
              <a:cxnLst/>
              <a:rect l="l" t="t" r="r" b="b"/>
              <a:pathLst>
                <a:path w="2295" h="3438" extrusionOk="0">
                  <a:moveTo>
                    <a:pt x="1287" y="1"/>
                  </a:moveTo>
                  <a:cubicBezTo>
                    <a:pt x="1206" y="568"/>
                    <a:pt x="918" y="1080"/>
                    <a:pt x="469" y="1440"/>
                  </a:cubicBezTo>
                  <a:cubicBezTo>
                    <a:pt x="325" y="1557"/>
                    <a:pt x="172" y="1656"/>
                    <a:pt x="1" y="1737"/>
                  </a:cubicBezTo>
                  <a:cubicBezTo>
                    <a:pt x="334" y="1926"/>
                    <a:pt x="612" y="2187"/>
                    <a:pt x="819" y="2511"/>
                  </a:cubicBezTo>
                  <a:cubicBezTo>
                    <a:pt x="1008" y="2799"/>
                    <a:pt x="1170" y="3114"/>
                    <a:pt x="1296" y="3438"/>
                  </a:cubicBezTo>
                  <a:cubicBezTo>
                    <a:pt x="1305" y="3222"/>
                    <a:pt x="1323" y="3006"/>
                    <a:pt x="1350" y="2790"/>
                  </a:cubicBezTo>
                  <a:cubicBezTo>
                    <a:pt x="1413" y="2376"/>
                    <a:pt x="1530" y="1971"/>
                    <a:pt x="1692" y="1584"/>
                  </a:cubicBezTo>
                  <a:cubicBezTo>
                    <a:pt x="1827" y="1251"/>
                    <a:pt x="2034" y="946"/>
                    <a:pt x="2295" y="703"/>
                  </a:cubicBezTo>
                  <a:cubicBezTo>
                    <a:pt x="2043" y="613"/>
                    <a:pt x="1809" y="478"/>
                    <a:pt x="1602" y="316"/>
                  </a:cubicBezTo>
                  <a:cubicBezTo>
                    <a:pt x="1485" y="226"/>
                    <a:pt x="1377" y="118"/>
                    <a:pt x="1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4"/>
            <p:cNvSpPr/>
            <p:nvPr/>
          </p:nvSpPr>
          <p:spPr>
            <a:xfrm>
              <a:off x="1838975" y="1135150"/>
              <a:ext cx="115650" cy="105975"/>
            </a:xfrm>
            <a:custGeom>
              <a:avLst/>
              <a:gdLst/>
              <a:ahLst/>
              <a:cxnLst/>
              <a:rect l="l" t="t" r="r" b="b"/>
              <a:pathLst>
                <a:path w="4626" h="4239" extrusionOk="0">
                  <a:moveTo>
                    <a:pt x="1458" y="1"/>
                  </a:moveTo>
                  <a:cubicBezTo>
                    <a:pt x="1206" y="118"/>
                    <a:pt x="981" y="289"/>
                    <a:pt x="810" y="505"/>
                  </a:cubicBezTo>
                  <a:cubicBezTo>
                    <a:pt x="603" y="766"/>
                    <a:pt x="423" y="1053"/>
                    <a:pt x="288" y="1350"/>
                  </a:cubicBezTo>
                  <a:cubicBezTo>
                    <a:pt x="172" y="1611"/>
                    <a:pt x="82" y="1890"/>
                    <a:pt x="37" y="2169"/>
                  </a:cubicBezTo>
                  <a:cubicBezTo>
                    <a:pt x="19" y="2259"/>
                    <a:pt x="19" y="2349"/>
                    <a:pt x="19" y="2439"/>
                  </a:cubicBezTo>
                  <a:cubicBezTo>
                    <a:pt x="1" y="2907"/>
                    <a:pt x="208" y="3357"/>
                    <a:pt x="576" y="3645"/>
                  </a:cubicBezTo>
                  <a:cubicBezTo>
                    <a:pt x="936" y="3951"/>
                    <a:pt x="1458" y="4149"/>
                    <a:pt x="2070" y="4212"/>
                  </a:cubicBezTo>
                  <a:cubicBezTo>
                    <a:pt x="2214" y="4230"/>
                    <a:pt x="2358" y="4230"/>
                    <a:pt x="2502" y="4239"/>
                  </a:cubicBezTo>
                  <a:cubicBezTo>
                    <a:pt x="3060" y="4239"/>
                    <a:pt x="3564" y="4104"/>
                    <a:pt x="3923" y="3843"/>
                  </a:cubicBezTo>
                  <a:cubicBezTo>
                    <a:pt x="4310" y="3564"/>
                    <a:pt x="4562" y="3132"/>
                    <a:pt x="4607" y="2664"/>
                  </a:cubicBezTo>
                  <a:cubicBezTo>
                    <a:pt x="4625" y="2574"/>
                    <a:pt x="4625" y="2475"/>
                    <a:pt x="4625" y="2385"/>
                  </a:cubicBezTo>
                  <a:cubicBezTo>
                    <a:pt x="4625" y="2196"/>
                    <a:pt x="4607" y="2007"/>
                    <a:pt x="4580" y="1818"/>
                  </a:cubicBezTo>
                  <a:cubicBezTo>
                    <a:pt x="4526" y="1494"/>
                    <a:pt x="4427" y="1179"/>
                    <a:pt x="4292" y="882"/>
                  </a:cubicBezTo>
                  <a:cubicBezTo>
                    <a:pt x="4202" y="676"/>
                    <a:pt x="4067" y="487"/>
                    <a:pt x="3905" y="325"/>
                  </a:cubicBezTo>
                  <a:cubicBezTo>
                    <a:pt x="3627" y="424"/>
                    <a:pt x="3348" y="469"/>
                    <a:pt x="3060" y="469"/>
                  </a:cubicBezTo>
                  <a:cubicBezTo>
                    <a:pt x="2916" y="469"/>
                    <a:pt x="2763" y="460"/>
                    <a:pt x="2628" y="433"/>
                  </a:cubicBezTo>
                  <a:cubicBezTo>
                    <a:pt x="2205" y="388"/>
                    <a:pt x="1800" y="235"/>
                    <a:pt x="14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4"/>
            <p:cNvSpPr/>
            <p:nvPr/>
          </p:nvSpPr>
          <p:spPr>
            <a:xfrm>
              <a:off x="1887800" y="1356950"/>
              <a:ext cx="88625" cy="230125"/>
            </a:xfrm>
            <a:custGeom>
              <a:avLst/>
              <a:gdLst/>
              <a:ahLst/>
              <a:cxnLst/>
              <a:rect l="l" t="t" r="r" b="b"/>
              <a:pathLst>
                <a:path w="3545" h="9205" extrusionOk="0">
                  <a:moveTo>
                    <a:pt x="2438" y="0"/>
                  </a:moveTo>
                  <a:cubicBezTo>
                    <a:pt x="2267" y="378"/>
                    <a:pt x="2006" y="702"/>
                    <a:pt x="1674" y="945"/>
                  </a:cubicBezTo>
                  <a:cubicBezTo>
                    <a:pt x="1296" y="1206"/>
                    <a:pt x="864" y="1386"/>
                    <a:pt x="405" y="1449"/>
                  </a:cubicBezTo>
                  <a:cubicBezTo>
                    <a:pt x="648" y="1674"/>
                    <a:pt x="846" y="1935"/>
                    <a:pt x="990" y="2232"/>
                  </a:cubicBezTo>
                  <a:cubicBezTo>
                    <a:pt x="1179" y="2618"/>
                    <a:pt x="1323" y="3032"/>
                    <a:pt x="1404" y="3455"/>
                  </a:cubicBezTo>
                  <a:cubicBezTo>
                    <a:pt x="1467" y="3752"/>
                    <a:pt x="1503" y="4058"/>
                    <a:pt x="1503" y="4364"/>
                  </a:cubicBezTo>
                  <a:cubicBezTo>
                    <a:pt x="1503" y="4454"/>
                    <a:pt x="1503" y="4535"/>
                    <a:pt x="1494" y="4616"/>
                  </a:cubicBezTo>
                  <a:cubicBezTo>
                    <a:pt x="1449" y="5354"/>
                    <a:pt x="1080" y="6037"/>
                    <a:pt x="477" y="6487"/>
                  </a:cubicBezTo>
                  <a:cubicBezTo>
                    <a:pt x="333" y="6595"/>
                    <a:pt x="171" y="6685"/>
                    <a:pt x="0" y="6766"/>
                  </a:cubicBezTo>
                  <a:cubicBezTo>
                    <a:pt x="270" y="7009"/>
                    <a:pt x="486" y="7297"/>
                    <a:pt x="630" y="7621"/>
                  </a:cubicBezTo>
                  <a:cubicBezTo>
                    <a:pt x="792" y="7981"/>
                    <a:pt x="918" y="8350"/>
                    <a:pt x="990" y="8728"/>
                  </a:cubicBezTo>
                  <a:cubicBezTo>
                    <a:pt x="1098" y="8890"/>
                    <a:pt x="1206" y="9052"/>
                    <a:pt x="1296" y="9205"/>
                  </a:cubicBezTo>
                  <a:cubicBezTo>
                    <a:pt x="1350" y="8944"/>
                    <a:pt x="1422" y="8692"/>
                    <a:pt x="1512" y="8440"/>
                  </a:cubicBezTo>
                  <a:cubicBezTo>
                    <a:pt x="1665" y="8053"/>
                    <a:pt x="1862" y="7684"/>
                    <a:pt x="2096" y="7351"/>
                  </a:cubicBezTo>
                  <a:cubicBezTo>
                    <a:pt x="2321" y="7036"/>
                    <a:pt x="2618" y="6775"/>
                    <a:pt x="2960" y="6595"/>
                  </a:cubicBezTo>
                  <a:cubicBezTo>
                    <a:pt x="2798" y="6514"/>
                    <a:pt x="2636" y="6415"/>
                    <a:pt x="2492" y="6307"/>
                  </a:cubicBezTo>
                  <a:cubicBezTo>
                    <a:pt x="1898" y="5876"/>
                    <a:pt x="1557" y="5174"/>
                    <a:pt x="1575" y="4445"/>
                  </a:cubicBezTo>
                  <a:lnTo>
                    <a:pt x="1575" y="4355"/>
                  </a:lnTo>
                  <a:cubicBezTo>
                    <a:pt x="1602" y="3995"/>
                    <a:pt x="1674" y="3635"/>
                    <a:pt x="1791" y="3293"/>
                  </a:cubicBezTo>
                  <a:cubicBezTo>
                    <a:pt x="1925" y="2906"/>
                    <a:pt x="2105" y="2546"/>
                    <a:pt x="2339" y="2214"/>
                  </a:cubicBezTo>
                  <a:cubicBezTo>
                    <a:pt x="2600" y="1809"/>
                    <a:pt x="2978" y="1494"/>
                    <a:pt x="3428" y="1332"/>
                  </a:cubicBezTo>
                  <a:cubicBezTo>
                    <a:pt x="3446" y="1323"/>
                    <a:pt x="3464" y="1314"/>
                    <a:pt x="3482" y="1305"/>
                  </a:cubicBezTo>
                  <a:lnTo>
                    <a:pt x="3545" y="1287"/>
                  </a:lnTo>
                  <a:cubicBezTo>
                    <a:pt x="3365" y="1188"/>
                    <a:pt x="3194" y="1080"/>
                    <a:pt x="3050" y="945"/>
                  </a:cubicBezTo>
                  <a:cubicBezTo>
                    <a:pt x="2762" y="684"/>
                    <a:pt x="2555" y="360"/>
                    <a:pt x="24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4"/>
            <p:cNvSpPr/>
            <p:nvPr/>
          </p:nvSpPr>
          <p:spPr>
            <a:xfrm>
              <a:off x="2091350" y="2059650"/>
              <a:ext cx="20500" cy="71775"/>
            </a:xfrm>
            <a:custGeom>
              <a:avLst/>
              <a:gdLst/>
              <a:ahLst/>
              <a:cxnLst/>
              <a:rect l="l" t="t" r="r" b="b"/>
              <a:pathLst>
                <a:path w="820" h="2871" extrusionOk="0">
                  <a:moveTo>
                    <a:pt x="819" y="0"/>
                  </a:moveTo>
                  <a:lnTo>
                    <a:pt x="819" y="0"/>
                  </a:lnTo>
                  <a:cubicBezTo>
                    <a:pt x="792" y="45"/>
                    <a:pt x="756" y="81"/>
                    <a:pt x="729" y="117"/>
                  </a:cubicBezTo>
                  <a:cubicBezTo>
                    <a:pt x="496" y="432"/>
                    <a:pt x="316" y="792"/>
                    <a:pt x="190" y="1161"/>
                  </a:cubicBezTo>
                  <a:cubicBezTo>
                    <a:pt x="73" y="1476"/>
                    <a:pt x="10" y="1800"/>
                    <a:pt x="1" y="2142"/>
                  </a:cubicBezTo>
                  <a:cubicBezTo>
                    <a:pt x="1" y="2384"/>
                    <a:pt x="46" y="2636"/>
                    <a:pt x="145" y="2870"/>
                  </a:cubicBezTo>
                  <a:cubicBezTo>
                    <a:pt x="352" y="1980"/>
                    <a:pt x="568" y="1053"/>
                    <a:pt x="792" y="108"/>
                  </a:cubicBezTo>
                  <a:cubicBezTo>
                    <a:pt x="801" y="72"/>
                    <a:pt x="810" y="36"/>
                    <a:pt x="8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4"/>
            <p:cNvSpPr/>
            <p:nvPr/>
          </p:nvSpPr>
          <p:spPr>
            <a:xfrm>
              <a:off x="2256450" y="1105700"/>
              <a:ext cx="15100" cy="23850"/>
            </a:xfrm>
            <a:custGeom>
              <a:avLst/>
              <a:gdLst/>
              <a:ahLst/>
              <a:cxnLst/>
              <a:rect l="l" t="t" r="r" b="b"/>
              <a:pathLst>
                <a:path w="604" h="954" extrusionOk="0">
                  <a:moveTo>
                    <a:pt x="379" y="0"/>
                  </a:moveTo>
                  <a:cubicBezTo>
                    <a:pt x="334" y="72"/>
                    <a:pt x="289" y="135"/>
                    <a:pt x="235" y="189"/>
                  </a:cubicBezTo>
                  <a:cubicBezTo>
                    <a:pt x="163" y="261"/>
                    <a:pt x="82" y="333"/>
                    <a:pt x="1" y="387"/>
                  </a:cubicBezTo>
                  <a:cubicBezTo>
                    <a:pt x="244" y="531"/>
                    <a:pt x="442" y="729"/>
                    <a:pt x="604" y="954"/>
                  </a:cubicBezTo>
                  <a:cubicBezTo>
                    <a:pt x="523" y="639"/>
                    <a:pt x="451" y="324"/>
                    <a:pt x="3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>
              <a:off x="2195275" y="1124800"/>
              <a:ext cx="82350" cy="103750"/>
            </a:xfrm>
            <a:custGeom>
              <a:avLst/>
              <a:gdLst/>
              <a:ahLst/>
              <a:cxnLst/>
              <a:rect l="l" t="t" r="r" b="b"/>
              <a:pathLst>
                <a:path w="3294" h="4150" extrusionOk="0">
                  <a:moveTo>
                    <a:pt x="1719" y="1"/>
                  </a:moveTo>
                  <a:cubicBezTo>
                    <a:pt x="1422" y="1"/>
                    <a:pt x="1134" y="46"/>
                    <a:pt x="864" y="127"/>
                  </a:cubicBezTo>
                  <a:cubicBezTo>
                    <a:pt x="819" y="136"/>
                    <a:pt x="774" y="163"/>
                    <a:pt x="729" y="181"/>
                  </a:cubicBezTo>
                  <a:lnTo>
                    <a:pt x="675" y="226"/>
                  </a:lnTo>
                  <a:cubicBezTo>
                    <a:pt x="495" y="325"/>
                    <a:pt x="342" y="586"/>
                    <a:pt x="225" y="892"/>
                  </a:cubicBezTo>
                  <a:cubicBezTo>
                    <a:pt x="126" y="1189"/>
                    <a:pt x="63" y="1485"/>
                    <a:pt x="27" y="1791"/>
                  </a:cubicBezTo>
                  <a:cubicBezTo>
                    <a:pt x="9" y="1962"/>
                    <a:pt x="0" y="2124"/>
                    <a:pt x="0" y="2286"/>
                  </a:cubicBezTo>
                  <a:cubicBezTo>
                    <a:pt x="0" y="2394"/>
                    <a:pt x="9" y="2511"/>
                    <a:pt x="18" y="2619"/>
                  </a:cubicBezTo>
                  <a:cubicBezTo>
                    <a:pt x="90" y="3168"/>
                    <a:pt x="288" y="3537"/>
                    <a:pt x="558" y="3780"/>
                  </a:cubicBezTo>
                  <a:cubicBezTo>
                    <a:pt x="837" y="4015"/>
                    <a:pt x="1192" y="4149"/>
                    <a:pt x="1558" y="4149"/>
                  </a:cubicBezTo>
                  <a:cubicBezTo>
                    <a:pt x="1569" y="4149"/>
                    <a:pt x="1581" y="4149"/>
                    <a:pt x="1593" y="4149"/>
                  </a:cubicBezTo>
                  <a:cubicBezTo>
                    <a:pt x="1683" y="4149"/>
                    <a:pt x="1764" y="4140"/>
                    <a:pt x="1854" y="4131"/>
                  </a:cubicBezTo>
                  <a:cubicBezTo>
                    <a:pt x="2241" y="4095"/>
                    <a:pt x="2610" y="3924"/>
                    <a:pt x="2880" y="3654"/>
                  </a:cubicBezTo>
                  <a:cubicBezTo>
                    <a:pt x="3132" y="3393"/>
                    <a:pt x="3285" y="3033"/>
                    <a:pt x="3285" y="2529"/>
                  </a:cubicBezTo>
                  <a:cubicBezTo>
                    <a:pt x="3294" y="2421"/>
                    <a:pt x="3285" y="2322"/>
                    <a:pt x="3267" y="2223"/>
                  </a:cubicBezTo>
                  <a:cubicBezTo>
                    <a:pt x="3231" y="1944"/>
                    <a:pt x="3159" y="1683"/>
                    <a:pt x="3069" y="1422"/>
                  </a:cubicBezTo>
                  <a:cubicBezTo>
                    <a:pt x="2961" y="1135"/>
                    <a:pt x="2826" y="865"/>
                    <a:pt x="2664" y="604"/>
                  </a:cubicBezTo>
                  <a:cubicBezTo>
                    <a:pt x="2484" y="325"/>
                    <a:pt x="2268" y="118"/>
                    <a:pt x="2070" y="55"/>
                  </a:cubicBezTo>
                  <a:lnTo>
                    <a:pt x="2007" y="28"/>
                  </a:lnTo>
                  <a:lnTo>
                    <a:pt x="1998" y="28"/>
                  </a:lnTo>
                  <a:lnTo>
                    <a:pt x="1935" y="10"/>
                  </a:lnTo>
                  <a:cubicBezTo>
                    <a:pt x="1863" y="1"/>
                    <a:pt x="1791" y="1"/>
                    <a:pt x="1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>
              <a:off x="2050200" y="1237725"/>
              <a:ext cx="52650" cy="83025"/>
            </a:xfrm>
            <a:custGeom>
              <a:avLst/>
              <a:gdLst/>
              <a:ahLst/>
              <a:cxnLst/>
              <a:rect l="l" t="t" r="r" b="b"/>
              <a:pathLst>
                <a:path w="2106" h="3321" extrusionOk="0">
                  <a:moveTo>
                    <a:pt x="1053" y="1"/>
                  </a:moveTo>
                  <a:cubicBezTo>
                    <a:pt x="918" y="288"/>
                    <a:pt x="729" y="531"/>
                    <a:pt x="495" y="738"/>
                  </a:cubicBezTo>
                  <a:cubicBezTo>
                    <a:pt x="342" y="864"/>
                    <a:pt x="171" y="963"/>
                    <a:pt x="0" y="1044"/>
                  </a:cubicBezTo>
                  <a:cubicBezTo>
                    <a:pt x="279" y="1278"/>
                    <a:pt x="513" y="1575"/>
                    <a:pt x="657" y="1908"/>
                  </a:cubicBezTo>
                  <a:cubicBezTo>
                    <a:pt x="810" y="2268"/>
                    <a:pt x="927" y="2637"/>
                    <a:pt x="999" y="3024"/>
                  </a:cubicBezTo>
                  <a:cubicBezTo>
                    <a:pt x="1017" y="3105"/>
                    <a:pt x="1035" y="3213"/>
                    <a:pt x="1053" y="3321"/>
                  </a:cubicBezTo>
                  <a:cubicBezTo>
                    <a:pt x="1062" y="3213"/>
                    <a:pt x="1080" y="3105"/>
                    <a:pt x="1098" y="3024"/>
                  </a:cubicBezTo>
                  <a:cubicBezTo>
                    <a:pt x="1170" y="2637"/>
                    <a:pt x="1287" y="2268"/>
                    <a:pt x="1449" y="1908"/>
                  </a:cubicBezTo>
                  <a:cubicBezTo>
                    <a:pt x="1593" y="1575"/>
                    <a:pt x="1818" y="1278"/>
                    <a:pt x="2106" y="1044"/>
                  </a:cubicBezTo>
                  <a:cubicBezTo>
                    <a:pt x="1926" y="963"/>
                    <a:pt x="1755" y="864"/>
                    <a:pt x="1602" y="738"/>
                  </a:cubicBezTo>
                  <a:cubicBezTo>
                    <a:pt x="1368" y="531"/>
                    <a:pt x="1179" y="288"/>
                    <a:pt x="10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1852700" y="1114225"/>
              <a:ext cx="12175" cy="20500"/>
            </a:xfrm>
            <a:custGeom>
              <a:avLst/>
              <a:gdLst/>
              <a:ahLst/>
              <a:cxnLst/>
              <a:rect l="l" t="t" r="r" b="b"/>
              <a:pathLst>
                <a:path w="487" h="820" extrusionOk="0">
                  <a:moveTo>
                    <a:pt x="225" y="1"/>
                  </a:moveTo>
                  <a:cubicBezTo>
                    <a:pt x="144" y="280"/>
                    <a:pt x="72" y="550"/>
                    <a:pt x="0" y="820"/>
                  </a:cubicBezTo>
                  <a:cubicBezTo>
                    <a:pt x="144" y="667"/>
                    <a:pt x="306" y="541"/>
                    <a:pt x="486" y="433"/>
                  </a:cubicBezTo>
                  <a:cubicBezTo>
                    <a:pt x="378" y="298"/>
                    <a:pt x="288" y="154"/>
                    <a:pt x="2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1916125" y="594175"/>
              <a:ext cx="301450" cy="355650"/>
            </a:xfrm>
            <a:custGeom>
              <a:avLst/>
              <a:gdLst/>
              <a:ahLst/>
              <a:cxnLst/>
              <a:rect l="l" t="t" r="r" b="b"/>
              <a:pathLst>
                <a:path w="12058" h="14226" extrusionOk="0">
                  <a:moveTo>
                    <a:pt x="6209" y="1"/>
                  </a:moveTo>
                  <a:cubicBezTo>
                    <a:pt x="6164" y="1"/>
                    <a:pt x="6029" y="46"/>
                    <a:pt x="5849" y="208"/>
                  </a:cubicBezTo>
                  <a:cubicBezTo>
                    <a:pt x="5606" y="442"/>
                    <a:pt x="5399" y="694"/>
                    <a:pt x="5219" y="964"/>
                  </a:cubicBezTo>
                  <a:cubicBezTo>
                    <a:pt x="4742" y="1647"/>
                    <a:pt x="4175" y="2673"/>
                    <a:pt x="3573" y="3978"/>
                  </a:cubicBezTo>
                  <a:cubicBezTo>
                    <a:pt x="2493" y="6281"/>
                    <a:pt x="1260" y="9448"/>
                    <a:pt x="1" y="13227"/>
                  </a:cubicBezTo>
                  <a:cubicBezTo>
                    <a:pt x="82" y="13182"/>
                    <a:pt x="172" y="13137"/>
                    <a:pt x="262" y="13110"/>
                  </a:cubicBezTo>
                  <a:lnTo>
                    <a:pt x="280" y="13101"/>
                  </a:lnTo>
                  <a:cubicBezTo>
                    <a:pt x="298" y="13101"/>
                    <a:pt x="307" y="13092"/>
                    <a:pt x="316" y="13083"/>
                  </a:cubicBezTo>
                  <a:cubicBezTo>
                    <a:pt x="379" y="13065"/>
                    <a:pt x="442" y="13047"/>
                    <a:pt x="505" y="13038"/>
                  </a:cubicBezTo>
                  <a:cubicBezTo>
                    <a:pt x="595" y="13029"/>
                    <a:pt x="693" y="13020"/>
                    <a:pt x="783" y="13020"/>
                  </a:cubicBezTo>
                  <a:cubicBezTo>
                    <a:pt x="1125" y="13020"/>
                    <a:pt x="1467" y="13074"/>
                    <a:pt x="1791" y="13164"/>
                  </a:cubicBezTo>
                  <a:cubicBezTo>
                    <a:pt x="1872" y="13191"/>
                    <a:pt x="1944" y="13218"/>
                    <a:pt x="2007" y="13263"/>
                  </a:cubicBezTo>
                  <a:cubicBezTo>
                    <a:pt x="2025" y="13272"/>
                    <a:pt x="2034" y="13290"/>
                    <a:pt x="2043" y="13290"/>
                  </a:cubicBezTo>
                  <a:cubicBezTo>
                    <a:pt x="2052" y="13299"/>
                    <a:pt x="2052" y="13299"/>
                    <a:pt x="2061" y="13299"/>
                  </a:cubicBezTo>
                  <a:cubicBezTo>
                    <a:pt x="2340" y="13470"/>
                    <a:pt x="2547" y="13731"/>
                    <a:pt x="2673" y="14028"/>
                  </a:cubicBezTo>
                  <a:cubicBezTo>
                    <a:pt x="2682" y="14064"/>
                    <a:pt x="2700" y="14100"/>
                    <a:pt x="2709" y="14136"/>
                  </a:cubicBezTo>
                  <a:cubicBezTo>
                    <a:pt x="2790" y="13947"/>
                    <a:pt x="2880" y="13767"/>
                    <a:pt x="2988" y="13596"/>
                  </a:cubicBezTo>
                  <a:cubicBezTo>
                    <a:pt x="3168" y="13308"/>
                    <a:pt x="3429" y="13083"/>
                    <a:pt x="3735" y="12948"/>
                  </a:cubicBezTo>
                  <a:lnTo>
                    <a:pt x="3744" y="12948"/>
                  </a:lnTo>
                  <a:cubicBezTo>
                    <a:pt x="3762" y="12939"/>
                    <a:pt x="3780" y="12930"/>
                    <a:pt x="3798" y="12930"/>
                  </a:cubicBezTo>
                  <a:cubicBezTo>
                    <a:pt x="3879" y="12894"/>
                    <a:pt x="3969" y="12867"/>
                    <a:pt x="4059" y="12858"/>
                  </a:cubicBezTo>
                  <a:cubicBezTo>
                    <a:pt x="4175" y="12840"/>
                    <a:pt x="4301" y="12831"/>
                    <a:pt x="4418" y="12831"/>
                  </a:cubicBezTo>
                  <a:cubicBezTo>
                    <a:pt x="4724" y="12831"/>
                    <a:pt x="5039" y="12867"/>
                    <a:pt x="5336" y="12948"/>
                  </a:cubicBezTo>
                  <a:cubicBezTo>
                    <a:pt x="5399" y="12966"/>
                    <a:pt x="5462" y="12993"/>
                    <a:pt x="5525" y="13029"/>
                  </a:cubicBezTo>
                  <a:cubicBezTo>
                    <a:pt x="5534" y="13029"/>
                    <a:pt x="5543" y="13047"/>
                    <a:pt x="5561" y="13047"/>
                  </a:cubicBezTo>
                  <a:cubicBezTo>
                    <a:pt x="5570" y="13056"/>
                    <a:pt x="5570" y="13056"/>
                    <a:pt x="5579" y="13065"/>
                  </a:cubicBezTo>
                  <a:cubicBezTo>
                    <a:pt x="5867" y="13236"/>
                    <a:pt x="6101" y="13488"/>
                    <a:pt x="6245" y="13794"/>
                  </a:cubicBezTo>
                  <a:cubicBezTo>
                    <a:pt x="6308" y="13938"/>
                    <a:pt x="6371" y="14082"/>
                    <a:pt x="6416" y="14226"/>
                  </a:cubicBezTo>
                  <a:cubicBezTo>
                    <a:pt x="6461" y="14082"/>
                    <a:pt x="6515" y="13938"/>
                    <a:pt x="6587" y="13794"/>
                  </a:cubicBezTo>
                  <a:cubicBezTo>
                    <a:pt x="6722" y="13488"/>
                    <a:pt x="6956" y="13236"/>
                    <a:pt x="7253" y="13065"/>
                  </a:cubicBezTo>
                  <a:cubicBezTo>
                    <a:pt x="7253" y="13056"/>
                    <a:pt x="7262" y="13056"/>
                    <a:pt x="7271" y="13047"/>
                  </a:cubicBezTo>
                  <a:cubicBezTo>
                    <a:pt x="7280" y="13047"/>
                    <a:pt x="7289" y="13038"/>
                    <a:pt x="7307" y="13029"/>
                  </a:cubicBezTo>
                  <a:cubicBezTo>
                    <a:pt x="7370" y="12993"/>
                    <a:pt x="7433" y="12966"/>
                    <a:pt x="7496" y="12948"/>
                  </a:cubicBezTo>
                  <a:cubicBezTo>
                    <a:pt x="7586" y="12921"/>
                    <a:pt x="7684" y="12894"/>
                    <a:pt x="7774" y="12885"/>
                  </a:cubicBezTo>
                  <a:cubicBezTo>
                    <a:pt x="7981" y="12849"/>
                    <a:pt x="8197" y="12831"/>
                    <a:pt x="8413" y="12831"/>
                  </a:cubicBezTo>
                  <a:cubicBezTo>
                    <a:pt x="8530" y="12831"/>
                    <a:pt x="8656" y="12840"/>
                    <a:pt x="8773" y="12858"/>
                  </a:cubicBezTo>
                  <a:cubicBezTo>
                    <a:pt x="8863" y="12867"/>
                    <a:pt x="8953" y="12894"/>
                    <a:pt x="9034" y="12930"/>
                  </a:cubicBezTo>
                  <a:cubicBezTo>
                    <a:pt x="9052" y="12930"/>
                    <a:pt x="9061" y="12939"/>
                    <a:pt x="9079" y="12948"/>
                  </a:cubicBezTo>
                  <a:cubicBezTo>
                    <a:pt x="9085" y="12951"/>
                    <a:pt x="9088" y="12952"/>
                    <a:pt x="9089" y="12952"/>
                  </a:cubicBezTo>
                  <a:cubicBezTo>
                    <a:pt x="9092" y="12952"/>
                    <a:pt x="9088" y="12948"/>
                    <a:pt x="9088" y="12948"/>
                  </a:cubicBezTo>
                  <a:lnTo>
                    <a:pt x="9088" y="12948"/>
                  </a:lnTo>
                  <a:cubicBezTo>
                    <a:pt x="9403" y="13083"/>
                    <a:pt x="9664" y="13308"/>
                    <a:pt x="9835" y="13596"/>
                  </a:cubicBezTo>
                  <a:cubicBezTo>
                    <a:pt x="9934" y="13740"/>
                    <a:pt x="10015" y="13902"/>
                    <a:pt x="10087" y="14064"/>
                  </a:cubicBezTo>
                  <a:cubicBezTo>
                    <a:pt x="10096" y="14046"/>
                    <a:pt x="10096" y="14028"/>
                    <a:pt x="10105" y="14010"/>
                  </a:cubicBezTo>
                  <a:cubicBezTo>
                    <a:pt x="10195" y="13731"/>
                    <a:pt x="10375" y="13488"/>
                    <a:pt x="10609" y="13308"/>
                  </a:cubicBezTo>
                  <a:lnTo>
                    <a:pt x="10627" y="13299"/>
                  </a:lnTo>
                  <a:cubicBezTo>
                    <a:pt x="10636" y="13290"/>
                    <a:pt x="10654" y="13272"/>
                    <a:pt x="10663" y="13272"/>
                  </a:cubicBezTo>
                  <a:cubicBezTo>
                    <a:pt x="10726" y="13227"/>
                    <a:pt x="10780" y="13191"/>
                    <a:pt x="10852" y="13173"/>
                  </a:cubicBezTo>
                  <a:cubicBezTo>
                    <a:pt x="10933" y="13137"/>
                    <a:pt x="11023" y="13110"/>
                    <a:pt x="11113" y="13101"/>
                  </a:cubicBezTo>
                  <a:cubicBezTo>
                    <a:pt x="11310" y="13056"/>
                    <a:pt x="11499" y="13038"/>
                    <a:pt x="11697" y="13038"/>
                  </a:cubicBezTo>
                  <a:cubicBezTo>
                    <a:pt x="11778" y="13038"/>
                    <a:pt x="11859" y="13038"/>
                    <a:pt x="11940" y="13047"/>
                  </a:cubicBezTo>
                  <a:cubicBezTo>
                    <a:pt x="11976" y="13056"/>
                    <a:pt x="12021" y="13065"/>
                    <a:pt x="12057" y="13074"/>
                  </a:cubicBezTo>
                  <a:cubicBezTo>
                    <a:pt x="11805" y="12201"/>
                    <a:pt x="11562" y="11356"/>
                    <a:pt x="11310" y="10528"/>
                  </a:cubicBezTo>
                  <a:cubicBezTo>
                    <a:pt x="10321" y="7289"/>
                    <a:pt x="9313" y="4473"/>
                    <a:pt x="8350" y="2565"/>
                  </a:cubicBezTo>
                  <a:cubicBezTo>
                    <a:pt x="7810" y="1477"/>
                    <a:pt x="7280" y="685"/>
                    <a:pt x="6821" y="298"/>
                  </a:cubicBezTo>
                  <a:cubicBezTo>
                    <a:pt x="6578" y="91"/>
                    <a:pt x="6371" y="1"/>
                    <a:pt x="6209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8000">
                  <a:schemeClr val="accent5"/>
                </a:gs>
                <a:gs pos="100000">
                  <a:schemeClr val="accent3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1988325" y="2556750"/>
              <a:ext cx="186725" cy="177725"/>
            </a:xfrm>
            <a:custGeom>
              <a:avLst/>
              <a:gdLst/>
              <a:ahLst/>
              <a:cxnLst/>
              <a:rect l="l" t="t" r="r" b="b"/>
              <a:pathLst>
                <a:path w="7469" h="7109" extrusionOk="0">
                  <a:moveTo>
                    <a:pt x="7316" y="0"/>
                  </a:moveTo>
                  <a:cubicBezTo>
                    <a:pt x="6713" y="90"/>
                    <a:pt x="6101" y="144"/>
                    <a:pt x="5480" y="144"/>
                  </a:cubicBezTo>
                  <a:lnTo>
                    <a:pt x="5129" y="144"/>
                  </a:lnTo>
                  <a:lnTo>
                    <a:pt x="5102" y="153"/>
                  </a:lnTo>
                  <a:cubicBezTo>
                    <a:pt x="5066" y="162"/>
                    <a:pt x="5021" y="162"/>
                    <a:pt x="4976" y="171"/>
                  </a:cubicBezTo>
                  <a:cubicBezTo>
                    <a:pt x="4886" y="189"/>
                    <a:pt x="4761" y="198"/>
                    <a:pt x="4608" y="216"/>
                  </a:cubicBezTo>
                  <a:cubicBezTo>
                    <a:pt x="4293" y="243"/>
                    <a:pt x="3870" y="261"/>
                    <a:pt x="3348" y="261"/>
                  </a:cubicBezTo>
                  <a:cubicBezTo>
                    <a:pt x="2385" y="261"/>
                    <a:pt x="1422" y="189"/>
                    <a:pt x="460" y="36"/>
                  </a:cubicBezTo>
                  <a:lnTo>
                    <a:pt x="1" y="6470"/>
                  </a:lnTo>
                  <a:lnTo>
                    <a:pt x="82" y="6506"/>
                  </a:lnTo>
                  <a:cubicBezTo>
                    <a:pt x="307" y="6596"/>
                    <a:pt x="550" y="6677"/>
                    <a:pt x="793" y="6749"/>
                  </a:cubicBezTo>
                  <a:cubicBezTo>
                    <a:pt x="1620" y="6991"/>
                    <a:pt x="2484" y="7108"/>
                    <a:pt x="3348" y="7108"/>
                  </a:cubicBezTo>
                  <a:cubicBezTo>
                    <a:pt x="4770" y="7099"/>
                    <a:pt x="6173" y="6785"/>
                    <a:pt x="7469" y="6173"/>
                  </a:cubicBezTo>
                  <a:lnTo>
                    <a:pt x="7316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8000">
                  <a:schemeClr val="accent2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2085500" y="1131775"/>
              <a:ext cx="514450" cy="1414650"/>
            </a:xfrm>
            <a:custGeom>
              <a:avLst/>
              <a:gdLst/>
              <a:ahLst/>
              <a:cxnLst/>
              <a:rect l="l" t="t" r="r" b="b"/>
              <a:pathLst>
                <a:path w="20578" h="56586" extrusionOk="0">
                  <a:moveTo>
                    <a:pt x="6974" y="33543"/>
                  </a:moveTo>
                  <a:lnTo>
                    <a:pt x="7028" y="33570"/>
                  </a:lnTo>
                  <a:cubicBezTo>
                    <a:pt x="7028" y="33615"/>
                    <a:pt x="7028" y="33651"/>
                    <a:pt x="7019" y="33696"/>
                  </a:cubicBezTo>
                  <a:cubicBezTo>
                    <a:pt x="7001" y="33795"/>
                    <a:pt x="6983" y="33894"/>
                    <a:pt x="6956" y="34020"/>
                  </a:cubicBezTo>
                  <a:cubicBezTo>
                    <a:pt x="6884" y="34335"/>
                    <a:pt x="6803" y="34749"/>
                    <a:pt x="6686" y="35262"/>
                  </a:cubicBezTo>
                  <a:cubicBezTo>
                    <a:pt x="6443" y="36341"/>
                    <a:pt x="6344" y="36953"/>
                    <a:pt x="6218" y="36962"/>
                  </a:cubicBezTo>
                  <a:cubicBezTo>
                    <a:pt x="6217" y="36962"/>
                    <a:pt x="6216" y="36962"/>
                    <a:pt x="6216" y="36962"/>
                  </a:cubicBezTo>
                  <a:cubicBezTo>
                    <a:pt x="6100" y="36962"/>
                    <a:pt x="5995" y="36271"/>
                    <a:pt x="6245" y="35172"/>
                  </a:cubicBezTo>
                  <a:cubicBezTo>
                    <a:pt x="6326" y="34731"/>
                    <a:pt x="6470" y="34308"/>
                    <a:pt x="6659" y="33912"/>
                  </a:cubicBezTo>
                  <a:cubicBezTo>
                    <a:pt x="6713" y="33795"/>
                    <a:pt x="6785" y="33687"/>
                    <a:pt x="6875" y="33606"/>
                  </a:cubicBezTo>
                  <a:lnTo>
                    <a:pt x="6974" y="33543"/>
                  </a:lnTo>
                  <a:close/>
                  <a:moveTo>
                    <a:pt x="7178" y="24500"/>
                  </a:moveTo>
                  <a:cubicBezTo>
                    <a:pt x="7179" y="24500"/>
                    <a:pt x="7180" y="24501"/>
                    <a:pt x="7181" y="24501"/>
                  </a:cubicBezTo>
                  <a:cubicBezTo>
                    <a:pt x="7235" y="24519"/>
                    <a:pt x="7073" y="25248"/>
                    <a:pt x="6740" y="26579"/>
                  </a:cubicBezTo>
                  <a:cubicBezTo>
                    <a:pt x="6398" y="27902"/>
                    <a:pt x="5912" y="29818"/>
                    <a:pt x="5291" y="32239"/>
                  </a:cubicBezTo>
                  <a:cubicBezTo>
                    <a:pt x="5282" y="32275"/>
                    <a:pt x="5273" y="32311"/>
                    <a:pt x="5255" y="32356"/>
                  </a:cubicBezTo>
                  <a:cubicBezTo>
                    <a:pt x="5012" y="33354"/>
                    <a:pt x="4787" y="34263"/>
                    <a:pt x="4598" y="35082"/>
                  </a:cubicBezTo>
                  <a:cubicBezTo>
                    <a:pt x="4302" y="36314"/>
                    <a:pt x="4068" y="37349"/>
                    <a:pt x="3888" y="38150"/>
                  </a:cubicBezTo>
                  <a:cubicBezTo>
                    <a:pt x="3577" y="39474"/>
                    <a:pt x="3415" y="40202"/>
                    <a:pt x="3350" y="40202"/>
                  </a:cubicBezTo>
                  <a:cubicBezTo>
                    <a:pt x="3349" y="40202"/>
                    <a:pt x="3349" y="40201"/>
                    <a:pt x="3348" y="40201"/>
                  </a:cubicBezTo>
                  <a:cubicBezTo>
                    <a:pt x="3276" y="40192"/>
                    <a:pt x="3348" y="39454"/>
                    <a:pt x="3573" y="38087"/>
                  </a:cubicBezTo>
                  <a:cubicBezTo>
                    <a:pt x="3798" y="36728"/>
                    <a:pt x="4203" y="34740"/>
                    <a:pt x="4823" y="32239"/>
                  </a:cubicBezTo>
                  <a:cubicBezTo>
                    <a:pt x="5444" y="29746"/>
                    <a:pt x="6011" y="27812"/>
                    <a:pt x="6434" y="26489"/>
                  </a:cubicBezTo>
                  <a:cubicBezTo>
                    <a:pt x="6843" y="25192"/>
                    <a:pt x="7111" y="24500"/>
                    <a:pt x="7178" y="24500"/>
                  </a:cubicBezTo>
                  <a:close/>
                  <a:moveTo>
                    <a:pt x="20578" y="1"/>
                  </a:moveTo>
                  <a:lnTo>
                    <a:pt x="20578" y="1"/>
                  </a:lnTo>
                  <a:cubicBezTo>
                    <a:pt x="20461" y="127"/>
                    <a:pt x="20353" y="271"/>
                    <a:pt x="20227" y="424"/>
                  </a:cubicBezTo>
                  <a:cubicBezTo>
                    <a:pt x="19408" y="1440"/>
                    <a:pt x="18257" y="2862"/>
                    <a:pt x="16970" y="4517"/>
                  </a:cubicBezTo>
                  <a:cubicBezTo>
                    <a:pt x="14379" y="7838"/>
                    <a:pt x="11203" y="12075"/>
                    <a:pt x="8809" y="15764"/>
                  </a:cubicBezTo>
                  <a:cubicBezTo>
                    <a:pt x="7226" y="18221"/>
                    <a:pt x="5984" y="20443"/>
                    <a:pt x="5525" y="21936"/>
                  </a:cubicBezTo>
                  <a:cubicBezTo>
                    <a:pt x="4688" y="24627"/>
                    <a:pt x="3348" y="29989"/>
                    <a:pt x="2106" y="35163"/>
                  </a:cubicBezTo>
                  <a:cubicBezTo>
                    <a:pt x="1314" y="38429"/>
                    <a:pt x="568" y="41623"/>
                    <a:pt x="1" y="44025"/>
                  </a:cubicBezTo>
                  <a:cubicBezTo>
                    <a:pt x="766" y="48407"/>
                    <a:pt x="1287" y="51862"/>
                    <a:pt x="1413" y="52771"/>
                  </a:cubicBezTo>
                  <a:cubicBezTo>
                    <a:pt x="1611" y="54174"/>
                    <a:pt x="1701" y="55191"/>
                    <a:pt x="1701" y="55884"/>
                  </a:cubicBezTo>
                  <a:cubicBezTo>
                    <a:pt x="1701" y="56082"/>
                    <a:pt x="1692" y="56271"/>
                    <a:pt x="1665" y="56469"/>
                  </a:cubicBezTo>
                  <a:cubicBezTo>
                    <a:pt x="1665" y="56514"/>
                    <a:pt x="1656" y="56550"/>
                    <a:pt x="1647" y="56586"/>
                  </a:cubicBezTo>
                  <a:cubicBezTo>
                    <a:pt x="3573" y="56586"/>
                    <a:pt x="6146" y="56046"/>
                    <a:pt x="8332" y="54561"/>
                  </a:cubicBezTo>
                  <a:cubicBezTo>
                    <a:pt x="10528" y="53086"/>
                    <a:pt x="12381" y="50647"/>
                    <a:pt x="12876" y="46805"/>
                  </a:cubicBezTo>
                  <a:cubicBezTo>
                    <a:pt x="13173" y="44493"/>
                    <a:pt x="13272" y="41830"/>
                    <a:pt x="13272" y="39149"/>
                  </a:cubicBezTo>
                  <a:cubicBezTo>
                    <a:pt x="13272" y="33228"/>
                    <a:pt x="12777" y="27263"/>
                    <a:pt x="12777" y="24906"/>
                  </a:cubicBezTo>
                  <a:cubicBezTo>
                    <a:pt x="12777" y="24672"/>
                    <a:pt x="12786" y="24429"/>
                    <a:pt x="12804" y="24186"/>
                  </a:cubicBezTo>
                  <a:cubicBezTo>
                    <a:pt x="12840" y="23871"/>
                    <a:pt x="12984" y="23277"/>
                    <a:pt x="13236" y="22422"/>
                  </a:cubicBezTo>
                  <a:cubicBezTo>
                    <a:pt x="13479" y="21568"/>
                    <a:pt x="13803" y="20479"/>
                    <a:pt x="14199" y="19228"/>
                  </a:cubicBezTo>
                  <a:cubicBezTo>
                    <a:pt x="14981" y="16736"/>
                    <a:pt x="16007" y="13605"/>
                    <a:pt x="17024" y="10537"/>
                  </a:cubicBezTo>
                  <a:cubicBezTo>
                    <a:pt x="18445" y="6254"/>
                    <a:pt x="19858" y="2106"/>
                    <a:pt x="2057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8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>
              <a:off x="2298525" y="1829075"/>
              <a:ext cx="89325" cy="433250"/>
            </a:xfrm>
            <a:custGeom>
              <a:avLst/>
              <a:gdLst/>
              <a:ahLst/>
              <a:cxnLst/>
              <a:rect l="l" t="t" r="r" b="b"/>
              <a:pathLst>
                <a:path w="3573" h="17330" extrusionOk="0">
                  <a:moveTo>
                    <a:pt x="1566" y="1"/>
                  </a:moveTo>
                  <a:cubicBezTo>
                    <a:pt x="567" y="3285"/>
                    <a:pt x="594" y="6785"/>
                    <a:pt x="252" y="10168"/>
                  </a:cubicBezTo>
                  <a:cubicBezTo>
                    <a:pt x="117" y="11446"/>
                    <a:pt x="0" y="12741"/>
                    <a:pt x="36" y="14028"/>
                  </a:cubicBezTo>
                  <a:cubicBezTo>
                    <a:pt x="54" y="14847"/>
                    <a:pt x="0" y="16817"/>
                    <a:pt x="972" y="17231"/>
                  </a:cubicBezTo>
                  <a:cubicBezTo>
                    <a:pt x="1132" y="17299"/>
                    <a:pt x="1285" y="17330"/>
                    <a:pt x="1429" y="17330"/>
                  </a:cubicBezTo>
                  <a:cubicBezTo>
                    <a:pt x="2507" y="17330"/>
                    <a:pt x="3134" y="15608"/>
                    <a:pt x="3284" y="14775"/>
                  </a:cubicBezTo>
                  <a:cubicBezTo>
                    <a:pt x="3572" y="13245"/>
                    <a:pt x="3527" y="11661"/>
                    <a:pt x="3392" y="10114"/>
                  </a:cubicBezTo>
                  <a:cubicBezTo>
                    <a:pt x="3095" y="6686"/>
                    <a:pt x="2367" y="3339"/>
                    <a:pt x="1566" y="1"/>
                  </a:cubicBezTo>
                  <a:close/>
                </a:path>
              </a:pathLst>
            </a:custGeom>
            <a:solidFill>
              <a:srgbClr val="FFFFFF">
                <a:alpha val="46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>
              <a:off x="1501575" y="1099625"/>
              <a:ext cx="612750" cy="1449775"/>
            </a:xfrm>
            <a:custGeom>
              <a:avLst/>
              <a:gdLst/>
              <a:ahLst/>
              <a:cxnLst/>
              <a:rect l="l" t="t" r="r" b="b"/>
              <a:pathLst>
                <a:path w="24510" h="57991" extrusionOk="0">
                  <a:moveTo>
                    <a:pt x="15211" y="33380"/>
                  </a:moveTo>
                  <a:cubicBezTo>
                    <a:pt x="15341" y="33380"/>
                    <a:pt x="15714" y="34493"/>
                    <a:pt x="16079" y="36458"/>
                  </a:cubicBezTo>
                  <a:cubicBezTo>
                    <a:pt x="16457" y="38455"/>
                    <a:pt x="16502" y="39634"/>
                    <a:pt x="16385" y="39652"/>
                  </a:cubicBezTo>
                  <a:cubicBezTo>
                    <a:pt x="16384" y="39652"/>
                    <a:pt x="16383" y="39652"/>
                    <a:pt x="16382" y="39652"/>
                  </a:cubicBezTo>
                  <a:cubicBezTo>
                    <a:pt x="16255" y="39652"/>
                    <a:pt x="16004" y="38512"/>
                    <a:pt x="15638" y="36548"/>
                  </a:cubicBezTo>
                  <a:cubicBezTo>
                    <a:pt x="15269" y="34568"/>
                    <a:pt x="15080" y="33417"/>
                    <a:pt x="15206" y="33381"/>
                  </a:cubicBezTo>
                  <a:cubicBezTo>
                    <a:pt x="15208" y="33380"/>
                    <a:pt x="15209" y="33380"/>
                    <a:pt x="15211" y="33380"/>
                  </a:cubicBezTo>
                  <a:close/>
                  <a:moveTo>
                    <a:pt x="16098" y="25571"/>
                  </a:moveTo>
                  <a:cubicBezTo>
                    <a:pt x="16153" y="25571"/>
                    <a:pt x="16414" y="26443"/>
                    <a:pt x="16808" y="28090"/>
                  </a:cubicBezTo>
                  <a:cubicBezTo>
                    <a:pt x="17204" y="29746"/>
                    <a:pt x="17752" y="32184"/>
                    <a:pt x="18364" y="35297"/>
                  </a:cubicBezTo>
                  <a:cubicBezTo>
                    <a:pt x="18985" y="38401"/>
                    <a:pt x="19408" y="40866"/>
                    <a:pt x="19633" y="42558"/>
                  </a:cubicBezTo>
                  <a:cubicBezTo>
                    <a:pt x="19867" y="44249"/>
                    <a:pt x="19903" y="45167"/>
                    <a:pt x="19849" y="45176"/>
                  </a:cubicBezTo>
                  <a:cubicBezTo>
                    <a:pt x="19848" y="45176"/>
                    <a:pt x="19848" y="45176"/>
                    <a:pt x="19848" y="45176"/>
                  </a:cubicBezTo>
                  <a:cubicBezTo>
                    <a:pt x="19784" y="45176"/>
                    <a:pt x="19622" y="44277"/>
                    <a:pt x="19318" y="42612"/>
                  </a:cubicBezTo>
                  <a:cubicBezTo>
                    <a:pt x="19012" y="40938"/>
                    <a:pt x="18535" y="38491"/>
                    <a:pt x="17923" y="35387"/>
                  </a:cubicBezTo>
                  <a:lnTo>
                    <a:pt x="16493" y="28162"/>
                  </a:lnTo>
                  <a:cubicBezTo>
                    <a:pt x="16178" y="26489"/>
                    <a:pt x="16034" y="25580"/>
                    <a:pt x="16097" y="25571"/>
                  </a:cubicBezTo>
                  <a:cubicBezTo>
                    <a:pt x="16097" y="25571"/>
                    <a:pt x="16097" y="25571"/>
                    <a:pt x="16098" y="25571"/>
                  </a:cubicBezTo>
                  <a:close/>
                  <a:moveTo>
                    <a:pt x="0" y="0"/>
                  </a:moveTo>
                  <a:cubicBezTo>
                    <a:pt x="1809" y="3626"/>
                    <a:pt x="3590" y="8458"/>
                    <a:pt x="5012" y="12731"/>
                  </a:cubicBezTo>
                  <a:cubicBezTo>
                    <a:pt x="6722" y="17842"/>
                    <a:pt x="7918" y="22143"/>
                    <a:pt x="8026" y="22548"/>
                  </a:cubicBezTo>
                  <a:cubicBezTo>
                    <a:pt x="8044" y="22629"/>
                    <a:pt x="8053" y="22710"/>
                    <a:pt x="8053" y="22800"/>
                  </a:cubicBezTo>
                  <a:cubicBezTo>
                    <a:pt x="8053" y="23106"/>
                    <a:pt x="7999" y="23663"/>
                    <a:pt x="7927" y="24446"/>
                  </a:cubicBezTo>
                  <a:cubicBezTo>
                    <a:pt x="7855" y="25229"/>
                    <a:pt x="7765" y="26237"/>
                    <a:pt x="7666" y="27397"/>
                  </a:cubicBezTo>
                  <a:cubicBezTo>
                    <a:pt x="7477" y="29728"/>
                    <a:pt x="7288" y="32706"/>
                    <a:pt x="7288" y="35864"/>
                  </a:cubicBezTo>
                  <a:cubicBezTo>
                    <a:pt x="7288" y="40659"/>
                    <a:pt x="7738" y="45869"/>
                    <a:pt x="9268" y="49792"/>
                  </a:cubicBezTo>
                  <a:cubicBezTo>
                    <a:pt x="10689" y="53409"/>
                    <a:pt x="13218" y="55442"/>
                    <a:pt x="15827" y="56594"/>
                  </a:cubicBezTo>
                  <a:cubicBezTo>
                    <a:pt x="18445" y="57746"/>
                    <a:pt x="21135" y="57989"/>
                    <a:pt x="22818" y="57989"/>
                  </a:cubicBezTo>
                  <a:cubicBezTo>
                    <a:pt x="22882" y="57990"/>
                    <a:pt x="22946" y="57990"/>
                    <a:pt x="23010" y="57990"/>
                  </a:cubicBezTo>
                  <a:cubicBezTo>
                    <a:pt x="23448" y="57990"/>
                    <a:pt x="23881" y="57964"/>
                    <a:pt x="24320" y="57917"/>
                  </a:cubicBezTo>
                  <a:lnTo>
                    <a:pt x="24419" y="57899"/>
                  </a:lnTo>
                  <a:cubicBezTo>
                    <a:pt x="24437" y="57863"/>
                    <a:pt x="24446" y="57827"/>
                    <a:pt x="24455" y="57791"/>
                  </a:cubicBezTo>
                  <a:cubicBezTo>
                    <a:pt x="24491" y="57584"/>
                    <a:pt x="24509" y="57377"/>
                    <a:pt x="24500" y="57170"/>
                  </a:cubicBezTo>
                  <a:cubicBezTo>
                    <a:pt x="24500" y="56531"/>
                    <a:pt x="24410" y="55523"/>
                    <a:pt x="24222" y="54129"/>
                  </a:cubicBezTo>
                  <a:cubicBezTo>
                    <a:pt x="23943" y="52149"/>
                    <a:pt x="21720" y="37762"/>
                    <a:pt x="19354" y="28261"/>
                  </a:cubicBezTo>
                  <a:cubicBezTo>
                    <a:pt x="18562" y="25103"/>
                    <a:pt x="17761" y="22467"/>
                    <a:pt x="17024" y="21063"/>
                  </a:cubicBezTo>
                  <a:cubicBezTo>
                    <a:pt x="16376" y="19821"/>
                    <a:pt x="15125" y="18022"/>
                    <a:pt x="13560" y="15980"/>
                  </a:cubicBezTo>
                  <a:cubicBezTo>
                    <a:pt x="12003" y="13937"/>
                    <a:pt x="10132" y="11652"/>
                    <a:pt x="8251" y="9429"/>
                  </a:cubicBezTo>
                  <a:cubicBezTo>
                    <a:pt x="5057" y="5642"/>
                    <a:pt x="1827" y="202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8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2088200" y="1459750"/>
              <a:ext cx="305725" cy="1086675"/>
            </a:xfrm>
            <a:custGeom>
              <a:avLst/>
              <a:gdLst/>
              <a:ahLst/>
              <a:cxnLst/>
              <a:rect l="l" t="t" r="r" b="b"/>
              <a:pathLst>
                <a:path w="12229" h="43467" extrusionOk="0">
                  <a:moveTo>
                    <a:pt x="10474" y="0"/>
                  </a:moveTo>
                  <a:lnTo>
                    <a:pt x="10474" y="0"/>
                  </a:lnTo>
                  <a:cubicBezTo>
                    <a:pt x="9853" y="900"/>
                    <a:pt x="9250" y="1782"/>
                    <a:pt x="8701" y="2645"/>
                  </a:cubicBezTo>
                  <a:cubicBezTo>
                    <a:pt x="7109" y="5093"/>
                    <a:pt x="5876" y="7315"/>
                    <a:pt x="5408" y="8808"/>
                  </a:cubicBezTo>
                  <a:cubicBezTo>
                    <a:pt x="4580" y="11508"/>
                    <a:pt x="3240" y="16870"/>
                    <a:pt x="1998" y="22044"/>
                  </a:cubicBezTo>
                  <a:cubicBezTo>
                    <a:pt x="1431" y="24356"/>
                    <a:pt x="900" y="26623"/>
                    <a:pt x="433" y="28603"/>
                  </a:cubicBezTo>
                  <a:cubicBezTo>
                    <a:pt x="370" y="29584"/>
                    <a:pt x="226" y="30564"/>
                    <a:pt x="1" y="31518"/>
                  </a:cubicBezTo>
                  <a:cubicBezTo>
                    <a:pt x="703" y="35612"/>
                    <a:pt x="1188" y="38788"/>
                    <a:pt x="1305" y="39652"/>
                  </a:cubicBezTo>
                  <a:cubicBezTo>
                    <a:pt x="1503" y="41055"/>
                    <a:pt x="1593" y="42072"/>
                    <a:pt x="1593" y="42765"/>
                  </a:cubicBezTo>
                  <a:cubicBezTo>
                    <a:pt x="1593" y="42963"/>
                    <a:pt x="1584" y="43152"/>
                    <a:pt x="1557" y="43350"/>
                  </a:cubicBezTo>
                  <a:cubicBezTo>
                    <a:pt x="1557" y="43395"/>
                    <a:pt x="1548" y="43431"/>
                    <a:pt x="1539" y="43467"/>
                  </a:cubicBezTo>
                  <a:cubicBezTo>
                    <a:pt x="3465" y="43467"/>
                    <a:pt x="6038" y="42927"/>
                    <a:pt x="8224" y="41442"/>
                  </a:cubicBezTo>
                  <a:cubicBezTo>
                    <a:pt x="9925" y="40299"/>
                    <a:pt x="11409" y="38590"/>
                    <a:pt x="12228" y="36116"/>
                  </a:cubicBezTo>
                  <a:lnTo>
                    <a:pt x="12228" y="36116"/>
                  </a:lnTo>
                  <a:cubicBezTo>
                    <a:pt x="11795" y="36303"/>
                    <a:pt x="11327" y="36404"/>
                    <a:pt x="10857" y="36404"/>
                  </a:cubicBezTo>
                  <a:cubicBezTo>
                    <a:pt x="10741" y="36404"/>
                    <a:pt x="10625" y="36398"/>
                    <a:pt x="10510" y="36386"/>
                  </a:cubicBezTo>
                  <a:cubicBezTo>
                    <a:pt x="8557" y="36179"/>
                    <a:pt x="6641" y="34883"/>
                    <a:pt x="5678" y="33174"/>
                  </a:cubicBezTo>
                  <a:cubicBezTo>
                    <a:pt x="4292" y="30744"/>
                    <a:pt x="3762" y="28108"/>
                    <a:pt x="3681" y="25418"/>
                  </a:cubicBezTo>
                  <a:cubicBezTo>
                    <a:pt x="3440" y="26498"/>
                    <a:pt x="3296" y="27082"/>
                    <a:pt x="3232" y="27082"/>
                  </a:cubicBezTo>
                  <a:cubicBezTo>
                    <a:pt x="3232" y="27082"/>
                    <a:pt x="3231" y="27082"/>
                    <a:pt x="3231" y="27082"/>
                  </a:cubicBezTo>
                  <a:cubicBezTo>
                    <a:pt x="3168" y="27073"/>
                    <a:pt x="3231" y="26326"/>
                    <a:pt x="3456" y="24968"/>
                  </a:cubicBezTo>
                  <a:cubicBezTo>
                    <a:pt x="3519" y="24590"/>
                    <a:pt x="3600" y="24167"/>
                    <a:pt x="3681" y="23699"/>
                  </a:cubicBezTo>
                  <a:cubicBezTo>
                    <a:pt x="3780" y="20874"/>
                    <a:pt x="4266" y="18022"/>
                    <a:pt x="4697" y="15296"/>
                  </a:cubicBezTo>
                  <a:cubicBezTo>
                    <a:pt x="5579" y="9717"/>
                    <a:pt x="7703" y="4697"/>
                    <a:pt x="10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>
              <a:off x="1559825" y="1232100"/>
              <a:ext cx="554500" cy="1317300"/>
            </a:xfrm>
            <a:custGeom>
              <a:avLst/>
              <a:gdLst/>
              <a:ahLst/>
              <a:cxnLst/>
              <a:rect l="l" t="t" r="r" b="b"/>
              <a:pathLst>
                <a:path w="22180" h="52692" extrusionOk="0">
                  <a:moveTo>
                    <a:pt x="1" y="1"/>
                  </a:moveTo>
                  <a:lnTo>
                    <a:pt x="1" y="1"/>
                  </a:lnTo>
                  <a:cubicBezTo>
                    <a:pt x="963" y="2448"/>
                    <a:pt x="1881" y="5030"/>
                    <a:pt x="2682" y="7441"/>
                  </a:cubicBezTo>
                  <a:cubicBezTo>
                    <a:pt x="4392" y="12543"/>
                    <a:pt x="5588" y="16844"/>
                    <a:pt x="5696" y="17249"/>
                  </a:cubicBezTo>
                  <a:cubicBezTo>
                    <a:pt x="5714" y="17330"/>
                    <a:pt x="5723" y="17411"/>
                    <a:pt x="5723" y="17501"/>
                  </a:cubicBezTo>
                  <a:cubicBezTo>
                    <a:pt x="5723" y="17807"/>
                    <a:pt x="5669" y="18364"/>
                    <a:pt x="5597" y="19147"/>
                  </a:cubicBezTo>
                  <a:cubicBezTo>
                    <a:pt x="5525" y="19930"/>
                    <a:pt x="5435" y="20938"/>
                    <a:pt x="5336" y="22098"/>
                  </a:cubicBezTo>
                  <a:cubicBezTo>
                    <a:pt x="5147" y="24429"/>
                    <a:pt x="4958" y="27407"/>
                    <a:pt x="4958" y="30565"/>
                  </a:cubicBezTo>
                  <a:cubicBezTo>
                    <a:pt x="4958" y="35360"/>
                    <a:pt x="5408" y="40570"/>
                    <a:pt x="6938" y="44493"/>
                  </a:cubicBezTo>
                  <a:cubicBezTo>
                    <a:pt x="8359" y="48110"/>
                    <a:pt x="10888" y="50143"/>
                    <a:pt x="13497" y="51295"/>
                  </a:cubicBezTo>
                  <a:cubicBezTo>
                    <a:pt x="16115" y="52447"/>
                    <a:pt x="18805" y="52690"/>
                    <a:pt x="20488" y="52690"/>
                  </a:cubicBezTo>
                  <a:cubicBezTo>
                    <a:pt x="20551" y="52691"/>
                    <a:pt x="20614" y="52691"/>
                    <a:pt x="20676" y="52691"/>
                  </a:cubicBezTo>
                  <a:cubicBezTo>
                    <a:pt x="21116" y="52691"/>
                    <a:pt x="21550" y="52664"/>
                    <a:pt x="21990" y="52609"/>
                  </a:cubicBezTo>
                  <a:lnTo>
                    <a:pt x="22089" y="52600"/>
                  </a:lnTo>
                  <a:cubicBezTo>
                    <a:pt x="22107" y="52564"/>
                    <a:pt x="22116" y="52528"/>
                    <a:pt x="22125" y="52492"/>
                  </a:cubicBezTo>
                  <a:cubicBezTo>
                    <a:pt x="22161" y="52285"/>
                    <a:pt x="22179" y="52078"/>
                    <a:pt x="22170" y="51862"/>
                  </a:cubicBezTo>
                  <a:cubicBezTo>
                    <a:pt x="22170" y="51232"/>
                    <a:pt x="22080" y="50224"/>
                    <a:pt x="21892" y="48830"/>
                  </a:cubicBezTo>
                  <a:cubicBezTo>
                    <a:pt x="21784" y="48065"/>
                    <a:pt x="21388" y="45456"/>
                    <a:pt x="20812" y="42001"/>
                  </a:cubicBezTo>
                  <a:cubicBezTo>
                    <a:pt x="20479" y="43251"/>
                    <a:pt x="19939" y="44808"/>
                    <a:pt x="18814" y="45204"/>
                  </a:cubicBezTo>
                  <a:cubicBezTo>
                    <a:pt x="18589" y="45283"/>
                    <a:pt x="18375" y="45319"/>
                    <a:pt x="18171" y="45319"/>
                  </a:cubicBezTo>
                  <a:cubicBezTo>
                    <a:pt x="15793" y="45319"/>
                    <a:pt x="14814" y="40307"/>
                    <a:pt x="14019" y="38393"/>
                  </a:cubicBezTo>
                  <a:cubicBezTo>
                    <a:pt x="13706" y="38782"/>
                    <a:pt x="13405" y="38943"/>
                    <a:pt x="13120" y="38943"/>
                  </a:cubicBezTo>
                  <a:cubicBezTo>
                    <a:pt x="12068" y="38943"/>
                    <a:pt x="11242" y="36741"/>
                    <a:pt x="10924" y="35693"/>
                  </a:cubicBezTo>
                  <a:cubicBezTo>
                    <a:pt x="9682" y="31645"/>
                    <a:pt x="8899" y="27425"/>
                    <a:pt x="8044" y="23277"/>
                  </a:cubicBezTo>
                  <a:cubicBezTo>
                    <a:pt x="7460" y="20443"/>
                    <a:pt x="6965" y="17573"/>
                    <a:pt x="6146" y="14792"/>
                  </a:cubicBezTo>
                  <a:cubicBezTo>
                    <a:pt x="5363" y="12120"/>
                    <a:pt x="4401" y="9511"/>
                    <a:pt x="3483" y="6884"/>
                  </a:cubicBezTo>
                  <a:cubicBezTo>
                    <a:pt x="2619" y="4409"/>
                    <a:pt x="1350" y="21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4"/>
            <p:cNvSpPr/>
            <p:nvPr/>
          </p:nvSpPr>
          <p:spPr>
            <a:xfrm>
              <a:off x="1691650" y="783575"/>
              <a:ext cx="181100" cy="610950"/>
            </a:xfrm>
            <a:custGeom>
              <a:avLst/>
              <a:gdLst/>
              <a:ahLst/>
              <a:cxnLst/>
              <a:rect l="l" t="t" r="r" b="b"/>
              <a:pathLst>
                <a:path w="7244" h="24438" extrusionOk="0">
                  <a:moveTo>
                    <a:pt x="0" y="1"/>
                  </a:moveTo>
                  <a:cubicBezTo>
                    <a:pt x="387" y="2736"/>
                    <a:pt x="2043" y="14595"/>
                    <a:pt x="2313" y="23205"/>
                  </a:cubicBezTo>
                  <a:cubicBezTo>
                    <a:pt x="2664" y="23610"/>
                    <a:pt x="2996" y="24024"/>
                    <a:pt x="3338" y="24438"/>
                  </a:cubicBezTo>
                  <a:cubicBezTo>
                    <a:pt x="4256" y="20119"/>
                    <a:pt x="5300" y="15989"/>
                    <a:pt x="6370" y="12201"/>
                  </a:cubicBezTo>
                  <a:cubicBezTo>
                    <a:pt x="6415" y="12048"/>
                    <a:pt x="6460" y="11895"/>
                    <a:pt x="6505" y="11742"/>
                  </a:cubicBezTo>
                  <a:cubicBezTo>
                    <a:pt x="6559" y="11481"/>
                    <a:pt x="6631" y="11239"/>
                    <a:pt x="6721" y="10996"/>
                  </a:cubicBezTo>
                  <a:cubicBezTo>
                    <a:pt x="6892" y="10411"/>
                    <a:pt x="7063" y="9835"/>
                    <a:pt x="7243" y="9268"/>
                  </a:cubicBezTo>
                  <a:cubicBezTo>
                    <a:pt x="7045" y="8881"/>
                    <a:pt x="6856" y="8503"/>
                    <a:pt x="6658" y="8125"/>
                  </a:cubicBezTo>
                  <a:cubicBezTo>
                    <a:pt x="4787" y="4625"/>
                    <a:pt x="2574" y="1692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8000">
                  <a:schemeClr val="accent2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4"/>
            <p:cNvSpPr/>
            <p:nvPr/>
          </p:nvSpPr>
          <p:spPr>
            <a:xfrm>
              <a:off x="1886450" y="999750"/>
              <a:ext cx="13500" cy="17800"/>
            </a:xfrm>
            <a:custGeom>
              <a:avLst/>
              <a:gdLst/>
              <a:ahLst/>
              <a:cxnLst/>
              <a:rect l="l" t="t" r="r" b="b"/>
              <a:pathLst>
                <a:path w="540" h="712" extrusionOk="0">
                  <a:moveTo>
                    <a:pt x="225" y="0"/>
                  </a:moveTo>
                  <a:cubicBezTo>
                    <a:pt x="144" y="234"/>
                    <a:pt x="72" y="477"/>
                    <a:pt x="0" y="711"/>
                  </a:cubicBezTo>
                  <a:cubicBezTo>
                    <a:pt x="153" y="585"/>
                    <a:pt x="333" y="495"/>
                    <a:pt x="513" y="432"/>
                  </a:cubicBezTo>
                  <a:cubicBezTo>
                    <a:pt x="522" y="423"/>
                    <a:pt x="531" y="423"/>
                    <a:pt x="540" y="423"/>
                  </a:cubicBezTo>
                  <a:cubicBezTo>
                    <a:pt x="414" y="297"/>
                    <a:pt x="306" y="162"/>
                    <a:pt x="2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4"/>
            <p:cNvSpPr/>
            <p:nvPr/>
          </p:nvSpPr>
          <p:spPr>
            <a:xfrm>
              <a:off x="1866650" y="1021950"/>
              <a:ext cx="94950" cy="111225"/>
            </a:xfrm>
            <a:custGeom>
              <a:avLst/>
              <a:gdLst/>
              <a:ahLst/>
              <a:cxnLst/>
              <a:rect l="l" t="t" r="r" b="b"/>
              <a:pathLst>
                <a:path w="3798" h="4449" extrusionOk="0">
                  <a:moveTo>
                    <a:pt x="1808" y="1"/>
                  </a:moveTo>
                  <a:cubicBezTo>
                    <a:pt x="1728" y="1"/>
                    <a:pt x="1648" y="15"/>
                    <a:pt x="1575" y="30"/>
                  </a:cubicBezTo>
                  <a:lnTo>
                    <a:pt x="1512" y="57"/>
                  </a:lnTo>
                  <a:cubicBezTo>
                    <a:pt x="1269" y="120"/>
                    <a:pt x="1017" y="336"/>
                    <a:pt x="801" y="633"/>
                  </a:cubicBezTo>
                  <a:cubicBezTo>
                    <a:pt x="612" y="903"/>
                    <a:pt x="441" y="1191"/>
                    <a:pt x="315" y="1497"/>
                  </a:cubicBezTo>
                  <a:cubicBezTo>
                    <a:pt x="198" y="1767"/>
                    <a:pt x="108" y="2045"/>
                    <a:pt x="54" y="2333"/>
                  </a:cubicBezTo>
                  <a:cubicBezTo>
                    <a:pt x="27" y="2468"/>
                    <a:pt x="18" y="2603"/>
                    <a:pt x="18" y="2747"/>
                  </a:cubicBezTo>
                  <a:cubicBezTo>
                    <a:pt x="0" y="3170"/>
                    <a:pt x="153" y="3584"/>
                    <a:pt x="450" y="3899"/>
                  </a:cubicBezTo>
                  <a:cubicBezTo>
                    <a:pt x="765" y="4187"/>
                    <a:pt x="1170" y="4376"/>
                    <a:pt x="1593" y="4421"/>
                  </a:cubicBezTo>
                  <a:cubicBezTo>
                    <a:pt x="1710" y="4439"/>
                    <a:pt x="1836" y="4448"/>
                    <a:pt x="1953" y="4448"/>
                  </a:cubicBezTo>
                  <a:cubicBezTo>
                    <a:pt x="1966" y="4448"/>
                    <a:pt x="1979" y="4448"/>
                    <a:pt x="1992" y="4448"/>
                  </a:cubicBezTo>
                  <a:cubicBezTo>
                    <a:pt x="2401" y="4448"/>
                    <a:pt x="2800" y="4314"/>
                    <a:pt x="3122" y="4061"/>
                  </a:cubicBezTo>
                  <a:cubicBezTo>
                    <a:pt x="3428" y="3809"/>
                    <a:pt x="3662" y="3422"/>
                    <a:pt x="3761" y="2846"/>
                  </a:cubicBezTo>
                  <a:cubicBezTo>
                    <a:pt x="3779" y="2675"/>
                    <a:pt x="3797" y="2504"/>
                    <a:pt x="3797" y="2333"/>
                  </a:cubicBezTo>
                  <a:cubicBezTo>
                    <a:pt x="3797" y="2198"/>
                    <a:pt x="3788" y="2063"/>
                    <a:pt x="3779" y="1973"/>
                  </a:cubicBezTo>
                  <a:cubicBezTo>
                    <a:pt x="3752" y="1650"/>
                    <a:pt x="3689" y="1326"/>
                    <a:pt x="3590" y="1011"/>
                  </a:cubicBezTo>
                  <a:cubicBezTo>
                    <a:pt x="3482" y="678"/>
                    <a:pt x="3311" y="399"/>
                    <a:pt x="3104" y="282"/>
                  </a:cubicBezTo>
                  <a:lnTo>
                    <a:pt x="3050" y="237"/>
                  </a:lnTo>
                  <a:lnTo>
                    <a:pt x="3023" y="219"/>
                  </a:lnTo>
                  <a:cubicBezTo>
                    <a:pt x="2987" y="210"/>
                    <a:pt x="2960" y="192"/>
                    <a:pt x="2924" y="183"/>
                  </a:cubicBezTo>
                  <a:cubicBezTo>
                    <a:pt x="2825" y="138"/>
                    <a:pt x="2717" y="111"/>
                    <a:pt x="2619" y="93"/>
                  </a:cubicBezTo>
                  <a:cubicBezTo>
                    <a:pt x="2367" y="30"/>
                    <a:pt x="2115" y="3"/>
                    <a:pt x="1863" y="3"/>
                  </a:cubicBezTo>
                  <a:cubicBezTo>
                    <a:pt x="1845" y="1"/>
                    <a:pt x="1826" y="1"/>
                    <a:pt x="1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4"/>
            <p:cNvSpPr/>
            <p:nvPr/>
          </p:nvSpPr>
          <p:spPr>
            <a:xfrm>
              <a:off x="1900600" y="933625"/>
              <a:ext cx="75175" cy="77000"/>
            </a:xfrm>
            <a:custGeom>
              <a:avLst/>
              <a:gdLst/>
              <a:ahLst/>
              <a:cxnLst/>
              <a:rect l="l" t="t" r="r" b="b"/>
              <a:pathLst>
                <a:path w="3007" h="3080" extrusionOk="0">
                  <a:moveTo>
                    <a:pt x="1404" y="0"/>
                  </a:moveTo>
                  <a:cubicBezTo>
                    <a:pt x="1341" y="0"/>
                    <a:pt x="1279" y="9"/>
                    <a:pt x="1216" y="9"/>
                  </a:cubicBezTo>
                  <a:cubicBezTo>
                    <a:pt x="1189" y="18"/>
                    <a:pt x="1162" y="18"/>
                    <a:pt x="1135" y="27"/>
                  </a:cubicBezTo>
                  <a:lnTo>
                    <a:pt x="1081" y="54"/>
                  </a:lnTo>
                  <a:cubicBezTo>
                    <a:pt x="865" y="126"/>
                    <a:pt x="676" y="270"/>
                    <a:pt x="550" y="459"/>
                  </a:cubicBezTo>
                  <a:cubicBezTo>
                    <a:pt x="406" y="648"/>
                    <a:pt x="289" y="855"/>
                    <a:pt x="199" y="1071"/>
                  </a:cubicBezTo>
                  <a:cubicBezTo>
                    <a:pt x="118" y="1260"/>
                    <a:pt x="64" y="1458"/>
                    <a:pt x="28" y="1665"/>
                  </a:cubicBezTo>
                  <a:cubicBezTo>
                    <a:pt x="19" y="1728"/>
                    <a:pt x="10" y="1791"/>
                    <a:pt x="10" y="1854"/>
                  </a:cubicBezTo>
                  <a:cubicBezTo>
                    <a:pt x="1" y="2177"/>
                    <a:pt x="136" y="2483"/>
                    <a:pt x="370" y="2690"/>
                  </a:cubicBezTo>
                  <a:cubicBezTo>
                    <a:pt x="649" y="2915"/>
                    <a:pt x="991" y="3041"/>
                    <a:pt x="1341" y="3068"/>
                  </a:cubicBezTo>
                  <a:cubicBezTo>
                    <a:pt x="1422" y="3077"/>
                    <a:pt x="1512" y="3077"/>
                    <a:pt x="1593" y="3077"/>
                  </a:cubicBezTo>
                  <a:cubicBezTo>
                    <a:pt x="1619" y="3079"/>
                    <a:pt x="1645" y="3079"/>
                    <a:pt x="1671" y="3079"/>
                  </a:cubicBezTo>
                  <a:cubicBezTo>
                    <a:pt x="1978" y="3079"/>
                    <a:pt x="2281" y="2981"/>
                    <a:pt x="2538" y="2798"/>
                  </a:cubicBezTo>
                  <a:cubicBezTo>
                    <a:pt x="2799" y="2591"/>
                    <a:pt x="2970" y="2285"/>
                    <a:pt x="2997" y="1952"/>
                  </a:cubicBezTo>
                  <a:cubicBezTo>
                    <a:pt x="2997" y="1889"/>
                    <a:pt x="3006" y="1827"/>
                    <a:pt x="3006" y="1755"/>
                  </a:cubicBezTo>
                  <a:cubicBezTo>
                    <a:pt x="3006" y="1620"/>
                    <a:pt x="2988" y="1485"/>
                    <a:pt x="2970" y="1350"/>
                  </a:cubicBezTo>
                  <a:cubicBezTo>
                    <a:pt x="2934" y="1116"/>
                    <a:pt x="2871" y="891"/>
                    <a:pt x="2781" y="675"/>
                  </a:cubicBezTo>
                  <a:cubicBezTo>
                    <a:pt x="2709" y="468"/>
                    <a:pt x="2565" y="297"/>
                    <a:pt x="2376" y="189"/>
                  </a:cubicBezTo>
                  <a:lnTo>
                    <a:pt x="2331" y="153"/>
                  </a:lnTo>
                  <a:lnTo>
                    <a:pt x="2313" y="144"/>
                  </a:lnTo>
                  <a:lnTo>
                    <a:pt x="2241" y="117"/>
                  </a:lnTo>
                  <a:cubicBezTo>
                    <a:pt x="2160" y="90"/>
                    <a:pt x="2079" y="72"/>
                    <a:pt x="1998" y="63"/>
                  </a:cubicBezTo>
                  <a:cubicBezTo>
                    <a:pt x="1800" y="27"/>
                    <a:pt x="1602" y="9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4"/>
            <p:cNvSpPr/>
            <p:nvPr/>
          </p:nvSpPr>
          <p:spPr>
            <a:xfrm>
              <a:off x="1459900" y="580475"/>
              <a:ext cx="1166375" cy="2167725"/>
            </a:xfrm>
            <a:custGeom>
              <a:avLst/>
              <a:gdLst/>
              <a:ahLst/>
              <a:cxnLst/>
              <a:rect l="l" t="t" r="r" b="b"/>
              <a:pathLst>
                <a:path w="46655" h="86709" extrusionOk="0">
                  <a:moveTo>
                    <a:pt x="24447" y="548"/>
                  </a:moveTo>
                  <a:cubicBezTo>
                    <a:pt x="24451" y="548"/>
                    <a:pt x="24455" y="548"/>
                    <a:pt x="24458" y="549"/>
                  </a:cubicBezTo>
                  <a:cubicBezTo>
                    <a:pt x="24620" y="549"/>
                    <a:pt x="24827" y="639"/>
                    <a:pt x="25070" y="846"/>
                  </a:cubicBezTo>
                  <a:cubicBezTo>
                    <a:pt x="25529" y="1233"/>
                    <a:pt x="26059" y="2025"/>
                    <a:pt x="26599" y="3113"/>
                  </a:cubicBezTo>
                  <a:cubicBezTo>
                    <a:pt x="27553" y="5021"/>
                    <a:pt x="28570" y="7837"/>
                    <a:pt x="29550" y="11076"/>
                  </a:cubicBezTo>
                  <a:cubicBezTo>
                    <a:pt x="29802" y="11895"/>
                    <a:pt x="30054" y="12749"/>
                    <a:pt x="30297" y="13622"/>
                  </a:cubicBezTo>
                  <a:cubicBezTo>
                    <a:pt x="30261" y="13604"/>
                    <a:pt x="30225" y="13604"/>
                    <a:pt x="30189" y="13595"/>
                  </a:cubicBezTo>
                  <a:cubicBezTo>
                    <a:pt x="30108" y="13586"/>
                    <a:pt x="30027" y="13577"/>
                    <a:pt x="29946" y="13577"/>
                  </a:cubicBezTo>
                  <a:cubicBezTo>
                    <a:pt x="29748" y="13577"/>
                    <a:pt x="29550" y="13604"/>
                    <a:pt x="29362" y="13640"/>
                  </a:cubicBezTo>
                  <a:cubicBezTo>
                    <a:pt x="29272" y="13658"/>
                    <a:pt x="29182" y="13685"/>
                    <a:pt x="29092" y="13712"/>
                  </a:cubicBezTo>
                  <a:cubicBezTo>
                    <a:pt x="29029" y="13739"/>
                    <a:pt x="28966" y="13775"/>
                    <a:pt x="28912" y="13811"/>
                  </a:cubicBezTo>
                  <a:cubicBezTo>
                    <a:pt x="28894" y="13820"/>
                    <a:pt x="28885" y="13829"/>
                    <a:pt x="28867" y="13838"/>
                  </a:cubicBezTo>
                  <a:lnTo>
                    <a:pt x="28858" y="13856"/>
                  </a:lnTo>
                  <a:cubicBezTo>
                    <a:pt x="28615" y="14027"/>
                    <a:pt x="28444" y="14279"/>
                    <a:pt x="28345" y="14558"/>
                  </a:cubicBezTo>
                  <a:cubicBezTo>
                    <a:pt x="28345" y="14576"/>
                    <a:pt x="28336" y="14585"/>
                    <a:pt x="28336" y="14603"/>
                  </a:cubicBezTo>
                  <a:cubicBezTo>
                    <a:pt x="28264" y="14441"/>
                    <a:pt x="28183" y="14288"/>
                    <a:pt x="28084" y="14144"/>
                  </a:cubicBezTo>
                  <a:cubicBezTo>
                    <a:pt x="27913" y="13847"/>
                    <a:pt x="27643" y="13622"/>
                    <a:pt x="27337" y="13496"/>
                  </a:cubicBezTo>
                  <a:lnTo>
                    <a:pt x="27328" y="13496"/>
                  </a:lnTo>
                  <a:cubicBezTo>
                    <a:pt x="27328" y="13496"/>
                    <a:pt x="27292" y="13478"/>
                    <a:pt x="27274" y="13469"/>
                  </a:cubicBezTo>
                  <a:cubicBezTo>
                    <a:pt x="27193" y="13433"/>
                    <a:pt x="27112" y="13415"/>
                    <a:pt x="27022" y="13397"/>
                  </a:cubicBezTo>
                  <a:cubicBezTo>
                    <a:pt x="26896" y="13379"/>
                    <a:pt x="26779" y="13379"/>
                    <a:pt x="26653" y="13379"/>
                  </a:cubicBezTo>
                  <a:cubicBezTo>
                    <a:pt x="26446" y="13379"/>
                    <a:pt x="26230" y="13397"/>
                    <a:pt x="26023" y="13424"/>
                  </a:cubicBezTo>
                  <a:cubicBezTo>
                    <a:pt x="25924" y="13442"/>
                    <a:pt x="25835" y="13460"/>
                    <a:pt x="25745" y="13487"/>
                  </a:cubicBezTo>
                  <a:cubicBezTo>
                    <a:pt x="25673" y="13514"/>
                    <a:pt x="25610" y="13541"/>
                    <a:pt x="25547" y="13577"/>
                  </a:cubicBezTo>
                  <a:cubicBezTo>
                    <a:pt x="25538" y="13577"/>
                    <a:pt x="25529" y="13586"/>
                    <a:pt x="25511" y="13595"/>
                  </a:cubicBezTo>
                  <a:cubicBezTo>
                    <a:pt x="25502" y="13604"/>
                    <a:pt x="25502" y="13604"/>
                    <a:pt x="25493" y="13604"/>
                  </a:cubicBezTo>
                  <a:cubicBezTo>
                    <a:pt x="25205" y="13775"/>
                    <a:pt x="24971" y="14036"/>
                    <a:pt x="24836" y="14342"/>
                  </a:cubicBezTo>
                  <a:cubicBezTo>
                    <a:pt x="24764" y="14477"/>
                    <a:pt x="24710" y="14621"/>
                    <a:pt x="24656" y="14765"/>
                  </a:cubicBezTo>
                  <a:cubicBezTo>
                    <a:pt x="24611" y="14621"/>
                    <a:pt x="24557" y="14477"/>
                    <a:pt x="24485" y="14342"/>
                  </a:cubicBezTo>
                  <a:cubicBezTo>
                    <a:pt x="24350" y="14036"/>
                    <a:pt x="24116" y="13775"/>
                    <a:pt x="23819" y="13604"/>
                  </a:cubicBezTo>
                  <a:cubicBezTo>
                    <a:pt x="23819" y="13604"/>
                    <a:pt x="23810" y="13604"/>
                    <a:pt x="23801" y="13595"/>
                  </a:cubicBezTo>
                  <a:cubicBezTo>
                    <a:pt x="23792" y="13586"/>
                    <a:pt x="23783" y="13577"/>
                    <a:pt x="23765" y="13577"/>
                  </a:cubicBezTo>
                  <a:cubicBezTo>
                    <a:pt x="23711" y="13541"/>
                    <a:pt x="23648" y="13514"/>
                    <a:pt x="23576" y="13487"/>
                  </a:cubicBezTo>
                  <a:cubicBezTo>
                    <a:pt x="23305" y="13421"/>
                    <a:pt x="23025" y="13378"/>
                    <a:pt x="22746" y="13378"/>
                  </a:cubicBezTo>
                  <a:cubicBezTo>
                    <a:pt x="22720" y="13378"/>
                    <a:pt x="22693" y="13378"/>
                    <a:pt x="22667" y="13379"/>
                  </a:cubicBezTo>
                  <a:cubicBezTo>
                    <a:pt x="22541" y="13379"/>
                    <a:pt x="22424" y="13379"/>
                    <a:pt x="22299" y="13397"/>
                  </a:cubicBezTo>
                  <a:cubicBezTo>
                    <a:pt x="22209" y="13406"/>
                    <a:pt x="22128" y="13433"/>
                    <a:pt x="22038" y="13469"/>
                  </a:cubicBezTo>
                  <a:cubicBezTo>
                    <a:pt x="22020" y="13469"/>
                    <a:pt x="22011" y="13487"/>
                    <a:pt x="21993" y="13496"/>
                  </a:cubicBezTo>
                  <a:lnTo>
                    <a:pt x="21984" y="13496"/>
                  </a:lnTo>
                  <a:cubicBezTo>
                    <a:pt x="21669" y="13622"/>
                    <a:pt x="21408" y="13847"/>
                    <a:pt x="21237" y="14144"/>
                  </a:cubicBezTo>
                  <a:cubicBezTo>
                    <a:pt x="21129" y="14306"/>
                    <a:pt x="21030" y="14486"/>
                    <a:pt x="20958" y="14675"/>
                  </a:cubicBezTo>
                  <a:cubicBezTo>
                    <a:pt x="20940" y="14639"/>
                    <a:pt x="20931" y="14612"/>
                    <a:pt x="20913" y="14576"/>
                  </a:cubicBezTo>
                  <a:cubicBezTo>
                    <a:pt x="20796" y="14270"/>
                    <a:pt x="20580" y="14018"/>
                    <a:pt x="20301" y="13847"/>
                  </a:cubicBezTo>
                  <a:cubicBezTo>
                    <a:pt x="20301" y="13838"/>
                    <a:pt x="20301" y="13838"/>
                    <a:pt x="20292" y="13838"/>
                  </a:cubicBezTo>
                  <a:cubicBezTo>
                    <a:pt x="20274" y="13829"/>
                    <a:pt x="20265" y="13820"/>
                    <a:pt x="20247" y="13811"/>
                  </a:cubicBezTo>
                  <a:cubicBezTo>
                    <a:pt x="20184" y="13766"/>
                    <a:pt x="20112" y="13730"/>
                    <a:pt x="20040" y="13712"/>
                  </a:cubicBezTo>
                  <a:cubicBezTo>
                    <a:pt x="19707" y="13613"/>
                    <a:pt x="19365" y="13568"/>
                    <a:pt x="19023" y="13568"/>
                  </a:cubicBezTo>
                  <a:cubicBezTo>
                    <a:pt x="18933" y="13568"/>
                    <a:pt x="18844" y="13568"/>
                    <a:pt x="18754" y="13586"/>
                  </a:cubicBezTo>
                  <a:cubicBezTo>
                    <a:pt x="18691" y="13595"/>
                    <a:pt x="18628" y="13604"/>
                    <a:pt x="18565" y="13631"/>
                  </a:cubicBezTo>
                  <a:cubicBezTo>
                    <a:pt x="18547" y="13631"/>
                    <a:pt x="18538" y="13640"/>
                    <a:pt x="18529" y="13640"/>
                  </a:cubicBezTo>
                  <a:lnTo>
                    <a:pt x="18502" y="13649"/>
                  </a:lnTo>
                  <a:cubicBezTo>
                    <a:pt x="18412" y="13685"/>
                    <a:pt x="18322" y="13721"/>
                    <a:pt x="18241" y="13775"/>
                  </a:cubicBezTo>
                  <a:cubicBezTo>
                    <a:pt x="19500" y="9996"/>
                    <a:pt x="20733" y="6820"/>
                    <a:pt x="21813" y="4526"/>
                  </a:cubicBezTo>
                  <a:cubicBezTo>
                    <a:pt x="22424" y="3221"/>
                    <a:pt x="22991" y="2195"/>
                    <a:pt x="23459" y="1512"/>
                  </a:cubicBezTo>
                  <a:cubicBezTo>
                    <a:pt x="23648" y="1233"/>
                    <a:pt x="23855" y="981"/>
                    <a:pt x="24098" y="756"/>
                  </a:cubicBezTo>
                  <a:cubicBezTo>
                    <a:pt x="24257" y="605"/>
                    <a:pt x="24393" y="548"/>
                    <a:pt x="24447" y="548"/>
                  </a:cubicBezTo>
                  <a:close/>
                  <a:moveTo>
                    <a:pt x="29946" y="14135"/>
                  </a:moveTo>
                  <a:cubicBezTo>
                    <a:pt x="30000" y="14135"/>
                    <a:pt x="30054" y="14135"/>
                    <a:pt x="30108" y="14144"/>
                  </a:cubicBezTo>
                  <a:lnTo>
                    <a:pt x="30153" y="14153"/>
                  </a:lnTo>
                  <a:lnTo>
                    <a:pt x="30207" y="14171"/>
                  </a:lnTo>
                  <a:cubicBezTo>
                    <a:pt x="30378" y="14252"/>
                    <a:pt x="30522" y="14378"/>
                    <a:pt x="30621" y="14549"/>
                  </a:cubicBezTo>
                  <a:cubicBezTo>
                    <a:pt x="30738" y="14738"/>
                    <a:pt x="30837" y="14936"/>
                    <a:pt x="30909" y="15143"/>
                  </a:cubicBezTo>
                  <a:cubicBezTo>
                    <a:pt x="30981" y="15323"/>
                    <a:pt x="31026" y="15521"/>
                    <a:pt x="31062" y="15710"/>
                  </a:cubicBezTo>
                  <a:lnTo>
                    <a:pt x="31062" y="15719"/>
                  </a:lnTo>
                  <a:cubicBezTo>
                    <a:pt x="31071" y="15782"/>
                    <a:pt x="31071" y="15854"/>
                    <a:pt x="31071" y="15917"/>
                  </a:cubicBezTo>
                  <a:cubicBezTo>
                    <a:pt x="31089" y="16213"/>
                    <a:pt x="30981" y="16492"/>
                    <a:pt x="30783" y="16708"/>
                  </a:cubicBezTo>
                  <a:cubicBezTo>
                    <a:pt x="30567" y="16906"/>
                    <a:pt x="30306" y="17023"/>
                    <a:pt x="30018" y="17041"/>
                  </a:cubicBezTo>
                  <a:cubicBezTo>
                    <a:pt x="29955" y="17050"/>
                    <a:pt x="29892" y="17050"/>
                    <a:pt x="29829" y="17050"/>
                  </a:cubicBezTo>
                  <a:cubicBezTo>
                    <a:pt x="29808" y="17052"/>
                    <a:pt x="29787" y="17052"/>
                    <a:pt x="29766" y="17052"/>
                  </a:cubicBezTo>
                  <a:cubicBezTo>
                    <a:pt x="29519" y="17052"/>
                    <a:pt x="29282" y="16956"/>
                    <a:pt x="29083" y="16798"/>
                  </a:cubicBezTo>
                  <a:cubicBezTo>
                    <a:pt x="28894" y="16636"/>
                    <a:pt x="28750" y="16375"/>
                    <a:pt x="28705" y="15980"/>
                  </a:cubicBezTo>
                  <a:cubicBezTo>
                    <a:pt x="28696" y="15917"/>
                    <a:pt x="28696" y="15845"/>
                    <a:pt x="28696" y="15782"/>
                  </a:cubicBezTo>
                  <a:cubicBezTo>
                    <a:pt x="28696" y="15647"/>
                    <a:pt x="28705" y="15521"/>
                    <a:pt x="28723" y="15395"/>
                  </a:cubicBezTo>
                  <a:cubicBezTo>
                    <a:pt x="28750" y="15179"/>
                    <a:pt x="28795" y="14963"/>
                    <a:pt x="28876" y="14747"/>
                  </a:cubicBezTo>
                  <a:cubicBezTo>
                    <a:pt x="28921" y="14567"/>
                    <a:pt x="29038" y="14405"/>
                    <a:pt x="29191" y="14288"/>
                  </a:cubicBezTo>
                  <a:lnTo>
                    <a:pt x="29236" y="14252"/>
                  </a:lnTo>
                  <a:cubicBezTo>
                    <a:pt x="29263" y="14243"/>
                    <a:pt x="29290" y="14234"/>
                    <a:pt x="29317" y="14225"/>
                  </a:cubicBezTo>
                  <a:cubicBezTo>
                    <a:pt x="29523" y="14162"/>
                    <a:pt x="29739" y="14135"/>
                    <a:pt x="29946" y="14135"/>
                  </a:cubicBezTo>
                  <a:close/>
                  <a:moveTo>
                    <a:pt x="31233" y="17023"/>
                  </a:moveTo>
                  <a:cubicBezTo>
                    <a:pt x="31242" y="17059"/>
                    <a:pt x="31251" y="17086"/>
                    <a:pt x="31251" y="17122"/>
                  </a:cubicBezTo>
                  <a:lnTo>
                    <a:pt x="31197" y="17086"/>
                  </a:lnTo>
                  <a:lnTo>
                    <a:pt x="31179" y="17086"/>
                  </a:lnTo>
                  <a:cubicBezTo>
                    <a:pt x="31197" y="17068"/>
                    <a:pt x="31215" y="17041"/>
                    <a:pt x="31233" y="17023"/>
                  </a:cubicBezTo>
                  <a:close/>
                  <a:moveTo>
                    <a:pt x="26662" y="13928"/>
                  </a:moveTo>
                  <a:cubicBezTo>
                    <a:pt x="26761" y="13928"/>
                    <a:pt x="26851" y="13928"/>
                    <a:pt x="26950" y="13946"/>
                  </a:cubicBezTo>
                  <a:lnTo>
                    <a:pt x="27040" y="13964"/>
                  </a:lnTo>
                  <a:lnTo>
                    <a:pt x="27058" y="13964"/>
                  </a:lnTo>
                  <a:lnTo>
                    <a:pt x="27121" y="13991"/>
                  </a:lnTo>
                  <a:cubicBezTo>
                    <a:pt x="27337" y="14081"/>
                    <a:pt x="27517" y="14243"/>
                    <a:pt x="27634" y="14441"/>
                  </a:cubicBezTo>
                  <a:cubicBezTo>
                    <a:pt x="27760" y="14648"/>
                    <a:pt x="27868" y="14873"/>
                    <a:pt x="27949" y="15107"/>
                  </a:cubicBezTo>
                  <a:lnTo>
                    <a:pt x="28210" y="15017"/>
                  </a:lnTo>
                  <a:lnTo>
                    <a:pt x="28210" y="15017"/>
                  </a:lnTo>
                  <a:lnTo>
                    <a:pt x="27940" y="15116"/>
                  </a:lnTo>
                  <a:cubicBezTo>
                    <a:pt x="28012" y="15323"/>
                    <a:pt x="28057" y="15530"/>
                    <a:pt x="28084" y="15746"/>
                  </a:cubicBezTo>
                  <a:lnTo>
                    <a:pt x="28084" y="15863"/>
                  </a:lnTo>
                  <a:cubicBezTo>
                    <a:pt x="28102" y="16222"/>
                    <a:pt x="27949" y="16564"/>
                    <a:pt x="27679" y="16807"/>
                  </a:cubicBezTo>
                  <a:cubicBezTo>
                    <a:pt x="27382" y="17041"/>
                    <a:pt x="27013" y="17176"/>
                    <a:pt x="26635" y="17185"/>
                  </a:cubicBezTo>
                  <a:lnTo>
                    <a:pt x="26491" y="17185"/>
                  </a:lnTo>
                  <a:cubicBezTo>
                    <a:pt x="26477" y="17186"/>
                    <a:pt x="26463" y="17186"/>
                    <a:pt x="26449" y="17186"/>
                  </a:cubicBezTo>
                  <a:cubicBezTo>
                    <a:pt x="26095" y="17186"/>
                    <a:pt x="25760" y="17078"/>
                    <a:pt x="25475" y="16870"/>
                  </a:cubicBezTo>
                  <a:cubicBezTo>
                    <a:pt x="25232" y="16672"/>
                    <a:pt x="25061" y="16375"/>
                    <a:pt x="25034" y="15926"/>
                  </a:cubicBezTo>
                  <a:lnTo>
                    <a:pt x="25034" y="15845"/>
                  </a:lnTo>
                  <a:cubicBezTo>
                    <a:pt x="25034" y="15656"/>
                    <a:pt x="25061" y="15467"/>
                    <a:pt x="25097" y="15287"/>
                  </a:cubicBezTo>
                  <a:cubicBezTo>
                    <a:pt x="25151" y="15044"/>
                    <a:pt x="25223" y="14810"/>
                    <a:pt x="25331" y="14585"/>
                  </a:cubicBezTo>
                  <a:cubicBezTo>
                    <a:pt x="25421" y="14369"/>
                    <a:pt x="25583" y="14189"/>
                    <a:pt x="25781" y="14072"/>
                  </a:cubicBezTo>
                  <a:lnTo>
                    <a:pt x="25835" y="14045"/>
                  </a:lnTo>
                  <a:lnTo>
                    <a:pt x="25862" y="14036"/>
                  </a:lnTo>
                  <a:cubicBezTo>
                    <a:pt x="25969" y="13991"/>
                    <a:pt x="26077" y="13973"/>
                    <a:pt x="26194" y="13955"/>
                  </a:cubicBezTo>
                  <a:cubicBezTo>
                    <a:pt x="26347" y="13937"/>
                    <a:pt x="26509" y="13928"/>
                    <a:pt x="26662" y="13928"/>
                  </a:cubicBezTo>
                  <a:close/>
                  <a:moveTo>
                    <a:pt x="22667" y="13937"/>
                  </a:moveTo>
                  <a:cubicBezTo>
                    <a:pt x="22847" y="13937"/>
                    <a:pt x="23027" y="13946"/>
                    <a:pt x="23207" y="13973"/>
                  </a:cubicBezTo>
                  <a:cubicBezTo>
                    <a:pt x="23279" y="13991"/>
                    <a:pt x="23351" y="14000"/>
                    <a:pt x="23414" y="14018"/>
                  </a:cubicBezTo>
                  <a:lnTo>
                    <a:pt x="23477" y="14045"/>
                  </a:lnTo>
                  <a:lnTo>
                    <a:pt x="23486" y="14054"/>
                  </a:lnTo>
                  <a:lnTo>
                    <a:pt x="23540" y="14081"/>
                  </a:lnTo>
                  <a:cubicBezTo>
                    <a:pt x="23747" y="14198"/>
                    <a:pt x="23900" y="14378"/>
                    <a:pt x="23990" y="14594"/>
                  </a:cubicBezTo>
                  <a:cubicBezTo>
                    <a:pt x="24098" y="14810"/>
                    <a:pt x="24179" y="15053"/>
                    <a:pt x="24224" y="15287"/>
                  </a:cubicBezTo>
                  <a:cubicBezTo>
                    <a:pt x="24269" y="15476"/>
                    <a:pt x="24287" y="15665"/>
                    <a:pt x="24287" y="15854"/>
                  </a:cubicBezTo>
                  <a:lnTo>
                    <a:pt x="24287" y="15935"/>
                  </a:lnTo>
                  <a:cubicBezTo>
                    <a:pt x="24260" y="16384"/>
                    <a:pt x="24098" y="16672"/>
                    <a:pt x="23846" y="16870"/>
                  </a:cubicBezTo>
                  <a:cubicBezTo>
                    <a:pt x="23578" y="17072"/>
                    <a:pt x="23246" y="17187"/>
                    <a:pt x="22911" y="17187"/>
                  </a:cubicBezTo>
                  <a:cubicBezTo>
                    <a:pt x="22887" y="17187"/>
                    <a:pt x="22863" y="17186"/>
                    <a:pt x="22838" y="17185"/>
                  </a:cubicBezTo>
                  <a:lnTo>
                    <a:pt x="22685" y="17185"/>
                  </a:lnTo>
                  <a:cubicBezTo>
                    <a:pt x="22308" y="17176"/>
                    <a:pt x="21939" y="17041"/>
                    <a:pt x="21642" y="16807"/>
                  </a:cubicBezTo>
                  <a:cubicBezTo>
                    <a:pt x="21372" y="16573"/>
                    <a:pt x="21228" y="16222"/>
                    <a:pt x="21237" y="15863"/>
                  </a:cubicBezTo>
                  <a:lnTo>
                    <a:pt x="21237" y="15746"/>
                  </a:lnTo>
                  <a:cubicBezTo>
                    <a:pt x="21264" y="15539"/>
                    <a:pt x="21309" y="15323"/>
                    <a:pt x="21381" y="15116"/>
                  </a:cubicBezTo>
                  <a:cubicBezTo>
                    <a:pt x="21453" y="14882"/>
                    <a:pt x="21561" y="14657"/>
                    <a:pt x="21696" y="14450"/>
                  </a:cubicBezTo>
                  <a:cubicBezTo>
                    <a:pt x="21813" y="14252"/>
                    <a:pt x="21993" y="14090"/>
                    <a:pt x="22209" y="14000"/>
                  </a:cubicBezTo>
                  <a:lnTo>
                    <a:pt x="22263" y="13973"/>
                  </a:lnTo>
                  <a:cubicBezTo>
                    <a:pt x="22308" y="13964"/>
                    <a:pt x="22362" y="13955"/>
                    <a:pt x="22407" y="13946"/>
                  </a:cubicBezTo>
                  <a:cubicBezTo>
                    <a:pt x="22496" y="13937"/>
                    <a:pt x="22577" y="13937"/>
                    <a:pt x="22667" y="13937"/>
                  </a:cubicBezTo>
                  <a:close/>
                  <a:moveTo>
                    <a:pt x="19023" y="14126"/>
                  </a:moveTo>
                  <a:cubicBezTo>
                    <a:pt x="19221" y="14126"/>
                    <a:pt x="19428" y="14153"/>
                    <a:pt x="19626" y="14180"/>
                  </a:cubicBezTo>
                  <a:cubicBezTo>
                    <a:pt x="19707" y="14198"/>
                    <a:pt x="19788" y="14216"/>
                    <a:pt x="19860" y="14243"/>
                  </a:cubicBezTo>
                  <a:lnTo>
                    <a:pt x="19932" y="14270"/>
                  </a:lnTo>
                  <a:lnTo>
                    <a:pt x="19950" y="14279"/>
                  </a:lnTo>
                  <a:lnTo>
                    <a:pt x="20004" y="14306"/>
                  </a:lnTo>
                  <a:cubicBezTo>
                    <a:pt x="20184" y="14423"/>
                    <a:pt x="20328" y="14603"/>
                    <a:pt x="20409" y="14801"/>
                  </a:cubicBezTo>
                  <a:cubicBezTo>
                    <a:pt x="20499" y="15026"/>
                    <a:pt x="20562" y="15251"/>
                    <a:pt x="20589" y="15476"/>
                  </a:cubicBezTo>
                  <a:cubicBezTo>
                    <a:pt x="20616" y="15620"/>
                    <a:pt x="20625" y="15755"/>
                    <a:pt x="20625" y="15890"/>
                  </a:cubicBezTo>
                  <a:cubicBezTo>
                    <a:pt x="20625" y="15962"/>
                    <a:pt x="20625" y="16024"/>
                    <a:pt x="20616" y="16087"/>
                  </a:cubicBezTo>
                  <a:cubicBezTo>
                    <a:pt x="20589" y="16420"/>
                    <a:pt x="20418" y="16726"/>
                    <a:pt x="20157" y="16933"/>
                  </a:cubicBezTo>
                  <a:cubicBezTo>
                    <a:pt x="19900" y="17116"/>
                    <a:pt x="19597" y="17214"/>
                    <a:pt x="19290" y="17214"/>
                  </a:cubicBezTo>
                  <a:cubicBezTo>
                    <a:pt x="19264" y="17214"/>
                    <a:pt x="19238" y="17214"/>
                    <a:pt x="19212" y="17212"/>
                  </a:cubicBezTo>
                  <a:cubicBezTo>
                    <a:pt x="19131" y="17212"/>
                    <a:pt x="19050" y="17212"/>
                    <a:pt x="18969" y="17203"/>
                  </a:cubicBezTo>
                  <a:cubicBezTo>
                    <a:pt x="18610" y="17176"/>
                    <a:pt x="18268" y="17041"/>
                    <a:pt x="17998" y="16825"/>
                  </a:cubicBezTo>
                  <a:cubicBezTo>
                    <a:pt x="17755" y="16609"/>
                    <a:pt x="17620" y="16303"/>
                    <a:pt x="17638" y="15989"/>
                  </a:cubicBezTo>
                  <a:cubicBezTo>
                    <a:pt x="17638" y="15926"/>
                    <a:pt x="17638" y="15854"/>
                    <a:pt x="17647" y="15791"/>
                  </a:cubicBezTo>
                  <a:cubicBezTo>
                    <a:pt x="17683" y="15593"/>
                    <a:pt x="17737" y="15395"/>
                    <a:pt x="17818" y="15206"/>
                  </a:cubicBezTo>
                  <a:lnTo>
                    <a:pt x="17566" y="15089"/>
                  </a:lnTo>
                  <a:lnTo>
                    <a:pt x="17566" y="15089"/>
                  </a:lnTo>
                  <a:lnTo>
                    <a:pt x="17818" y="15197"/>
                  </a:lnTo>
                  <a:cubicBezTo>
                    <a:pt x="17908" y="14981"/>
                    <a:pt x="18034" y="14774"/>
                    <a:pt x="18169" y="14576"/>
                  </a:cubicBezTo>
                  <a:cubicBezTo>
                    <a:pt x="18295" y="14387"/>
                    <a:pt x="18484" y="14252"/>
                    <a:pt x="18700" y="14171"/>
                  </a:cubicBezTo>
                  <a:lnTo>
                    <a:pt x="18754" y="14153"/>
                  </a:lnTo>
                  <a:cubicBezTo>
                    <a:pt x="18781" y="14144"/>
                    <a:pt x="18808" y="14144"/>
                    <a:pt x="18835" y="14135"/>
                  </a:cubicBezTo>
                  <a:cubicBezTo>
                    <a:pt x="18898" y="14135"/>
                    <a:pt x="18960" y="14126"/>
                    <a:pt x="19023" y="14126"/>
                  </a:cubicBezTo>
                  <a:close/>
                  <a:moveTo>
                    <a:pt x="17287" y="16771"/>
                  </a:moveTo>
                  <a:cubicBezTo>
                    <a:pt x="17368" y="16933"/>
                    <a:pt x="17476" y="17068"/>
                    <a:pt x="17602" y="17194"/>
                  </a:cubicBezTo>
                  <a:cubicBezTo>
                    <a:pt x="17593" y="17194"/>
                    <a:pt x="17584" y="17194"/>
                    <a:pt x="17575" y="17203"/>
                  </a:cubicBezTo>
                  <a:cubicBezTo>
                    <a:pt x="17395" y="17266"/>
                    <a:pt x="17215" y="17356"/>
                    <a:pt x="17062" y="17482"/>
                  </a:cubicBezTo>
                  <a:cubicBezTo>
                    <a:pt x="17143" y="17239"/>
                    <a:pt x="17215" y="17005"/>
                    <a:pt x="17287" y="16771"/>
                  </a:cubicBezTo>
                  <a:close/>
                  <a:moveTo>
                    <a:pt x="28390" y="16798"/>
                  </a:moveTo>
                  <a:cubicBezTo>
                    <a:pt x="28552" y="17122"/>
                    <a:pt x="28840" y="17374"/>
                    <a:pt x="29191" y="17491"/>
                  </a:cubicBezTo>
                  <a:cubicBezTo>
                    <a:pt x="29029" y="17689"/>
                    <a:pt x="28903" y="17914"/>
                    <a:pt x="28822" y="18148"/>
                  </a:cubicBezTo>
                  <a:cubicBezTo>
                    <a:pt x="28795" y="18229"/>
                    <a:pt x="28777" y="18310"/>
                    <a:pt x="28750" y="18391"/>
                  </a:cubicBezTo>
                  <a:cubicBezTo>
                    <a:pt x="28696" y="18283"/>
                    <a:pt x="28642" y="18175"/>
                    <a:pt x="28570" y="18067"/>
                  </a:cubicBezTo>
                  <a:cubicBezTo>
                    <a:pt x="28390" y="17779"/>
                    <a:pt x="28138" y="17536"/>
                    <a:pt x="27841" y="17365"/>
                  </a:cubicBezTo>
                  <a:cubicBezTo>
                    <a:pt x="27913" y="17320"/>
                    <a:pt x="27985" y="17275"/>
                    <a:pt x="28048" y="17221"/>
                  </a:cubicBezTo>
                  <a:cubicBezTo>
                    <a:pt x="28183" y="17095"/>
                    <a:pt x="28300" y="16951"/>
                    <a:pt x="28390" y="16798"/>
                  </a:cubicBezTo>
                  <a:close/>
                  <a:moveTo>
                    <a:pt x="24656" y="16699"/>
                  </a:moveTo>
                  <a:cubicBezTo>
                    <a:pt x="24755" y="16933"/>
                    <a:pt x="24917" y="17140"/>
                    <a:pt x="25124" y="17302"/>
                  </a:cubicBezTo>
                  <a:cubicBezTo>
                    <a:pt x="25223" y="17383"/>
                    <a:pt x="25322" y="17446"/>
                    <a:pt x="25439" y="17500"/>
                  </a:cubicBezTo>
                  <a:cubicBezTo>
                    <a:pt x="25142" y="17707"/>
                    <a:pt x="24908" y="17995"/>
                    <a:pt x="24764" y="18328"/>
                  </a:cubicBezTo>
                  <a:cubicBezTo>
                    <a:pt x="24719" y="18409"/>
                    <a:pt x="24683" y="18490"/>
                    <a:pt x="24656" y="18580"/>
                  </a:cubicBezTo>
                  <a:cubicBezTo>
                    <a:pt x="24620" y="18490"/>
                    <a:pt x="24584" y="18409"/>
                    <a:pt x="24548" y="18328"/>
                  </a:cubicBezTo>
                  <a:cubicBezTo>
                    <a:pt x="24404" y="17995"/>
                    <a:pt x="24170" y="17707"/>
                    <a:pt x="23873" y="17500"/>
                  </a:cubicBezTo>
                  <a:cubicBezTo>
                    <a:pt x="23981" y="17446"/>
                    <a:pt x="24089" y="17383"/>
                    <a:pt x="24188" y="17302"/>
                  </a:cubicBezTo>
                  <a:cubicBezTo>
                    <a:pt x="24386" y="17140"/>
                    <a:pt x="24548" y="16933"/>
                    <a:pt x="24656" y="16699"/>
                  </a:cubicBezTo>
                  <a:close/>
                  <a:moveTo>
                    <a:pt x="20958" y="16825"/>
                  </a:moveTo>
                  <a:cubicBezTo>
                    <a:pt x="21048" y="16978"/>
                    <a:pt x="21156" y="17104"/>
                    <a:pt x="21282" y="17221"/>
                  </a:cubicBezTo>
                  <a:cubicBezTo>
                    <a:pt x="21345" y="17275"/>
                    <a:pt x="21408" y="17320"/>
                    <a:pt x="21480" y="17365"/>
                  </a:cubicBezTo>
                  <a:cubicBezTo>
                    <a:pt x="21183" y="17536"/>
                    <a:pt x="20940" y="17779"/>
                    <a:pt x="20760" y="18067"/>
                  </a:cubicBezTo>
                  <a:cubicBezTo>
                    <a:pt x="20634" y="18265"/>
                    <a:pt x="20526" y="18463"/>
                    <a:pt x="20436" y="18679"/>
                  </a:cubicBezTo>
                  <a:cubicBezTo>
                    <a:pt x="20427" y="18616"/>
                    <a:pt x="20409" y="18553"/>
                    <a:pt x="20391" y="18499"/>
                  </a:cubicBezTo>
                  <a:cubicBezTo>
                    <a:pt x="20292" y="18184"/>
                    <a:pt x="20130" y="17896"/>
                    <a:pt x="19905" y="17662"/>
                  </a:cubicBezTo>
                  <a:cubicBezTo>
                    <a:pt x="20121" y="17599"/>
                    <a:pt x="20319" y="17500"/>
                    <a:pt x="20499" y="17365"/>
                  </a:cubicBezTo>
                  <a:cubicBezTo>
                    <a:pt x="20688" y="17221"/>
                    <a:pt x="20850" y="17041"/>
                    <a:pt x="20958" y="16825"/>
                  </a:cubicBezTo>
                  <a:close/>
                  <a:moveTo>
                    <a:pt x="30648" y="17536"/>
                  </a:moveTo>
                  <a:cubicBezTo>
                    <a:pt x="30711" y="17536"/>
                    <a:pt x="30774" y="17536"/>
                    <a:pt x="30837" y="17545"/>
                  </a:cubicBezTo>
                  <a:lnTo>
                    <a:pt x="30891" y="17563"/>
                  </a:lnTo>
                  <a:lnTo>
                    <a:pt x="30909" y="17563"/>
                  </a:lnTo>
                  <a:lnTo>
                    <a:pt x="30963" y="17590"/>
                  </a:lnTo>
                  <a:cubicBezTo>
                    <a:pt x="31125" y="17635"/>
                    <a:pt x="31323" y="17815"/>
                    <a:pt x="31485" y="18067"/>
                  </a:cubicBezTo>
                  <a:cubicBezTo>
                    <a:pt x="31629" y="18301"/>
                    <a:pt x="31746" y="18553"/>
                    <a:pt x="31845" y="18814"/>
                  </a:cubicBezTo>
                  <a:lnTo>
                    <a:pt x="31854" y="18814"/>
                  </a:lnTo>
                  <a:cubicBezTo>
                    <a:pt x="31935" y="19048"/>
                    <a:pt x="31998" y="19291"/>
                    <a:pt x="32034" y="19533"/>
                  </a:cubicBezTo>
                  <a:cubicBezTo>
                    <a:pt x="32043" y="19632"/>
                    <a:pt x="32052" y="19722"/>
                    <a:pt x="32052" y="19812"/>
                  </a:cubicBezTo>
                  <a:cubicBezTo>
                    <a:pt x="32070" y="20181"/>
                    <a:pt x="31944" y="20541"/>
                    <a:pt x="31692" y="20820"/>
                  </a:cubicBezTo>
                  <a:cubicBezTo>
                    <a:pt x="31458" y="21054"/>
                    <a:pt x="31143" y="21198"/>
                    <a:pt x="30810" y="21234"/>
                  </a:cubicBezTo>
                  <a:lnTo>
                    <a:pt x="30720" y="21243"/>
                  </a:lnTo>
                  <a:cubicBezTo>
                    <a:pt x="30666" y="21243"/>
                    <a:pt x="30612" y="21252"/>
                    <a:pt x="30558" y="21252"/>
                  </a:cubicBezTo>
                  <a:cubicBezTo>
                    <a:pt x="30536" y="21253"/>
                    <a:pt x="30514" y="21254"/>
                    <a:pt x="30491" y="21254"/>
                  </a:cubicBezTo>
                  <a:cubicBezTo>
                    <a:pt x="30182" y="21254"/>
                    <a:pt x="29884" y="21138"/>
                    <a:pt x="29649" y="20928"/>
                  </a:cubicBezTo>
                  <a:cubicBezTo>
                    <a:pt x="29406" y="20712"/>
                    <a:pt x="29227" y="20379"/>
                    <a:pt x="29164" y="19884"/>
                  </a:cubicBezTo>
                  <a:cubicBezTo>
                    <a:pt x="29155" y="19785"/>
                    <a:pt x="29146" y="19686"/>
                    <a:pt x="29155" y="19587"/>
                  </a:cubicBezTo>
                  <a:cubicBezTo>
                    <a:pt x="29155" y="19435"/>
                    <a:pt x="29155" y="19291"/>
                    <a:pt x="29173" y="19138"/>
                  </a:cubicBezTo>
                  <a:cubicBezTo>
                    <a:pt x="29209" y="18868"/>
                    <a:pt x="29263" y="18598"/>
                    <a:pt x="29353" y="18337"/>
                  </a:cubicBezTo>
                  <a:cubicBezTo>
                    <a:pt x="29442" y="18049"/>
                    <a:pt x="29586" y="17824"/>
                    <a:pt x="29739" y="17734"/>
                  </a:cubicBezTo>
                  <a:lnTo>
                    <a:pt x="29793" y="17698"/>
                  </a:lnTo>
                  <a:cubicBezTo>
                    <a:pt x="29901" y="17644"/>
                    <a:pt x="30009" y="17608"/>
                    <a:pt x="30135" y="17590"/>
                  </a:cubicBezTo>
                  <a:cubicBezTo>
                    <a:pt x="30306" y="17554"/>
                    <a:pt x="30477" y="17536"/>
                    <a:pt x="30648" y="17536"/>
                  </a:cubicBezTo>
                  <a:close/>
                  <a:moveTo>
                    <a:pt x="22416" y="17716"/>
                  </a:moveTo>
                  <a:cubicBezTo>
                    <a:pt x="22451" y="17716"/>
                    <a:pt x="22505" y="17716"/>
                    <a:pt x="22550" y="17725"/>
                  </a:cubicBezTo>
                  <a:cubicBezTo>
                    <a:pt x="22595" y="17725"/>
                    <a:pt x="22613" y="17734"/>
                    <a:pt x="22649" y="17734"/>
                  </a:cubicBezTo>
                  <a:lnTo>
                    <a:pt x="22829" y="17734"/>
                  </a:lnTo>
                  <a:cubicBezTo>
                    <a:pt x="22919" y="17743"/>
                    <a:pt x="23000" y="17752"/>
                    <a:pt x="23081" y="17770"/>
                  </a:cubicBezTo>
                  <a:cubicBezTo>
                    <a:pt x="23162" y="17779"/>
                    <a:pt x="23252" y="17797"/>
                    <a:pt x="23333" y="17824"/>
                  </a:cubicBezTo>
                  <a:lnTo>
                    <a:pt x="23414" y="17851"/>
                  </a:lnTo>
                  <a:lnTo>
                    <a:pt x="23432" y="17869"/>
                  </a:lnTo>
                  <a:lnTo>
                    <a:pt x="23486" y="17896"/>
                  </a:lnTo>
                  <a:cubicBezTo>
                    <a:pt x="23711" y="18004"/>
                    <a:pt x="23909" y="18256"/>
                    <a:pt x="24053" y="18553"/>
                  </a:cubicBezTo>
                  <a:cubicBezTo>
                    <a:pt x="24179" y="18841"/>
                    <a:pt x="24269" y="19138"/>
                    <a:pt x="24332" y="19435"/>
                  </a:cubicBezTo>
                  <a:cubicBezTo>
                    <a:pt x="24377" y="19659"/>
                    <a:pt x="24404" y="19893"/>
                    <a:pt x="24404" y="20118"/>
                  </a:cubicBezTo>
                  <a:lnTo>
                    <a:pt x="24404" y="20244"/>
                  </a:lnTo>
                  <a:cubicBezTo>
                    <a:pt x="24359" y="20811"/>
                    <a:pt x="24152" y="21189"/>
                    <a:pt x="23837" y="21450"/>
                  </a:cubicBezTo>
                  <a:cubicBezTo>
                    <a:pt x="23507" y="21704"/>
                    <a:pt x="23097" y="21838"/>
                    <a:pt x="22683" y="21838"/>
                  </a:cubicBezTo>
                  <a:cubicBezTo>
                    <a:pt x="22656" y="21838"/>
                    <a:pt x="22630" y="21838"/>
                    <a:pt x="22604" y="21837"/>
                  </a:cubicBezTo>
                  <a:lnTo>
                    <a:pt x="22595" y="21837"/>
                  </a:lnTo>
                  <a:cubicBezTo>
                    <a:pt x="22523" y="21837"/>
                    <a:pt x="22451" y="21837"/>
                    <a:pt x="22380" y="21828"/>
                  </a:cubicBezTo>
                  <a:cubicBezTo>
                    <a:pt x="21930" y="21810"/>
                    <a:pt x="21489" y="21648"/>
                    <a:pt x="21138" y="21351"/>
                  </a:cubicBezTo>
                  <a:cubicBezTo>
                    <a:pt x="20832" y="21081"/>
                    <a:pt x="20643" y="20694"/>
                    <a:pt x="20643" y="20154"/>
                  </a:cubicBezTo>
                  <a:lnTo>
                    <a:pt x="20643" y="19992"/>
                  </a:lnTo>
                  <a:cubicBezTo>
                    <a:pt x="20670" y="19722"/>
                    <a:pt x="20733" y="19462"/>
                    <a:pt x="20832" y="19201"/>
                  </a:cubicBezTo>
                  <a:cubicBezTo>
                    <a:pt x="20931" y="18913"/>
                    <a:pt x="21057" y="18634"/>
                    <a:pt x="21228" y="18373"/>
                  </a:cubicBezTo>
                  <a:cubicBezTo>
                    <a:pt x="21408" y="18085"/>
                    <a:pt x="21633" y="17869"/>
                    <a:pt x="21867" y="17797"/>
                  </a:cubicBezTo>
                  <a:lnTo>
                    <a:pt x="21930" y="17770"/>
                  </a:lnTo>
                  <a:cubicBezTo>
                    <a:pt x="21975" y="17752"/>
                    <a:pt x="22038" y="17734"/>
                    <a:pt x="22092" y="17734"/>
                  </a:cubicBezTo>
                  <a:cubicBezTo>
                    <a:pt x="22200" y="17725"/>
                    <a:pt x="22308" y="17716"/>
                    <a:pt x="22416" y="17716"/>
                  </a:cubicBezTo>
                  <a:close/>
                  <a:moveTo>
                    <a:pt x="26840" y="17721"/>
                  </a:moveTo>
                  <a:cubicBezTo>
                    <a:pt x="26867" y="17721"/>
                    <a:pt x="26893" y="17725"/>
                    <a:pt x="26923" y="17725"/>
                  </a:cubicBezTo>
                  <a:cubicBezTo>
                    <a:pt x="26952" y="17723"/>
                    <a:pt x="26982" y="17721"/>
                    <a:pt x="27012" y="17721"/>
                  </a:cubicBezTo>
                  <a:cubicBezTo>
                    <a:pt x="27093" y="17721"/>
                    <a:pt x="27177" y="17730"/>
                    <a:pt x="27256" y="17743"/>
                  </a:cubicBezTo>
                  <a:cubicBezTo>
                    <a:pt x="27292" y="17743"/>
                    <a:pt x="27337" y="17752"/>
                    <a:pt x="27373" y="17761"/>
                  </a:cubicBezTo>
                  <a:lnTo>
                    <a:pt x="27400" y="17770"/>
                  </a:lnTo>
                  <a:lnTo>
                    <a:pt x="27409" y="17770"/>
                  </a:lnTo>
                  <a:lnTo>
                    <a:pt x="27463" y="17797"/>
                  </a:lnTo>
                  <a:cubicBezTo>
                    <a:pt x="27706" y="17869"/>
                    <a:pt x="27931" y="18094"/>
                    <a:pt x="28111" y="18373"/>
                  </a:cubicBezTo>
                  <a:cubicBezTo>
                    <a:pt x="28273" y="18634"/>
                    <a:pt x="28408" y="18913"/>
                    <a:pt x="28507" y="19210"/>
                  </a:cubicBezTo>
                  <a:cubicBezTo>
                    <a:pt x="28543" y="19318"/>
                    <a:pt x="28579" y="19426"/>
                    <a:pt x="28606" y="19533"/>
                  </a:cubicBezTo>
                  <a:lnTo>
                    <a:pt x="28606" y="19587"/>
                  </a:lnTo>
                  <a:cubicBezTo>
                    <a:pt x="28606" y="19713"/>
                    <a:pt x="28606" y="19830"/>
                    <a:pt x="28624" y="19956"/>
                  </a:cubicBezTo>
                  <a:cubicBezTo>
                    <a:pt x="28633" y="20055"/>
                    <a:pt x="28651" y="20154"/>
                    <a:pt x="28678" y="20262"/>
                  </a:cubicBezTo>
                  <a:cubicBezTo>
                    <a:pt x="28678" y="20676"/>
                    <a:pt x="28507" y="21081"/>
                    <a:pt x="28192" y="21360"/>
                  </a:cubicBezTo>
                  <a:cubicBezTo>
                    <a:pt x="27841" y="21657"/>
                    <a:pt x="27400" y="21828"/>
                    <a:pt x="26932" y="21846"/>
                  </a:cubicBezTo>
                  <a:lnTo>
                    <a:pt x="26725" y="21846"/>
                  </a:lnTo>
                  <a:cubicBezTo>
                    <a:pt x="26699" y="21847"/>
                    <a:pt x="26673" y="21847"/>
                    <a:pt x="26647" y="21847"/>
                  </a:cubicBezTo>
                  <a:cubicBezTo>
                    <a:pt x="26233" y="21847"/>
                    <a:pt x="25823" y="21713"/>
                    <a:pt x="25493" y="21459"/>
                  </a:cubicBezTo>
                  <a:cubicBezTo>
                    <a:pt x="25205" y="21216"/>
                    <a:pt x="25016" y="20874"/>
                    <a:pt x="24953" y="20379"/>
                  </a:cubicBezTo>
                  <a:cubicBezTo>
                    <a:pt x="24953" y="20352"/>
                    <a:pt x="24962" y="20325"/>
                    <a:pt x="24971" y="20289"/>
                  </a:cubicBezTo>
                  <a:lnTo>
                    <a:pt x="24971" y="20127"/>
                  </a:lnTo>
                  <a:cubicBezTo>
                    <a:pt x="24971" y="20010"/>
                    <a:pt x="24962" y="19884"/>
                    <a:pt x="24944" y="19758"/>
                  </a:cubicBezTo>
                  <a:cubicBezTo>
                    <a:pt x="24953" y="19632"/>
                    <a:pt x="24971" y="19524"/>
                    <a:pt x="24989" y="19444"/>
                  </a:cubicBezTo>
                  <a:cubicBezTo>
                    <a:pt x="25052" y="19138"/>
                    <a:pt x="25142" y="18841"/>
                    <a:pt x="25277" y="18562"/>
                  </a:cubicBezTo>
                  <a:cubicBezTo>
                    <a:pt x="25412" y="18256"/>
                    <a:pt x="25610" y="18004"/>
                    <a:pt x="25835" y="17905"/>
                  </a:cubicBezTo>
                  <a:lnTo>
                    <a:pt x="25889" y="17869"/>
                  </a:lnTo>
                  <a:cubicBezTo>
                    <a:pt x="25924" y="17851"/>
                    <a:pt x="25969" y="17833"/>
                    <a:pt x="26014" y="17824"/>
                  </a:cubicBezTo>
                  <a:cubicBezTo>
                    <a:pt x="26167" y="17779"/>
                    <a:pt x="26329" y="17752"/>
                    <a:pt x="26491" y="17734"/>
                  </a:cubicBezTo>
                  <a:lnTo>
                    <a:pt x="26680" y="17734"/>
                  </a:lnTo>
                  <a:cubicBezTo>
                    <a:pt x="26716" y="17734"/>
                    <a:pt x="26761" y="17725"/>
                    <a:pt x="26797" y="17725"/>
                  </a:cubicBezTo>
                  <a:cubicBezTo>
                    <a:pt x="26812" y="17722"/>
                    <a:pt x="26826" y="17721"/>
                    <a:pt x="26840" y="17721"/>
                  </a:cubicBezTo>
                  <a:close/>
                  <a:moveTo>
                    <a:pt x="32250" y="21018"/>
                  </a:moveTo>
                  <a:cubicBezTo>
                    <a:pt x="32322" y="21333"/>
                    <a:pt x="32394" y="21648"/>
                    <a:pt x="32475" y="21963"/>
                  </a:cubicBezTo>
                  <a:cubicBezTo>
                    <a:pt x="32313" y="21729"/>
                    <a:pt x="32106" y="21540"/>
                    <a:pt x="31872" y="21405"/>
                  </a:cubicBezTo>
                  <a:cubicBezTo>
                    <a:pt x="31953" y="21342"/>
                    <a:pt x="32034" y="21270"/>
                    <a:pt x="32106" y="21198"/>
                  </a:cubicBezTo>
                  <a:cubicBezTo>
                    <a:pt x="32151" y="21144"/>
                    <a:pt x="32205" y="21081"/>
                    <a:pt x="32250" y="21018"/>
                  </a:cubicBezTo>
                  <a:close/>
                  <a:moveTo>
                    <a:pt x="18124" y="17653"/>
                  </a:moveTo>
                  <a:cubicBezTo>
                    <a:pt x="18376" y="17653"/>
                    <a:pt x="18637" y="17689"/>
                    <a:pt x="18880" y="17743"/>
                  </a:cubicBezTo>
                  <a:cubicBezTo>
                    <a:pt x="18987" y="17761"/>
                    <a:pt x="19095" y="17797"/>
                    <a:pt x="19194" y="17833"/>
                  </a:cubicBezTo>
                  <a:cubicBezTo>
                    <a:pt x="19230" y="17842"/>
                    <a:pt x="19257" y="17860"/>
                    <a:pt x="19284" y="17878"/>
                  </a:cubicBezTo>
                  <a:lnTo>
                    <a:pt x="19311" y="17887"/>
                  </a:lnTo>
                  <a:lnTo>
                    <a:pt x="19320" y="17887"/>
                  </a:lnTo>
                  <a:lnTo>
                    <a:pt x="19365" y="17932"/>
                  </a:lnTo>
                  <a:cubicBezTo>
                    <a:pt x="19572" y="18049"/>
                    <a:pt x="19743" y="18328"/>
                    <a:pt x="19860" y="18661"/>
                  </a:cubicBezTo>
                  <a:cubicBezTo>
                    <a:pt x="19959" y="18976"/>
                    <a:pt x="20013" y="19300"/>
                    <a:pt x="20040" y="19623"/>
                  </a:cubicBezTo>
                  <a:cubicBezTo>
                    <a:pt x="20049" y="19713"/>
                    <a:pt x="20058" y="19848"/>
                    <a:pt x="20058" y="19983"/>
                  </a:cubicBezTo>
                  <a:cubicBezTo>
                    <a:pt x="20058" y="20154"/>
                    <a:pt x="20049" y="20325"/>
                    <a:pt x="20022" y="20496"/>
                  </a:cubicBezTo>
                  <a:cubicBezTo>
                    <a:pt x="19932" y="21072"/>
                    <a:pt x="19698" y="21459"/>
                    <a:pt x="19383" y="21711"/>
                  </a:cubicBezTo>
                  <a:cubicBezTo>
                    <a:pt x="19061" y="21964"/>
                    <a:pt x="18662" y="22098"/>
                    <a:pt x="18253" y="22098"/>
                  </a:cubicBezTo>
                  <a:cubicBezTo>
                    <a:pt x="18240" y="22098"/>
                    <a:pt x="18227" y="22098"/>
                    <a:pt x="18214" y="22098"/>
                  </a:cubicBezTo>
                  <a:cubicBezTo>
                    <a:pt x="18097" y="22098"/>
                    <a:pt x="17980" y="22089"/>
                    <a:pt x="17863" y="22071"/>
                  </a:cubicBezTo>
                  <a:cubicBezTo>
                    <a:pt x="17431" y="22026"/>
                    <a:pt x="17035" y="21846"/>
                    <a:pt x="16720" y="21549"/>
                  </a:cubicBezTo>
                  <a:cubicBezTo>
                    <a:pt x="16423" y="21243"/>
                    <a:pt x="16261" y="20820"/>
                    <a:pt x="16279" y="20397"/>
                  </a:cubicBezTo>
                  <a:cubicBezTo>
                    <a:pt x="16279" y="20262"/>
                    <a:pt x="16288" y="20118"/>
                    <a:pt x="16315" y="19983"/>
                  </a:cubicBezTo>
                  <a:cubicBezTo>
                    <a:pt x="16369" y="19695"/>
                    <a:pt x="16459" y="19417"/>
                    <a:pt x="16576" y="19147"/>
                  </a:cubicBezTo>
                  <a:cubicBezTo>
                    <a:pt x="16711" y="18841"/>
                    <a:pt x="16873" y="18553"/>
                    <a:pt x="17062" y="18274"/>
                  </a:cubicBezTo>
                  <a:cubicBezTo>
                    <a:pt x="17278" y="17986"/>
                    <a:pt x="17530" y="17761"/>
                    <a:pt x="17773" y="17707"/>
                  </a:cubicBezTo>
                  <a:lnTo>
                    <a:pt x="17836" y="17689"/>
                  </a:lnTo>
                  <a:cubicBezTo>
                    <a:pt x="17935" y="17662"/>
                    <a:pt x="18025" y="17653"/>
                    <a:pt x="18124" y="17653"/>
                  </a:cubicBezTo>
                  <a:close/>
                  <a:moveTo>
                    <a:pt x="15937" y="21351"/>
                  </a:moveTo>
                  <a:cubicBezTo>
                    <a:pt x="16000" y="21504"/>
                    <a:pt x="16090" y="21648"/>
                    <a:pt x="16198" y="21783"/>
                  </a:cubicBezTo>
                  <a:cubicBezTo>
                    <a:pt x="16018" y="21891"/>
                    <a:pt x="15856" y="22017"/>
                    <a:pt x="15703" y="22170"/>
                  </a:cubicBezTo>
                  <a:cubicBezTo>
                    <a:pt x="15784" y="21900"/>
                    <a:pt x="15856" y="21630"/>
                    <a:pt x="15928" y="21351"/>
                  </a:cubicBezTo>
                  <a:close/>
                  <a:moveTo>
                    <a:pt x="29056" y="21099"/>
                  </a:moveTo>
                  <a:cubicBezTo>
                    <a:pt x="29119" y="21189"/>
                    <a:pt x="29200" y="21270"/>
                    <a:pt x="29281" y="21351"/>
                  </a:cubicBezTo>
                  <a:cubicBezTo>
                    <a:pt x="29406" y="21459"/>
                    <a:pt x="29550" y="21549"/>
                    <a:pt x="29703" y="21621"/>
                  </a:cubicBezTo>
                  <a:cubicBezTo>
                    <a:pt x="29433" y="21855"/>
                    <a:pt x="29236" y="22152"/>
                    <a:pt x="29128" y="22494"/>
                  </a:cubicBezTo>
                  <a:lnTo>
                    <a:pt x="29128" y="22485"/>
                  </a:lnTo>
                  <a:cubicBezTo>
                    <a:pt x="29065" y="22665"/>
                    <a:pt x="29011" y="22845"/>
                    <a:pt x="28975" y="23033"/>
                  </a:cubicBezTo>
                  <a:cubicBezTo>
                    <a:pt x="28939" y="22971"/>
                    <a:pt x="28903" y="22899"/>
                    <a:pt x="28867" y="22836"/>
                  </a:cubicBezTo>
                  <a:cubicBezTo>
                    <a:pt x="28678" y="22521"/>
                    <a:pt x="28426" y="22260"/>
                    <a:pt x="28111" y="22071"/>
                  </a:cubicBezTo>
                  <a:cubicBezTo>
                    <a:pt x="28273" y="21990"/>
                    <a:pt x="28426" y="21891"/>
                    <a:pt x="28561" y="21774"/>
                  </a:cubicBezTo>
                  <a:cubicBezTo>
                    <a:pt x="28777" y="21585"/>
                    <a:pt x="28939" y="21360"/>
                    <a:pt x="29056" y="21099"/>
                  </a:cubicBezTo>
                  <a:close/>
                  <a:moveTo>
                    <a:pt x="20382" y="21261"/>
                  </a:moveTo>
                  <a:cubicBezTo>
                    <a:pt x="20490" y="21450"/>
                    <a:pt x="20616" y="21621"/>
                    <a:pt x="20778" y="21774"/>
                  </a:cubicBezTo>
                  <a:lnTo>
                    <a:pt x="20769" y="21774"/>
                  </a:lnTo>
                  <a:cubicBezTo>
                    <a:pt x="20913" y="21891"/>
                    <a:pt x="21057" y="21990"/>
                    <a:pt x="21219" y="22071"/>
                  </a:cubicBezTo>
                  <a:cubicBezTo>
                    <a:pt x="20913" y="22260"/>
                    <a:pt x="20661" y="22530"/>
                    <a:pt x="20472" y="22836"/>
                  </a:cubicBezTo>
                  <a:cubicBezTo>
                    <a:pt x="20364" y="23015"/>
                    <a:pt x="20265" y="23204"/>
                    <a:pt x="20175" y="23402"/>
                  </a:cubicBezTo>
                  <a:cubicBezTo>
                    <a:pt x="20121" y="23204"/>
                    <a:pt x="20058" y="23015"/>
                    <a:pt x="19968" y="22836"/>
                  </a:cubicBezTo>
                  <a:cubicBezTo>
                    <a:pt x="19869" y="22629"/>
                    <a:pt x="19743" y="22431"/>
                    <a:pt x="19590" y="22251"/>
                  </a:cubicBezTo>
                  <a:cubicBezTo>
                    <a:pt x="19644" y="22215"/>
                    <a:pt x="19698" y="22188"/>
                    <a:pt x="19752" y="22152"/>
                  </a:cubicBezTo>
                  <a:cubicBezTo>
                    <a:pt x="20031" y="21909"/>
                    <a:pt x="20247" y="21603"/>
                    <a:pt x="20382" y="21261"/>
                  </a:cubicBezTo>
                  <a:close/>
                  <a:moveTo>
                    <a:pt x="24665" y="21315"/>
                  </a:moveTo>
                  <a:cubicBezTo>
                    <a:pt x="24782" y="21531"/>
                    <a:pt x="24944" y="21729"/>
                    <a:pt x="25133" y="21891"/>
                  </a:cubicBezTo>
                  <a:cubicBezTo>
                    <a:pt x="25277" y="21999"/>
                    <a:pt x="25439" y="22098"/>
                    <a:pt x="25601" y="22170"/>
                  </a:cubicBezTo>
                  <a:cubicBezTo>
                    <a:pt x="25259" y="22395"/>
                    <a:pt x="24989" y="22728"/>
                    <a:pt x="24827" y="23114"/>
                  </a:cubicBezTo>
                  <a:cubicBezTo>
                    <a:pt x="24764" y="23258"/>
                    <a:pt x="24710" y="23402"/>
                    <a:pt x="24665" y="23546"/>
                  </a:cubicBezTo>
                  <a:cubicBezTo>
                    <a:pt x="24620" y="23402"/>
                    <a:pt x="24566" y="23258"/>
                    <a:pt x="24503" y="23114"/>
                  </a:cubicBezTo>
                  <a:cubicBezTo>
                    <a:pt x="24350" y="22728"/>
                    <a:pt x="24080" y="22404"/>
                    <a:pt x="23729" y="22170"/>
                  </a:cubicBezTo>
                  <a:cubicBezTo>
                    <a:pt x="23900" y="22098"/>
                    <a:pt x="24053" y="21999"/>
                    <a:pt x="24197" y="21891"/>
                  </a:cubicBezTo>
                  <a:cubicBezTo>
                    <a:pt x="24386" y="21729"/>
                    <a:pt x="24548" y="21531"/>
                    <a:pt x="24665" y="21315"/>
                  </a:cubicBezTo>
                  <a:close/>
                  <a:moveTo>
                    <a:pt x="31134" y="21765"/>
                  </a:moveTo>
                  <a:cubicBezTo>
                    <a:pt x="31206" y="21765"/>
                    <a:pt x="31278" y="21774"/>
                    <a:pt x="31350" y="21783"/>
                  </a:cubicBezTo>
                  <a:lnTo>
                    <a:pt x="31413" y="21801"/>
                  </a:lnTo>
                  <a:lnTo>
                    <a:pt x="31431" y="21801"/>
                  </a:lnTo>
                  <a:lnTo>
                    <a:pt x="31494" y="21828"/>
                  </a:lnTo>
                  <a:cubicBezTo>
                    <a:pt x="31683" y="21882"/>
                    <a:pt x="31908" y="22098"/>
                    <a:pt x="32088" y="22368"/>
                  </a:cubicBezTo>
                  <a:cubicBezTo>
                    <a:pt x="32250" y="22629"/>
                    <a:pt x="32385" y="22908"/>
                    <a:pt x="32484" y="23195"/>
                  </a:cubicBezTo>
                  <a:cubicBezTo>
                    <a:pt x="32583" y="23456"/>
                    <a:pt x="32655" y="23717"/>
                    <a:pt x="32691" y="23987"/>
                  </a:cubicBezTo>
                  <a:cubicBezTo>
                    <a:pt x="32709" y="24095"/>
                    <a:pt x="32709" y="24194"/>
                    <a:pt x="32709" y="24293"/>
                  </a:cubicBezTo>
                  <a:cubicBezTo>
                    <a:pt x="32709" y="24797"/>
                    <a:pt x="32556" y="25157"/>
                    <a:pt x="32304" y="25418"/>
                  </a:cubicBezTo>
                  <a:cubicBezTo>
                    <a:pt x="32025" y="25697"/>
                    <a:pt x="31665" y="25868"/>
                    <a:pt x="31269" y="25904"/>
                  </a:cubicBezTo>
                  <a:cubicBezTo>
                    <a:pt x="31188" y="25913"/>
                    <a:pt x="31098" y="25913"/>
                    <a:pt x="31017" y="25913"/>
                  </a:cubicBezTo>
                  <a:cubicBezTo>
                    <a:pt x="30995" y="25914"/>
                    <a:pt x="30972" y="25914"/>
                    <a:pt x="30950" y="25914"/>
                  </a:cubicBezTo>
                  <a:cubicBezTo>
                    <a:pt x="30596" y="25914"/>
                    <a:pt x="30253" y="25781"/>
                    <a:pt x="29982" y="25553"/>
                  </a:cubicBezTo>
                  <a:cubicBezTo>
                    <a:pt x="29712" y="25310"/>
                    <a:pt x="29505" y="24941"/>
                    <a:pt x="29442" y="24383"/>
                  </a:cubicBezTo>
                  <a:cubicBezTo>
                    <a:pt x="29433" y="24275"/>
                    <a:pt x="29424" y="24167"/>
                    <a:pt x="29424" y="24059"/>
                  </a:cubicBezTo>
                  <a:cubicBezTo>
                    <a:pt x="29424" y="23897"/>
                    <a:pt x="29433" y="23726"/>
                    <a:pt x="29451" y="23564"/>
                  </a:cubicBezTo>
                  <a:cubicBezTo>
                    <a:pt x="29487" y="23258"/>
                    <a:pt x="29550" y="22962"/>
                    <a:pt x="29649" y="22665"/>
                  </a:cubicBezTo>
                  <a:cubicBezTo>
                    <a:pt x="29757" y="22359"/>
                    <a:pt x="29919" y="22107"/>
                    <a:pt x="30099" y="21999"/>
                  </a:cubicBezTo>
                  <a:lnTo>
                    <a:pt x="30153" y="21954"/>
                  </a:lnTo>
                  <a:cubicBezTo>
                    <a:pt x="30198" y="21927"/>
                    <a:pt x="30234" y="21909"/>
                    <a:pt x="30279" y="21900"/>
                  </a:cubicBezTo>
                  <a:cubicBezTo>
                    <a:pt x="30558" y="21810"/>
                    <a:pt x="30846" y="21765"/>
                    <a:pt x="31134" y="21765"/>
                  </a:cubicBezTo>
                  <a:close/>
                  <a:moveTo>
                    <a:pt x="16621" y="22179"/>
                  </a:moveTo>
                  <a:cubicBezTo>
                    <a:pt x="16972" y="22422"/>
                    <a:pt x="17368" y="22575"/>
                    <a:pt x="17791" y="22629"/>
                  </a:cubicBezTo>
                  <a:cubicBezTo>
                    <a:pt x="17935" y="22647"/>
                    <a:pt x="18079" y="22656"/>
                    <a:pt x="18223" y="22656"/>
                  </a:cubicBezTo>
                  <a:cubicBezTo>
                    <a:pt x="18511" y="22656"/>
                    <a:pt x="18799" y="22611"/>
                    <a:pt x="19068" y="22521"/>
                  </a:cubicBezTo>
                  <a:cubicBezTo>
                    <a:pt x="19239" y="22674"/>
                    <a:pt x="19374" y="22863"/>
                    <a:pt x="19464" y="23069"/>
                  </a:cubicBezTo>
                  <a:cubicBezTo>
                    <a:pt x="19599" y="23366"/>
                    <a:pt x="19689" y="23681"/>
                    <a:pt x="19743" y="24005"/>
                  </a:cubicBezTo>
                  <a:cubicBezTo>
                    <a:pt x="19779" y="24194"/>
                    <a:pt x="19797" y="24383"/>
                    <a:pt x="19797" y="24581"/>
                  </a:cubicBezTo>
                  <a:cubicBezTo>
                    <a:pt x="19797" y="24671"/>
                    <a:pt x="19788" y="24761"/>
                    <a:pt x="19779" y="24851"/>
                  </a:cubicBezTo>
                  <a:cubicBezTo>
                    <a:pt x="19734" y="25328"/>
                    <a:pt x="19482" y="25760"/>
                    <a:pt x="19095" y="26030"/>
                  </a:cubicBezTo>
                  <a:cubicBezTo>
                    <a:pt x="18736" y="26291"/>
                    <a:pt x="18232" y="26426"/>
                    <a:pt x="17665" y="26426"/>
                  </a:cubicBezTo>
                  <a:cubicBezTo>
                    <a:pt x="17521" y="26426"/>
                    <a:pt x="17386" y="26417"/>
                    <a:pt x="17242" y="26399"/>
                  </a:cubicBezTo>
                  <a:cubicBezTo>
                    <a:pt x="16630" y="26336"/>
                    <a:pt x="16099" y="26138"/>
                    <a:pt x="15748" y="25841"/>
                  </a:cubicBezTo>
                  <a:cubicBezTo>
                    <a:pt x="15380" y="25544"/>
                    <a:pt x="15173" y="25103"/>
                    <a:pt x="15182" y="24635"/>
                  </a:cubicBezTo>
                  <a:cubicBezTo>
                    <a:pt x="15182" y="24545"/>
                    <a:pt x="15191" y="24446"/>
                    <a:pt x="15200" y="24356"/>
                  </a:cubicBezTo>
                  <a:cubicBezTo>
                    <a:pt x="15254" y="24077"/>
                    <a:pt x="15335" y="23798"/>
                    <a:pt x="15460" y="23546"/>
                  </a:cubicBezTo>
                  <a:lnTo>
                    <a:pt x="15209" y="23420"/>
                  </a:lnTo>
                  <a:lnTo>
                    <a:pt x="15451" y="23537"/>
                  </a:lnTo>
                  <a:cubicBezTo>
                    <a:pt x="15595" y="23231"/>
                    <a:pt x="15766" y="22953"/>
                    <a:pt x="15973" y="22692"/>
                  </a:cubicBezTo>
                  <a:cubicBezTo>
                    <a:pt x="16144" y="22476"/>
                    <a:pt x="16369" y="22296"/>
                    <a:pt x="16621" y="22179"/>
                  </a:cubicBezTo>
                  <a:close/>
                  <a:moveTo>
                    <a:pt x="22236" y="22395"/>
                  </a:moveTo>
                  <a:cubicBezTo>
                    <a:pt x="22469" y="22395"/>
                    <a:pt x="22712" y="22413"/>
                    <a:pt x="22946" y="22449"/>
                  </a:cubicBezTo>
                  <a:cubicBezTo>
                    <a:pt x="23036" y="22467"/>
                    <a:pt x="23126" y="22485"/>
                    <a:pt x="23216" y="22521"/>
                  </a:cubicBezTo>
                  <a:lnTo>
                    <a:pt x="23297" y="22548"/>
                  </a:lnTo>
                  <a:lnTo>
                    <a:pt x="23324" y="22566"/>
                  </a:lnTo>
                  <a:lnTo>
                    <a:pt x="23333" y="22566"/>
                  </a:lnTo>
                  <a:lnTo>
                    <a:pt x="23387" y="22602"/>
                  </a:lnTo>
                  <a:cubicBezTo>
                    <a:pt x="23630" y="22710"/>
                    <a:pt x="23846" y="22997"/>
                    <a:pt x="23999" y="23339"/>
                  </a:cubicBezTo>
                  <a:cubicBezTo>
                    <a:pt x="24134" y="23654"/>
                    <a:pt x="24233" y="23987"/>
                    <a:pt x="24296" y="24329"/>
                  </a:cubicBezTo>
                  <a:cubicBezTo>
                    <a:pt x="24341" y="24581"/>
                    <a:pt x="24368" y="24833"/>
                    <a:pt x="24368" y="25094"/>
                  </a:cubicBezTo>
                  <a:lnTo>
                    <a:pt x="24368" y="25238"/>
                  </a:lnTo>
                  <a:cubicBezTo>
                    <a:pt x="24323" y="25886"/>
                    <a:pt x="24089" y="26318"/>
                    <a:pt x="23756" y="26614"/>
                  </a:cubicBezTo>
                  <a:cubicBezTo>
                    <a:pt x="23414" y="26902"/>
                    <a:pt x="22946" y="27055"/>
                    <a:pt x="22407" y="27055"/>
                  </a:cubicBezTo>
                  <a:cubicBezTo>
                    <a:pt x="22344" y="27055"/>
                    <a:pt x="22281" y="27055"/>
                    <a:pt x="22209" y="27046"/>
                  </a:cubicBezTo>
                  <a:cubicBezTo>
                    <a:pt x="21651" y="27010"/>
                    <a:pt x="21174" y="26821"/>
                    <a:pt x="20850" y="26515"/>
                  </a:cubicBezTo>
                  <a:cubicBezTo>
                    <a:pt x="20517" y="26210"/>
                    <a:pt x="20310" y="25769"/>
                    <a:pt x="20310" y="25157"/>
                  </a:cubicBezTo>
                  <a:lnTo>
                    <a:pt x="20310" y="24986"/>
                  </a:lnTo>
                  <a:cubicBezTo>
                    <a:pt x="20319" y="24968"/>
                    <a:pt x="20319" y="24950"/>
                    <a:pt x="20319" y="24932"/>
                  </a:cubicBezTo>
                  <a:cubicBezTo>
                    <a:pt x="20328" y="24887"/>
                    <a:pt x="20328" y="24842"/>
                    <a:pt x="20328" y="24797"/>
                  </a:cubicBezTo>
                  <a:cubicBezTo>
                    <a:pt x="20364" y="24554"/>
                    <a:pt x="20427" y="24311"/>
                    <a:pt x="20499" y="24068"/>
                  </a:cubicBezTo>
                  <a:cubicBezTo>
                    <a:pt x="20607" y="23744"/>
                    <a:pt x="20751" y="23429"/>
                    <a:pt x="20931" y="23132"/>
                  </a:cubicBezTo>
                  <a:cubicBezTo>
                    <a:pt x="21129" y="22818"/>
                    <a:pt x="21381" y="22566"/>
                    <a:pt x="21633" y="22476"/>
                  </a:cubicBezTo>
                  <a:lnTo>
                    <a:pt x="21696" y="22449"/>
                  </a:lnTo>
                  <a:lnTo>
                    <a:pt x="21705" y="22449"/>
                  </a:lnTo>
                  <a:cubicBezTo>
                    <a:pt x="21768" y="22431"/>
                    <a:pt x="21831" y="22413"/>
                    <a:pt x="21903" y="22413"/>
                  </a:cubicBezTo>
                  <a:cubicBezTo>
                    <a:pt x="22011" y="22395"/>
                    <a:pt x="22119" y="22395"/>
                    <a:pt x="22236" y="22395"/>
                  </a:cubicBezTo>
                  <a:close/>
                  <a:moveTo>
                    <a:pt x="27094" y="22395"/>
                  </a:moveTo>
                  <a:cubicBezTo>
                    <a:pt x="27220" y="22395"/>
                    <a:pt x="27346" y="22395"/>
                    <a:pt x="27463" y="22413"/>
                  </a:cubicBezTo>
                  <a:cubicBezTo>
                    <a:pt x="27508" y="22422"/>
                    <a:pt x="27544" y="22431"/>
                    <a:pt x="27589" y="22440"/>
                  </a:cubicBezTo>
                  <a:lnTo>
                    <a:pt x="27625" y="22449"/>
                  </a:lnTo>
                  <a:lnTo>
                    <a:pt x="27634" y="22449"/>
                  </a:lnTo>
                  <a:lnTo>
                    <a:pt x="27688" y="22476"/>
                  </a:lnTo>
                  <a:cubicBezTo>
                    <a:pt x="27949" y="22566"/>
                    <a:pt x="28201" y="22818"/>
                    <a:pt x="28399" y="23132"/>
                  </a:cubicBezTo>
                  <a:cubicBezTo>
                    <a:pt x="28570" y="23429"/>
                    <a:pt x="28714" y="23744"/>
                    <a:pt x="28822" y="24068"/>
                  </a:cubicBezTo>
                  <a:cubicBezTo>
                    <a:pt x="28840" y="24122"/>
                    <a:pt x="28858" y="24185"/>
                    <a:pt x="28876" y="24248"/>
                  </a:cubicBezTo>
                  <a:cubicBezTo>
                    <a:pt x="28894" y="24320"/>
                    <a:pt x="28876" y="24392"/>
                    <a:pt x="28894" y="24455"/>
                  </a:cubicBezTo>
                  <a:cubicBezTo>
                    <a:pt x="28912" y="24644"/>
                    <a:pt x="28957" y="24833"/>
                    <a:pt x="29020" y="25022"/>
                  </a:cubicBezTo>
                  <a:lnTo>
                    <a:pt x="29020" y="25157"/>
                  </a:lnTo>
                  <a:cubicBezTo>
                    <a:pt x="29020" y="25769"/>
                    <a:pt x="28813" y="26201"/>
                    <a:pt x="28480" y="26515"/>
                  </a:cubicBezTo>
                  <a:cubicBezTo>
                    <a:pt x="28147" y="26821"/>
                    <a:pt x="27670" y="27010"/>
                    <a:pt x="27112" y="27046"/>
                  </a:cubicBezTo>
                  <a:cubicBezTo>
                    <a:pt x="27049" y="27046"/>
                    <a:pt x="26986" y="27055"/>
                    <a:pt x="26914" y="27055"/>
                  </a:cubicBezTo>
                  <a:cubicBezTo>
                    <a:pt x="26383" y="27055"/>
                    <a:pt x="25915" y="26902"/>
                    <a:pt x="25574" y="26605"/>
                  </a:cubicBezTo>
                  <a:cubicBezTo>
                    <a:pt x="25232" y="26318"/>
                    <a:pt x="25007" y="25886"/>
                    <a:pt x="24962" y="25238"/>
                  </a:cubicBezTo>
                  <a:lnTo>
                    <a:pt x="24962" y="25094"/>
                  </a:lnTo>
                  <a:cubicBezTo>
                    <a:pt x="24962" y="24833"/>
                    <a:pt x="24989" y="24581"/>
                    <a:pt x="25034" y="24329"/>
                  </a:cubicBezTo>
                  <a:cubicBezTo>
                    <a:pt x="25097" y="23987"/>
                    <a:pt x="25196" y="23654"/>
                    <a:pt x="25331" y="23339"/>
                  </a:cubicBezTo>
                  <a:cubicBezTo>
                    <a:pt x="25484" y="23006"/>
                    <a:pt x="25700" y="22719"/>
                    <a:pt x="25942" y="22602"/>
                  </a:cubicBezTo>
                  <a:lnTo>
                    <a:pt x="25933" y="22602"/>
                  </a:lnTo>
                  <a:lnTo>
                    <a:pt x="25987" y="22566"/>
                  </a:lnTo>
                  <a:lnTo>
                    <a:pt x="25996" y="22566"/>
                  </a:lnTo>
                  <a:cubicBezTo>
                    <a:pt x="26131" y="22503"/>
                    <a:pt x="26275" y="22458"/>
                    <a:pt x="26419" y="22449"/>
                  </a:cubicBezTo>
                  <a:cubicBezTo>
                    <a:pt x="26644" y="22413"/>
                    <a:pt x="26869" y="22395"/>
                    <a:pt x="27094" y="22395"/>
                  </a:cubicBezTo>
                  <a:close/>
                  <a:moveTo>
                    <a:pt x="33176" y="24959"/>
                  </a:moveTo>
                  <a:cubicBezTo>
                    <a:pt x="33365" y="25769"/>
                    <a:pt x="33536" y="26569"/>
                    <a:pt x="33707" y="27361"/>
                  </a:cubicBezTo>
                  <a:cubicBezTo>
                    <a:pt x="33617" y="27154"/>
                    <a:pt x="33500" y="26956"/>
                    <a:pt x="33374" y="26758"/>
                  </a:cubicBezTo>
                  <a:cubicBezTo>
                    <a:pt x="33158" y="26426"/>
                    <a:pt x="32853" y="26156"/>
                    <a:pt x="32493" y="25994"/>
                  </a:cubicBezTo>
                  <a:cubicBezTo>
                    <a:pt x="32574" y="25931"/>
                    <a:pt x="32646" y="25868"/>
                    <a:pt x="32718" y="25805"/>
                  </a:cubicBezTo>
                  <a:cubicBezTo>
                    <a:pt x="32933" y="25562"/>
                    <a:pt x="33095" y="25274"/>
                    <a:pt x="33176" y="24959"/>
                  </a:cubicBezTo>
                  <a:close/>
                  <a:moveTo>
                    <a:pt x="14822" y="25526"/>
                  </a:moveTo>
                  <a:cubicBezTo>
                    <a:pt x="14948" y="25805"/>
                    <a:pt x="15146" y="26057"/>
                    <a:pt x="15380" y="26255"/>
                  </a:cubicBezTo>
                  <a:cubicBezTo>
                    <a:pt x="15487" y="26336"/>
                    <a:pt x="15595" y="26417"/>
                    <a:pt x="15712" y="26479"/>
                  </a:cubicBezTo>
                  <a:cubicBezTo>
                    <a:pt x="15263" y="26641"/>
                    <a:pt x="14876" y="26929"/>
                    <a:pt x="14588" y="27307"/>
                  </a:cubicBezTo>
                  <a:cubicBezTo>
                    <a:pt x="14462" y="27469"/>
                    <a:pt x="14345" y="27640"/>
                    <a:pt x="14246" y="27820"/>
                  </a:cubicBezTo>
                  <a:cubicBezTo>
                    <a:pt x="14426" y="27046"/>
                    <a:pt x="14615" y="26282"/>
                    <a:pt x="14813" y="25526"/>
                  </a:cubicBezTo>
                  <a:close/>
                  <a:moveTo>
                    <a:pt x="29496" y="25841"/>
                  </a:moveTo>
                  <a:cubicBezTo>
                    <a:pt x="29532" y="25886"/>
                    <a:pt x="29577" y="25931"/>
                    <a:pt x="29613" y="25976"/>
                  </a:cubicBezTo>
                  <a:cubicBezTo>
                    <a:pt x="29793" y="26120"/>
                    <a:pt x="29991" y="26246"/>
                    <a:pt x="30207" y="26327"/>
                  </a:cubicBezTo>
                  <a:cubicBezTo>
                    <a:pt x="29928" y="26560"/>
                    <a:pt x="29721" y="26875"/>
                    <a:pt x="29604" y="27226"/>
                  </a:cubicBezTo>
                  <a:cubicBezTo>
                    <a:pt x="29487" y="27550"/>
                    <a:pt x="29406" y="27901"/>
                    <a:pt x="29362" y="28252"/>
                  </a:cubicBezTo>
                  <a:cubicBezTo>
                    <a:pt x="29308" y="28144"/>
                    <a:pt x="29245" y="28036"/>
                    <a:pt x="29173" y="27928"/>
                  </a:cubicBezTo>
                  <a:cubicBezTo>
                    <a:pt x="29002" y="27640"/>
                    <a:pt x="28768" y="27397"/>
                    <a:pt x="28489" y="27208"/>
                  </a:cubicBezTo>
                  <a:cubicBezTo>
                    <a:pt x="28624" y="27127"/>
                    <a:pt x="28750" y="27028"/>
                    <a:pt x="28867" y="26920"/>
                  </a:cubicBezTo>
                  <a:cubicBezTo>
                    <a:pt x="29173" y="26632"/>
                    <a:pt x="29398" y="26255"/>
                    <a:pt x="29496" y="25841"/>
                  </a:cubicBezTo>
                  <a:close/>
                  <a:moveTo>
                    <a:pt x="19887" y="26003"/>
                  </a:moveTo>
                  <a:cubicBezTo>
                    <a:pt x="19995" y="26345"/>
                    <a:pt x="20193" y="26659"/>
                    <a:pt x="20463" y="26911"/>
                  </a:cubicBezTo>
                  <a:cubicBezTo>
                    <a:pt x="20580" y="27019"/>
                    <a:pt x="20706" y="27109"/>
                    <a:pt x="20841" y="27190"/>
                  </a:cubicBezTo>
                  <a:cubicBezTo>
                    <a:pt x="20562" y="27379"/>
                    <a:pt x="20328" y="27622"/>
                    <a:pt x="20157" y="27919"/>
                  </a:cubicBezTo>
                  <a:cubicBezTo>
                    <a:pt x="19980" y="28194"/>
                    <a:pt x="19838" y="28494"/>
                    <a:pt x="19722" y="28812"/>
                  </a:cubicBezTo>
                  <a:lnTo>
                    <a:pt x="19722" y="28812"/>
                  </a:lnTo>
                  <a:cubicBezTo>
                    <a:pt x="19650" y="28476"/>
                    <a:pt x="19552" y="28157"/>
                    <a:pt x="19419" y="27847"/>
                  </a:cubicBezTo>
                  <a:cubicBezTo>
                    <a:pt x="19248" y="27451"/>
                    <a:pt x="18969" y="27100"/>
                    <a:pt x="18619" y="26848"/>
                  </a:cubicBezTo>
                  <a:cubicBezTo>
                    <a:pt x="18907" y="26767"/>
                    <a:pt x="19167" y="26641"/>
                    <a:pt x="19410" y="26479"/>
                  </a:cubicBezTo>
                  <a:cubicBezTo>
                    <a:pt x="19590" y="26345"/>
                    <a:pt x="19752" y="26183"/>
                    <a:pt x="19887" y="26003"/>
                  </a:cubicBezTo>
                  <a:close/>
                  <a:moveTo>
                    <a:pt x="24665" y="26300"/>
                  </a:moveTo>
                  <a:cubicBezTo>
                    <a:pt x="24791" y="26578"/>
                    <a:pt x="24980" y="26830"/>
                    <a:pt x="25214" y="27028"/>
                  </a:cubicBezTo>
                  <a:cubicBezTo>
                    <a:pt x="25367" y="27154"/>
                    <a:pt x="25538" y="27262"/>
                    <a:pt x="25718" y="27343"/>
                  </a:cubicBezTo>
                  <a:cubicBezTo>
                    <a:pt x="25430" y="27568"/>
                    <a:pt x="25205" y="27865"/>
                    <a:pt x="25052" y="28207"/>
                  </a:cubicBezTo>
                  <a:cubicBezTo>
                    <a:pt x="24899" y="28558"/>
                    <a:pt x="24782" y="28936"/>
                    <a:pt x="24710" y="29314"/>
                  </a:cubicBezTo>
                  <a:cubicBezTo>
                    <a:pt x="24692" y="29404"/>
                    <a:pt x="24674" y="29503"/>
                    <a:pt x="24665" y="29620"/>
                  </a:cubicBezTo>
                  <a:cubicBezTo>
                    <a:pt x="24647" y="29503"/>
                    <a:pt x="24629" y="29404"/>
                    <a:pt x="24611" y="29314"/>
                  </a:cubicBezTo>
                  <a:cubicBezTo>
                    <a:pt x="24539" y="28936"/>
                    <a:pt x="24422" y="28558"/>
                    <a:pt x="24269" y="28207"/>
                  </a:cubicBezTo>
                  <a:cubicBezTo>
                    <a:pt x="24125" y="27865"/>
                    <a:pt x="23891" y="27568"/>
                    <a:pt x="23603" y="27343"/>
                  </a:cubicBezTo>
                  <a:cubicBezTo>
                    <a:pt x="23783" y="27262"/>
                    <a:pt x="23954" y="27154"/>
                    <a:pt x="24107" y="27028"/>
                  </a:cubicBezTo>
                  <a:cubicBezTo>
                    <a:pt x="24341" y="26830"/>
                    <a:pt x="24530" y="26578"/>
                    <a:pt x="24665" y="26300"/>
                  </a:cubicBezTo>
                  <a:close/>
                  <a:moveTo>
                    <a:pt x="31892" y="26413"/>
                  </a:moveTo>
                  <a:cubicBezTo>
                    <a:pt x="31946" y="26413"/>
                    <a:pt x="32003" y="26419"/>
                    <a:pt x="32061" y="26426"/>
                  </a:cubicBezTo>
                  <a:lnTo>
                    <a:pt x="32133" y="26444"/>
                  </a:lnTo>
                  <a:lnTo>
                    <a:pt x="32160" y="26453"/>
                  </a:lnTo>
                  <a:lnTo>
                    <a:pt x="32214" y="26471"/>
                  </a:lnTo>
                  <a:cubicBezTo>
                    <a:pt x="32448" y="26542"/>
                    <a:pt x="32700" y="26767"/>
                    <a:pt x="32889" y="27073"/>
                  </a:cubicBezTo>
                  <a:cubicBezTo>
                    <a:pt x="33077" y="27352"/>
                    <a:pt x="33221" y="27649"/>
                    <a:pt x="33338" y="27955"/>
                  </a:cubicBezTo>
                  <a:cubicBezTo>
                    <a:pt x="33446" y="28234"/>
                    <a:pt x="33518" y="28522"/>
                    <a:pt x="33563" y="28819"/>
                  </a:cubicBezTo>
                  <a:lnTo>
                    <a:pt x="33572" y="28819"/>
                  </a:lnTo>
                  <a:cubicBezTo>
                    <a:pt x="33590" y="28927"/>
                    <a:pt x="33590" y="29035"/>
                    <a:pt x="33590" y="29143"/>
                  </a:cubicBezTo>
                  <a:cubicBezTo>
                    <a:pt x="33590" y="29692"/>
                    <a:pt x="33419" y="30087"/>
                    <a:pt x="33131" y="30375"/>
                  </a:cubicBezTo>
                  <a:cubicBezTo>
                    <a:pt x="32924" y="30582"/>
                    <a:pt x="32664" y="30735"/>
                    <a:pt x="32376" y="30816"/>
                  </a:cubicBezTo>
                  <a:cubicBezTo>
                    <a:pt x="32133" y="30825"/>
                    <a:pt x="31890" y="30852"/>
                    <a:pt x="31647" y="30888"/>
                  </a:cubicBezTo>
                  <a:cubicBezTo>
                    <a:pt x="31602" y="30897"/>
                    <a:pt x="31557" y="30915"/>
                    <a:pt x="31512" y="30924"/>
                  </a:cubicBezTo>
                  <a:cubicBezTo>
                    <a:pt x="31134" y="30906"/>
                    <a:pt x="30765" y="30771"/>
                    <a:pt x="30477" y="30537"/>
                  </a:cubicBezTo>
                  <a:cubicBezTo>
                    <a:pt x="30171" y="30267"/>
                    <a:pt x="29946" y="29863"/>
                    <a:pt x="29874" y="29269"/>
                  </a:cubicBezTo>
                  <a:cubicBezTo>
                    <a:pt x="29856" y="29161"/>
                    <a:pt x="29856" y="29044"/>
                    <a:pt x="29856" y="28936"/>
                  </a:cubicBezTo>
                  <a:cubicBezTo>
                    <a:pt x="29856" y="28747"/>
                    <a:pt x="29865" y="28567"/>
                    <a:pt x="29883" y="28378"/>
                  </a:cubicBezTo>
                  <a:cubicBezTo>
                    <a:pt x="29928" y="28045"/>
                    <a:pt x="30000" y="27721"/>
                    <a:pt x="30108" y="27406"/>
                  </a:cubicBezTo>
                  <a:cubicBezTo>
                    <a:pt x="30234" y="27073"/>
                    <a:pt x="30423" y="26785"/>
                    <a:pt x="30630" y="26668"/>
                  </a:cubicBezTo>
                  <a:lnTo>
                    <a:pt x="30684" y="26632"/>
                  </a:lnTo>
                  <a:cubicBezTo>
                    <a:pt x="30729" y="26596"/>
                    <a:pt x="30774" y="26578"/>
                    <a:pt x="30828" y="26560"/>
                  </a:cubicBezTo>
                  <a:cubicBezTo>
                    <a:pt x="31143" y="26462"/>
                    <a:pt x="31485" y="26417"/>
                    <a:pt x="31827" y="26417"/>
                  </a:cubicBezTo>
                  <a:cubicBezTo>
                    <a:pt x="31848" y="26414"/>
                    <a:pt x="31870" y="26413"/>
                    <a:pt x="31892" y="26413"/>
                  </a:cubicBezTo>
                  <a:close/>
                  <a:moveTo>
                    <a:pt x="16495" y="26902"/>
                  </a:moveTo>
                  <a:cubicBezTo>
                    <a:pt x="16837" y="26911"/>
                    <a:pt x="17170" y="26938"/>
                    <a:pt x="17512" y="27001"/>
                  </a:cubicBezTo>
                  <a:cubicBezTo>
                    <a:pt x="17656" y="27019"/>
                    <a:pt x="17791" y="27055"/>
                    <a:pt x="17935" y="27100"/>
                  </a:cubicBezTo>
                  <a:cubicBezTo>
                    <a:pt x="17998" y="27118"/>
                    <a:pt x="18070" y="27145"/>
                    <a:pt x="18133" y="27190"/>
                  </a:cubicBezTo>
                  <a:lnTo>
                    <a:pt x="18187" y="27217"/>
                  </a:lnTo>
                  <a:cubicBezTo>
                    <a:pt x="18502" y="27379"/>
                    <a:pt x="18745" y="27703"/>
                    <a:pt x="18916" y="28081"/>
                  </a:cubicBezTo>
                  <a:cubicBezTo>
                    <a:pt x="19059" y="28423"/>
                    <a:pt x="19158" y="28792"/>
                    <a:pt x="19221" y="29161"/>
                  </a:cubicBezTo>
                  <a:cubicBezTo>
                    <a:pt x="19248" y="29377"/>
                    <a:pt x="19266" y="29593"/>
                    <a:pt x="19266" y="29809"/>
                  </a:cubicBezTo>
                  <a:cubicBezTo>
                    <a:pt x="19266" y="29926"/>
                    <a:pt x="19266" y="30033"/>
                    <a:pt x="19248" y="30150"/>
                  </a:cubicBezTo>
                  <a:cubicBezTo>
                    <a:pt x="19158" y="30798"/>
                    <a:pt x="18880" y="31248"/>
                    <a:pt x="18466" y="31554"/>
                  </a:cubicBezTo>
                  <a:cubicBezTo>
                    <a:pt x="18052" y="31860"/>
                    <a:pt x="17494" y="32013"/>
                    <a:pt x="16864" y="32013"/>
                  </a:cubicBezTo>
                  <a:cubicBezTo>
                    <a:pt x="16729" y="32013"/>
                    <a:pt x="16603" y="32004"/>
                    <a:pt x="16468" y="31986"/>
                  </a:cubicBezTo>
                  <a:cubicBezTo>
                    <a:pt x="16324" y="31959"/>
                    <a:pt x="16162" y="31932"/>
                    <a:pt x="15991" y="31914"/>
                  </a:cubicBezTo>
                  <a:cubicBezTo>
                    <a:pt x="15541" y="31824"/>
                    <a:pt x="15119" y="31635"/>
                    <a:pt x="14759" y="31338"/>
                  </a:cubicBezTo>
                  <a:cubicBezTo>
                    <a:pt x="14345" y="30996"/>
                    <a:pt x="14111" y="30474"/>
                    <a:pt x="14129" y="29935"/>
                  </a:cubicBezTo>
                  <a:cubicBezTo>
                    <a:pt x="14129" y="29818"/>
                    <a:pt x="14138" y="29710"/>
                    <a:pt x="14147" y="29593"/>
                  </a:cubicBezTo>
                  <a:cubicBezTo>
                    <a:pt x="14210" y="29269"/>
                    <a:pt x="14309" y="28945"/>
                    <a:pt x="14444" y="28639"/>
                  </a:cubicBezTo>
                  <a:cubicBezTo>
                    <a:pt x="14597" y="28288"/>
                    <a:pt x="14795" y="27955"/>
                    <a:pt x="15029" y="27649"/>
                  </a:cubicBezTo>
                  <a:cubicBezTo>
                    <a:pt x="15290" y="27316"/>
                    <a:pt x="15613" y="27055"/>
                    <a:pt x="15964" y="26974"/>
                  </a:cubicBezTo>
                  <a:lnTo>
                    <a:pt x="16027" y="26956"/>
                  </a:lnTo>
                  <a:cubicBezTo>
                    <a:pt x="16072" y="26938"/>
                    <a:pt x="16126" y="26929"/>
                    <a:pt x="16180" y="26920"/>
                  </a:cubicBezTo>
                  <a:cubicBezTo>
                    <a:pt x="16288" y="26911"/>
                    <a:pt x="16387" y="26902"/>
                    <a:pt x="16495" y="26902"/>
                  </a:cubicBezTo>
                  <a:close/>
                  <a:moveTo>
                    <a:pt x="21597" y="27487"/>
                  </a:moveTo>
                  <a:cubicBezTo>
                    <a:pt x="21786" y="27541"/>
                    <a:pt x="21975" y="27568"/>
                    <a:pt x="22173" y="27586"/>
                  </a:cubicBezTo>
                  <a:cubicBezTo>
                    <a:pt x="22254" y="27595"/>
                    <a:pt x="22335" y="27595"/>
                    <a:pt x="22407" y="27595"/>
                  </a:cubicBezTo>
                  <a:cubicBezTo>
                    <a:pt x="22559" y="27595"/>
                    <a:pt x="22703" y="27586"/>
                    <a:pt x="22847" y="27559"/>
                  </a:cubicBezTo>
                  <a:cubicBezTo>
                    <a:pt x="22892" y="27577"/>
                    <a:pt x="22937" y="27586"/>
                    <a:pt x="22973" y="27595"/>
                  </a:cubicBezTo>
                  <a:lnTo>
                    <a:pt x="23054" y="27631"/>
                  </a:lnTo>
                  <a:lnTo>
                    <a:pt x="23090" y="27649"/>
                  </a:lnTo>
                  <a:lnTo>
                    <a:pt x="23144" y="27685"/>
                  </a:lnTo>
                  <a:cubicBezTo>
                    <a:pt x="23396" y="27802"/>
                    <a:pt x="23612" y="28081"/>
                    <a:pt x="23774" y="28423"/>
                  </a:cubicBezTo>
                  <a:cubicBezTo>
                    <a:pt x="23909" y="28738"/>
                    <a:pt x="24008" y="29071"/>
                    <a:pt x="24080" y="29413"/>
                  </a:cubicBezTo>
                  <a:cubicBezTo>
                    <a:pt x="24125" y="29665"/>
                    <a:pt x="24152" y="29917"/>
                    <a:pt x="24152" y="30177"/>
                  </a:cubicBezTo>
                  <a:lnTo>
                    <a:pt x="24152" y="30330"/>
                  </a:lnTo>
                  <a:cubicBezTo>
                    <a:pt x="24107" y="30969"/>
                    <a:pt x="23873" y="31401"/>
                    <a:pt x="23531" y="31689"/>
                  </a:cubicBezTo>
                  <a:cubicBezTo>
                    <a:pt x="23180" y="31986"/>
                    <a:pt x="22703" y="32130"/>
                    <a:pt x="22155" y="32130"/>
                  </a:cubicBezTo>
                  <a:lnTo>
                    <a:pt x="21948" y="32130"/>
                  </a:lnTo>
                  <a:cubicBezTo>
                    <a:pt x="21372" y="32085"/>
                    <a:pt x="20886" y="31905"/>
                    <a:pt x="20544" y="31590"/>
                  </a:cubicBezTo>
                  <a:cubicBezTo>
                    <a:pt x="20202" y="31275"/>
                    <a:pt x="19995" y="30843"/>
                    <a:pt x="19995" y="30231"/>
                  </a:cubicBezTo>
                  <a:cubicBezTo>
                    <a:pt x="19995" y="30168"/>
                    <a:pt x="19995" y="30105"/>
                    <a:pt x="20004" y="30042"/>
                  </a:cubicBezTo>
                  <a:cubicBezTo>
                    <a:pt x="20031" y="29739"/>
                    <a:pt x="20093" y="29445"/>
                    <a:pt x="20190" y="29151"/>
                  </a:cubicBezTo>
                  <a:lnTo>
                    <a:pt x="20190" y="29151"/>
                  </a:lnTo>
                  <a:lnTo>
                    <a:pt x="20193" y="29152"/>
                  </a:lnTo>
                  <a:cubicBezTo>
                    <a:pt x="20301" y="28819"/>
                    <a:pt x="20445" y="28504"/>
                    <a:pt x="20625" y="28216"/>
                  </a:cubicBezTo>
                  <a:cubicBezTo>
                    <a:pt x="20832" y="27892"/>
                    <a:pt x="21075" y="27640"/>
                    <a:pt x="21345" y="27559"/>
                  </a:cubicBezTo>
                  <a:lnTo>
                    <a:pt x="21408" y="27532"/>
                  </a:lnTo>
                  <a:lnTo>
                    <a:pt x="21417" y="27532"/>
                  </a:lnTo>
                  <a:cubicBezTo>
                    <a:pt x="21471" y="27505"/>
                    <a:pt x="21534" y="27496"/>
                    <a:pt x="21597" y="27487"/>
                  </a:cubicBezTo>
                  <a:close/>
                  <a:moveTo>
                    <a:pt x="27760" y="27496"/>
                  </a:moveTo>
                  <a:cubicBezTo>
                    <a:pt x="27796" y="27505"/>
                    <a:pt x="27841" y="27514"/>
                    <a:pt x="27886" y="27523"/>
                  </a:cubicBezTo>
                  <a:lnTo>
                    <a:pt x="27922" y="27541"/>
                  </a:lnTo>
                  <a:lnTo>
                    <a:pt x="27931" y="27541"/>
                  </a:lnTo>
                  <a:lnTo>
                    <a:pt x="27985" y="27568"/>
                  </a:lnTo>
                  <a:cubicBezTo>
                    <a:pt x="28255" y="27649"/>
                    <a:pt x="28507" y="27910"/>
                    <a:pt x="28705" y="28225"/>
                  </a:cubicBezTo>
                  <a:cubicBezTo>
                    <a:pt x="28885" y="28513"/>
                    <a:pt x="29038" y="28828"/>
                    <a:pt x="29146" y="29161"/>
                  </a:cubicBezTo>
                  <a:cubicBezTo>
                    <a:pt x="29245" y="29449"/>
                    <a:pt x="29308" y="29755"/>
                    <a:pt x="29344" y="30060"/>
                  </a:cubicBezTo>
                  <a:cubicBezTo>
                    <a:pt x="29344" y="30123"/>
                    <a:pt x="29344" y="30186"/>
                    <a:pt x="29344" y="30240"/>
                  </a:cubicBezTo>
                  <a:cubicBezTo>
                    <a:pt x="29344" y="30852"/>
                    <a:pt x="29137" y="31293"/>
                    <a:pt x="28795" y="31599"/>
                  </a:cubicBezTo>
                  <a:cubicBezTo>
                    <a:pt x="28453" y="31914"/>
                    <a:pt x="27967" y="32103"/>
                    <a:pt x="27391" y="32139"/>
                  </a:cubicBezTo>
                  <a:cubicBezTo>
                    <a:pt x="27319" y="32139"/>
                    <a:pt x="27247" y="32148"/>
                    <a:pt x="27184" y="32148"/>
                  </a:cubicBezTo>
                  <a:cubicBezTo>
                    <a:pt x="26635" y="32148"/>
                    <a:pt x="26158" y="31995"/>
                    <a:pt x="25808" y="31698"/>
                  </a:cubicBezTo>
                  <a:cubicBezTo>
                    <a:pt x="25457" y="31410"/>
                    <a:pt x="25232" y="30978"/>
                    <a:pt x="25187" y="30339"/>
                  </a:cubicBezTo>
                  <a:lnTo>
                    <a:pt x="25187" y="30186"/>
                  </a:lnTo>
                  <a:cubicBezTo>
                    <a:pt x="25187" y="29935"/>
                    <a:pt x="25214" y="29674"/>
                    <a:pt x="25259" y="29422"/>
                  </a:cubicBezTo>
                  <a:cubicBezTo>
                    <a:pt x="25322" y="29080"/>
                    <a:pt x="25430" y="28756"/>
                    <a:pt x="25565" y="28432"/>
                  </a:cubicBezTo>
                  <a:cubicBezTo>
                    <a:pt x="25727" y="28099"/>
                    <a:pt x="25942" y="27811"/>
                    <a:pt x="26194" y="27694"/>
                  </a:cubicBezTo>
                  <a:lnTo>
                    <a:pt x="26248" y="27658"/>
                  </a:lnTo>
                  <a:lnTo>
                    <a:pt x="26275" y="27640"/>
                  </a:lnTo>
                  <a:cubicBezTo>
                    <a:pt x="26347" y="27613"/>
                    <a:pt x="26419" y="27586"/>
                    <a:pt x="26491" y="27568"/>
                  </a:cubicBezTo>
                  <a:cubicBezTo>
                    <a:pt x="26635" y="27595"/>
                    <a:pt x="26779" y="27604"/>
                    <a:pt x="26923" y="27604"/>
                  </a:cubicBezTo>
                  <a:cubicBezTo>
                    <a:pt x="27004" y="27604"/>
                    <a:pt x="27085" y="27604"/>
                    <a:pt x="27166" y="27595"/>
                  </a:cubicBezTo>
                  <a:cubicBezTo>
                    <a:pt x="27355" y="27577"/>
                    <a:pt x="27553" y="27550"/>
                    <a:pt x="27742" y="27496"/>
                  </a:cubicBezTo>
                  <a:close/>
                  <a:moveTo>
                    <a:pt x="34130" y="29395"/>
                  </a:moveTo>
                  <a:cubicBezTo>
                    <a:pt x="34346" y="30438"/>
                    <a:pt x="34544" y="31437"/>
                    <a:pt x="34733" y="32382"/>
                  </a:cubicBezTo>
                  <a:cubicBezTo>
                    <a:pt x="34643" y="32184"/>
                    <a:pt x="34535" y="32004"/>
                    <a:pt x="34418" y="31824"/>
                  </a:cubicBezTo>
                  <a:cubicBezTo>
                    <a:pt x="34166" y="31455"/>
                    <a:pt x="33833" y="31104"/>
                    <a:pt x="33383" y="30951"/>
                  </a:cubicBezTo>
                  <a:cubicBezTo>
                    <a:pt x="33374" y="30951"/>
                    <a:pt x="33374" y="30942"/>
                    <a:pt x="33365" y="30942"/>
                  </a:cubicBezTo>
                  <a:cubicBezTo>
                    <a:pt x="33356" y="30942"/>
                    <a:pt x="33347" y="30933"/>
                    <a:pt x="33338" y="30933"/>
                  </a:cubicBezTo>
                  <a:cubicBezTo>
                    <a:pt x="33401" y="30879"/>
                    <a:pt x="33464" y="30825"/>
                    <a:pt x="33527" y="30771"/>
                  </a:cubicBezTo>
                  <a:cubicBezTo>
                    <a:pt x="33878" y="30402"/>
                    <a:pt x="34094" y="29908"/>
                    <a:pt x="34130" y="29395"/>
                  </a:cubicBezTo>
                  <a:close/>
                  <a:moveTo>
                    <a:pt x="9280" y="8131"/>
                  </a:moveTo>
                  <a:cubicBezTo>
                    <a:pt x="11849" y="9833"/>
                    <a:pt x="14068" y="12763"/>
                    <a:pt x="15928" y="16258"/>
                  </a:cubicBezTo>
                  <a:cubicBezTo>
                    <a:pt x="16126" y="16627"/>
                    <a:pt x="16324" y="17014"/>
                    <a:pt x="16513" y="17392"/>
                  </a:cubicBezTo>
                  <a:cubicBezTo>
                    <a:pt x="16342" y="17959"/>
                    <a:pt x="16171" y="18535"/>
                    <a:pt x="16000" y="19120"/>
                  </a:cubicBezTo>
                  <a:cubicBezTo>
                    <a:pt x="15901" y="19363"/>
                    <a:pt x="15829" y="19614"/>
                    <a:pt x="15784" y="19866"/>
                  </a:cubicBezTo>
                  <a:cubicBezTo>
                    <a:pt x="15739" y="20019"/>
                    <a:pt x="15694" y="20172"/>
                    <a:pt x="15649" y="20334"/>
                  </a:cubicBezTo>
                  <a:cubicBezTo>
                    <a:pt x="14570" y="24113"/>
                    <a:pt x="13526" y="28252"/>
                    <a:pt x="12608" y="32562"/>
                  </a:cubicBezTo>
                  <a:cubicBezTo>
                    <a:pt x="12275" y="32157"/>
                    <a:pt x="11934" y="31743"/>
                    <a:pt x="11601" y="31329"/>
                  </a:cubicBezTo>
                  <a:cubicBezTo>
                    <a:pt x="11322" y="22725"/>
                    <a:pt x="9678" y="10879"/>
                    <a:pt x="9280" y="8131"/>
                  </a:cubicBezTo>
                  <a:close/>
                  <a:moveTo>
                    <a:pt x="13634" y="30465"/>
                  </a:moveTo>
                  <a:lnTo>
                    <a:pt x="13634" y="30474"/>
                  </a:lnTo>
                  <a:cubicBezTo>
                    <a:pt x="13733" y="30978"/>
                    <a:pt x="14003" y="31428"/>
                    <a:pt x="14399" y="31770"/>
                  </a:cubicBezTo>
                  <a:cubicBezTo>
                    <a:pt x="14471" y="31824"/>
                    <a:pt x="14543" y="31869"/>
                    <a:pt x="14624" y="31923"/>
                  </a:cubicBezTo>
                  <a:cubicBezTo>
                    <a:pt x="14543" y="31932"/>
                    <a:pt x="14471" y="31959"/>
                    <a:pt x="14390" y="31986"/>
                  </a:cubicBezTo>
                  <a:cubicBezTo>
                    <a:pt x="14381" y="31995"/>
                    <a:pt x="14363" y="32004"/>
                    <a:pt x="14345" y="32004"/>
                  </a:cubicBezTo>
                  <a:lnTo>
                    <a:pt x="14336" y="32004"/>
                  </a:lnTo>
                  <a:cubicBezTo>
                    <a:pt x="13832" y="32166"/>
                    <a:pt x="13445" y="32526"/>
                    <a:pt x="13157" y="32904"/>
                  </a:cubicBezTo>
                  <a:cubicBezTo>
                    <a:pt x="13130" y="32949"/>
                    <a:pt x="13103" y="32985"/>
                    <a:pt x="13076" y="33030"/>
                  </a:cubicBezTo>
                  <a:cubicBezTo>
                    <a:pt x="13256" y="32166"/>
                    <a:pt x="13445" y="31311"/>
                    <a:pt x="13634" y="30465"/>
                  </a:cubicBezTo>
                  <a:close/>
                  <a:moveTo>
                    <a:pt x="29865" y="30681"/>
                  </a:moveTo>
                  <a:cubicBezTo>
                    <a:pt x="30081" y="30960"/>
                    <a:pt x="30369" y="31176"/>
                    <a:pt x="30702" y="31302"/>
                  </a:cubicBezTo>
                  <a:cubicBezTo>
                    <a:pt x="30414" y="31545"/>
                    <a:pt x="30189" y="31842"/>
                    <a:pt x="30045" y="32184"/>
                  </a:cubicBezTo>
                  <a:cubicBezTo>
                    <a:pt x="29883" y="32562"/>
                    <a:pt x="29766" y="32949"/>
                    <a:pt x="29685" y="33354"/>
                  </a:cubicBezTo>
                  <a:cubicBezTo>
                    <a:pt x="29676" y="33417"/>
                    <a:pt x="29667" y="33479"/>
                    <a:pt x="29658" y="33551"/>
                  </a:cubicBezTo>
                  <a:cubicBezTo>
                    <a:pt x="29613" y="33462"/>
                    <a:pt x="29559" y="33381"/>
                    <a:pt x="29505" y="33291"/>
                  </a:cubicBezTo>
                  <a:cubicBezTo>
                    <a:pt x="29272" y="32904"/>
                    <a:pt x="28930" y="32598"/>
                    <a:pt x="28516" y="32418"/>
                  </a:cubicBezTo>
                  <a:cubicBezTo>
                    <a:pt x="28759" y="32319"/>
                    <a:pt x="28975" y="32175"/>
                    <a:pt x="29173" y="32004"/>
                  </a:cubicBezTo>
                  <a:cubicBezTo>
                    <a:pt x="29541" y="31662"/>
                    <a:pt x="29793" y="31194"/>
                    <a:pt x="29865" y="30681"/>
                  </a:cubicBezTo>
                  <a:close/>
                  <a:moveTo>
                    <a:pt x="38944" y="7207"/>
                  </a:moveTo>
                  <a:lnTo>
                    <a:pt x="38944" y="7207"/>
                  </a:lnTo>
                  <a:cubicBezTo>
                    <a:pt x="38422" y="8728"/>
                    <a:pt x="38080" y="10752"/>
                    <a:pt x="37864" y="13073"/>
                  </a:cubicBezTo>
                  <a:cubicBezTo>
                    <a:pt x="37612" y="15818"/>
                    <a:pt x="37531" y="18949"/>
                    <a:pt x="37531" y="22044"/>
                  </a:cubicBezTo>
                  <a:cubicBezTo>
                    <a:pt x="37531" y="25346"/>
                    <a:pt x="37621" y="28612"/>
                    <a:pt x="37711" y="31302"/>
                  </a:cubicBezTo>
                  <a:cubicBezTo>
                    <a:pt x="37009" y="32256"/>
                    <a:pt x="36317" y="33219"/>
                    <a:pt x="35642" y="34172"/>
                  </a:cubicBezTo>
                  <a:cubicBezTo>
                    <a:pt x="34922" y="30285"/>
                    <a:pt x="33833" y="25175"/>
                    <a:pt x="32583" y="20091"/>
                  </a:cubicBezTo>
                  <a:cubicBezTo>
                    <a:pt x="32601" y="19992"/>
                    <a:pt x="32610" y="19902"/>
                    <a:pt x="32610" y="19812"/>
                  </a:cubicBezTo>
                  <a:cubicBezTo>
                    <a:pt x="32610" y="19695"/>
                    <a:pt x="32601" y="19578"/>
                    <a:pt x="32592" y="19471"/>
                  </a:cubicBezTo>
                  <a:cubicBezTo>
                    <a:pt x="32547" y="19183"/>
                    <a:pt x="32475" y="18895"/>
                    <a:pt x="32376" y="18625"/>
                  </a:cubicBezTo>
                  <a:cubicBezTo>
                    <a:pt x="32277" y="18373"/>
                    <a:pt x="32169" y="18139"/>
                    <a:pt x="32034" y="17905"/>
                  </a:cubicBezTo>
                  <a:cubicBezTo>
                    <a:pt x="31935" y="17509"/>
                    <a:pt x="31827" y="17113"/>
                    <a:pt x="31728" y="16717"/>
                  </a:cubicBezTo>
                  <a:cubicBezTo>
                    <a:pt x="31683" y="16564"/>
                    <a:pt x="31647" y="16402"/>
                    <a:pt x="31602" y="16249"/>
                  </a:cubicBezTo>
                  <a:cubicBezTo>
                    <a:pt x="31611" y="16213"/>
                    <a:pt x="31611" y="16168"/>
                    <a:pt x="31611" y="16132"/>
                  </a:cubicBezTo>
                  <a:cubicBezTo>
                    <a:pt x="32385" y="14585"/>
                    <a:pt x="33293" y="13109"/>
                    <a:pt x="34337" y="11724"/>
                  </a:cubicBezTo>
                  <a:cubicBezTo>
                    <a:pt x="35408" y="10293"/>
                    <a:pt x="36649" y="9007"/>
                    <a:pt x="38035" y="7882"/>
                  </a:cubicBezTo>
                  <a:cubicBezTo>
                    <a:pt x="38395" y="7594"/>
                    <a:pt x="38701" y="7378"/>
                    <a:pt x="38944" y="7207"/>
                  </a:cubicBezTo>
                  <a:close/>
                  <a:moveTo>
                    <a:pt x="24665" y="30600"/>
                  </a:moveTo>
                  <a:cubicBezTo>
                    <a:pt x="24755" y="31248"/>
                    <a:pt x="25034" y="31779"/>
                    <a:pt x="25448" y="32121"/>
                  </a:cubicBezTo>
                  <a:cubicBezTo>
                    <a:pt x="25619" y="32256"/>
                    <a:pt x="25799" y="32373"/>
                    <a:pt x="26005" y="32454"/>
                  </a:cubicBezTo>
                  <a:cubicBezTo>
                    <a:pt x="25996" y="32454"/>
                    <a:pt x="25987" y="32463"/>
                    <a:pt x="25987" y="32463"/>
                  </a:cubicBezTo>
                  <a:cubicBezTo>
                    <a:pt x="25978" y="32472"/>
                    <a:pt x="25960" y="32472"/>
                    <a:pt x="25951" y="32481"/>
                  </a:cubicBezTo>
                  <a:cubicBezTo>
                    <a:pt x="25538" y="32688"/>
                    <a:pt x="25205" y="33021"/>
                    <a:pt x="24989" y="33426"/>
                  </a:cubicBezTo>
                  <a:cubicBezTo>
                    <a:pt x="24854" y="33677"/>
                    <a:pt x="24737" y="33938"/>
                    <a:pt x="24656" y="34208"/>
                  </a:cubicBezTo>
                  <a:lnTo>
                    <a:pt x="24656" y="34199"/>
                  </a:lnTo>
                  <a:cubicBezTo>
                    <a:pt x="24557" y="33929"/>
                    <a:pt x="24431" y="33668"/>
                    <a:pt x="24278" y="33417"/>
                  </a:cubicBezTo>
                  <a:cubicBezTo>
                    <a:pt x="24044" y="33003"/>
                    <a:pt x="23684" y="32679"/>
                    <a:pt x="23261" y="32481"/>
                  </a:cubicBezTo>
                  <a:cubicBezTo>
                    <a:pt x="23477" y="32391"/>
                    <a:pt x="23693" y="32274"/>
                    <a:pt x="23873" y="32121"/>
                  </a:cubicBezTo>
                  <a:cubicBezTo>
                    <a:pt x="24296" y="31779"/>
                    <a:pt x="24575" y="31248"/>
                    <a:pt x="24665" y="30600"/>
                  </a:cubicBezTo>
                  <a:close/>
                  <a:moveTo>
                    <a:pt x="35183" y="34739"/>
                  </a:moveTo>
                  <a:cubicBezTo>
                    <a:pt x="35183" y="34766"/>
                    <a:pt x="35192" y="34784"/>
                    <a:pt x="35192" y="34802"/>
                  </a:cubicBezTo>
                  <a:cubicBezTo>
                    <a:pt x="35201" y="34829"/>
                    <a:pt x="35174" y="34838"/>
                    <a:pt x="35165" y="34856"/>
                  </a:cubicBezTo>
                  <a:cubicBezTo>
                    <a:pt x="35174" y="34820"/>
                    <a:pt x="35174" y="34775"/>
                    <a:pt x="35183" y="34739"/>
                  </a:cubicBezTo>
                  <a:close/>
                  <a:moveTo>
                    <a:pt x="32574" y="31365"/>
                  </a:moveTo>
                  <a:cubicBezTo>
                    <a:pt x="32691" y="31365"/>
                    <a:pt x="32817" y="31374"/>
                    <a:pt x="32933" y="31383"/>
                  </a:cubicBezTo>
                  <a:cubicBezTo>
                    <a:pt x="32987" y="31392"/>
                    <a:pt x="33050" y="31401"/>
                    <a:pt x="33104" y="31428"/>
                  </a:cubicBezTo>
                  <a:lnTo>
                    <a:pt x="33158" y="31455"/>
                  </a:lnTo>
                  <a:cubicBezTo>
                    <a:pt x="33455" y="31536"/>
                    <a:pt x="33734" y="31797"/>
                    <a:pt x="33959" y="32130"/>
                  </a:cubicBezTo>
                  <a:cubicBezTo>
                    <a:pt x="34157" y="32436"/>
                    <a:pt x="34319" y="32760"/>
                    <a:pt x="34436" y="33102"/>
                  </a:cubicBezTo>
                  <a:cubicBezTo>
                    <a:pt x="34553" y="33408"/>
                    <a:pt x="34625" y="33722"/>
                    <a:pt x="34661" y="34037"/>
                  </a:cubicBezTo>
                  <a:cubicBezTo>
                    <a:pt x="34670" y="34118"/>
                    <a:pt x="34670" y="34190"/>
                    <a:pt x="34670" y="34262"/>
                  </a:cubicBezTo>
                  <a:cubicBezTo>
                    <a:pt x="34670" y="34892"/>
                    <a:pt x="34445" y="35351"/>
                    <a:pt x="34085" y="35684"/>
                  </a:cubicBezTo>
                  <a:cubicBezTo>
                    <a:pt x="33914" y="35828"/>
                    <a:pt x="33725" y="35954"/>
                    <a:pt x="33518" y="36035"/>
                  </a:cubicBezTo>
                  <a:lnTo>
                    <a:pt x="33518" y="36044"/>
                  </a:lnTo>
                  <a:cubicBezTo>
                    <a:pt x="33455" y="36044"/>
                    <a:pt x="33401" y="36026"/>
                    <a:pt x="33347" y="36026"/>
                  </a:cubicBezTo>
                  <a:cubicBezTo>
                    <a:pt x="32987" y="36035"/>
                    <a:pt x="32637" y="36071"/>
                    <a:pt x="32295" y="36134"/>
                  </a:cubicBezTo>
                  <a:cubicBezTo>
                    <a:pt x="32142" y="36161"/>
                    <a:pt x="31989" y="36197"/>
                    <a:pt x="31845" y="36251"/>
                  </a:cubicBezTo>
                  <a:cubicBezTo>
                    <a:pt x="31476" y="36197"/>
                    <a:pt x="31125" y="36053"/>
                    <a:pt x="30828" y="35828"/>
                  </a:cubicBezTo>
                  <a:cubicBezTo>
                    <a:pt x="30459" y="35522"/>
                    <a:pt x="30207" y="35072"/>
                    <a:pt x="30153" y="34415"/>
                  </a:cubicBezTo>
                  <a:cubicBezTo>
                    <a:pt x="30153" y="34352"/>
                    <a:pt x="30144" y="34289"/>
                    <a:pt x="30144" y="34226"/>
                  </a:cubicBezTo>
                  <a:cubicBezTo>
                    <a:pt x="30153" y="33965"/>
                    <a:pt x="30171" y="33704"/>
                    <a:pt x="30225" y="33453"/>
                  </a:cubicBezTo>
                  <a:cubicBezTo>
                    <a:pt x="30288" y="33093"/>
                    <a:pt x="30396" y="32742"/>
                    <a:pt x="30540" y="32409"/>
                  </a:cubicBezTo>
                  <a:cubicBezTo>
                    <a:pt x="30702" y="32049"/>
                    <a:pt x="30936" y="31743"/>
                    <a:pt x="31215" y="31617"/>
                  </a:cubicBezTo>
                  <a:lnTo>
                    <a:pt x="31269" y="31581"/>
                  </a:lnTo>
                  <a:cubicBezTo>
                    <a:pt x="31314" y="31554"/>
                    <a:pt x="31359" y="31527"/>
                    <a:pt x="31413" y="31518"/>
                  </a:cubicBezTo>
                  <a:cubicBezTo>
                    <a:pt x="31791" y="31410"/>
                    <a:pt x="32178" y="31365"/>
                    <a:pt x="32574" y="31365"/>
                  </a:cubicBezTo>
                  <a:close/>
                  <a:moveTo>
                    <a:pt x="15245" y="32418"/>
                  </a:moveTo>
                  <a:cubicBezTo>
                    <a:pt x="15559" y="32418"/>
                    <a:pt x="15883" y="32445"/>
                    <a:pt x="16207" y="32499"/>
                  </a:cubicBezTo>
                  <a:cubicBezTo>
                    <a:pt x="16333" y="32517"/>
                    <a:pt x="16468" y="32544"/>
                    <a:pt x="16594" y="32580"/>
                  </a:cubicBezTo>
                  <a:cubicBezTo>
                    <a:pt x="16657" y="32598"/>
                    <a:pt x="16720" y="32625"/>
                    <a:pt x="16783" y="32652"/>
                  </a:cubicBezTo>
                  <a:lnTo>
                    <a:pt x="16837" y="32688"/>
                  </a:lnTo>
                  <a:cubicBezTo>
                    <a:pt x="17170" y="32832"/>
                    <a:pt x="17431" y="33156"/>
                    <a:pt x="17620" y="33533"/>
                  </a:cubicBezTo>
                  <a:cubicBezTo>
                    <a:pt x="17791" y="33875"/>
                    <a:pt x="17908" y="34244"/>
                    <a:pt x="17989" y="34622"/>
                  </a:cubicBezTo>
                  <a:cubicBezTo>
                    <a:pt x="18043" y="34883"/>
                    <a:pt x="18070" y="35153"/>
                    <a:pt x="18070" y="35423"/>
                  </a:cubicBezTo>
                  <a:cubicBezTo>
                    <a:pt x="18070" y="35486"/>
                    <a:pt x="18070" y="35558"/>
                    <a:pt x="18061" y="35612"/>
                  </a:cubicBezTo>
                  <a:cubicBezTo>
                    <a:pt x="17998" y="36305"/>
                    <a:pt x="17710" y="36773"/>
                    <a:pt x="17278" y="37096"/>
                  </a:cubicBezTo>
                  <a:cubicBezTo>
                    <a:pt x="17053" y="37249"/>
                    <a:pt x="16810" y="37366"/>
                    <a:pt x="16549" y="37438"/>
                  </a:cubicBezTo>
                  <a:cubicBezTo>
                    <a:pt x="16513" y="37429"/>
                    <a:pt x="16468" y="37411"/>
                    <a:pt x="16423" y="37402"/>
                  </a:cubicBezTo>
                  <a:cubicBezTo>
                    <a:pt x="15973" y="36791"/>
                    <a:pt x="15496" y="36161"/>
                    <a:pt x="14984" y="35504"/>
                  </a:cubicBezTo>
                  <a:cubicBezTo>
                    <a:pt x="14480" y="34856"/>
                    <a:pt x="13949" y="34199"/>
                    <a:pt x="13409" y="33524"/>
                  </a:cubicBezTo>
                  <a:cubicBezTo>
                    <a:pt x="13463" y="33426"/>
                    <a:pt x="13526" y="33327"/>
                    <a:pt x="13598" y="33237"/>
                  </a:cubicBezTo>
                  <a:lnTo>
                    <a:pt x="13607" y="33237"/>
                  </a:lnTo>
                  <a:cubicBezTo>
                    <a:pt x="13859" y="32895"/>
                    <a:pt x="14183" y="32607"/>
                    <a:pt x="14543" y="32517"/>
                  </a:cubicBezTo>
                  <a:lnTo>
                    <a:pt x="14597" y="32490"/>
                  </a:lnTo>
                  <a:cubicBezTo>
                    <a:pt x="14669" y="32463"/>
                    <a:pt x="14741" y="32454"/>
                    <a:pt x="14813" y="32445"/>
                  </a:cubicBezTo>
                  <a:cubicBezTo>
                    <a:pt x="14957" y="32427"/>
                    <a:pt x="15101" y="32418"/>
                    <a:pt x="15245" y="32418"/>
                  </a:cubicBezTo>
                  <a:close/>
                  <a:moveTo>
                    <a:pt x="21687" y="32769"/>
                  </a:moveTo>
                  <a:cubicBezTo>
                    <a:pt x="21957" y="32769"/>
                    <a:pt x="22218" y="32787"/>
                    <a:pt x="22487" y="32823"/>
                  </a:cubicBezTo>
                  <a:cubicBezTo>
                    <a:pt x="22595" y="32832"/>
                    <a:pt x="22694" y="32850"/>
                    <a:pt x="22802" y="32877"/>
                  </a:cubicBezTo>
                  <a:cubicBezTo>
                    <a:pt x="22847" y="32886"/>
                    <a:pt x="22901" y="32904"/>
                    <a:pt x="22946" y="32931"/>
                  </a:cubicBezTo>
                  <a:lnTo>
                    <a:pt x="23000" y="32958"/>
                  </a:lnTo>
                  <a:cubicBezTo>
                    <a:pt x="23333" y="33075"/>
                    <a:pt x="23603" y="33363"/>
                    <a:pt x="23810" y="33695"/>
                  </a:cubicBezTo>
                  <a:cubicBezTo>
                    <a:pt x="23990" y="34001"/>
                    <a:pt x="24134" y="34334"/>
                    <a:pt x="24233" y="34676"/>
                  </a:cubicBezTo>
                  <a:cubicBezTo>
                    <a:pt x="24314" y="34955"/>
                    <a:pt x="24350" y="35243"/>
                    <a:pt x="24368" y="35531"/>
                  </a:cubicBezTo>
                  <a:lnTo>
                    <a:pt x="24368" y="35576"/>
                  </a:lnTo>
                  <a:cubicBezTo>
                    <a:pt x="24341" y="36233"/>
                    <a:pt x="24080" y="36674"/>
                    <a:pt x="23648" y="36988"/>
                  </a:cubicBezTo>
                  <a:cubicBezTo>
                    <a:pt x="23252" y="37267"/>
                    <a:pt x="22703" y="37429"/>
                    <a:pt x="22074" y="37456"/>
                  </a:cubicBezTo>
                  <a:cubicBezTo>
                    <a:pt x="21804" y="37420"/>
                    <a:pt x="21534" y="37402"/>
                    <a:pt x="21264" y="37402"/>
                  </a:cubicBezTo>
                  <a:lnTo>
                    <a:pt x="21174" y="37402"/>
                  </a:lnTo>
                  <a:cubicBezTo>
                    <a:pt x="20733" y="37339"/>
                    <a:pt x="20310" y="37177"/>
                    <a:pt x="19941" y="36926"/>
                  </a:cubicBezTo>
                  <a:cubicBezTo>
                    <a:pt x="19482" y="36602"/>
                    <a:pt x="19221" y="36062"/>
                    <a:pt x="19239" y="35504"/>
                  </a:cubicBezTo>
                  <a:lnTo>
                    <a:pt x="19239" y="35432"/>
                  </a:lnTo>
                  <a:cubicBezTo>
                    <a:pt x="19266" y="35126"/>
                    <a:pt x="19329" y="34820"/>
                    <a:pt x="19428" y="34532"/>
                  </a:cubicBezTo>
                  <a:cubicBezTo>
                    <a:pt x="19545" y="34199"/>
                    <a:pt x="19707" y="33875"/>
                    <a:pt x="19905" y="33578"/>
                  </a:cubicBezTo>
                  <a:cubicBezTo>
                    <a:pt x="20130" y="33255"/>
                    <a:pt x="20418" y="32994"/>
                    <a:pt x="20760" y="32886"/>
                  </a:cubicBezTo>
                  <a:lnTo>
                    <a:pt x="20814" y="32868"/>
                  </a:lnTo>
                  <a:cubicBezTo>
                    <a:pt x="20913" y="32832"/>
                    <a:pt x="21012" y="32805"/>
                    <a:pt x="21111" y="32796"/>
                  </a:cubicBezTo>
                  <a:cubicBezTo>
                    <a:pt x="21300" y="32778"/>
                    <a:pt x="21489" y="32769"/>
                    <a:pt x="21687" y="32769"/>
                  </a:cubicBezTo>
                  <a:close/>
                  <a:moveTo>
                    <a:pt x="27400" y="32778"/>
                  </a:moveTo>
                  <a:cubicBezTo>
                    <a:pt x="27580" y="32778"/>
                    <a:pt x="27760" y="32787"/>
                    <a:pt x="27931" y="32814"/>
                  </a:cubicBezTo>
                  <a:cubicBezTo>
                    <a:pt x="28021" y="32814"/>
                    <a:pt x="28111" y="32841"/>
                    <a:pt x="28201" y="32877"/>
                  </a:cubicBezTo>
                  <a:lnTo>
                    <a:pt x="28255" y="32904"/>
                  </a:lnTo>
                  <a:cubicBezTo>
                    <a:pt x="28561" y="33003"/>
                    <a:pt x="28831" y="33264"/>
                    <a:pt x="29047" y="33587"/>
                  </a:cubicBezTo>
                  <a:cubicBezTo>
                    <a:pt x="29227" y="33884"/>
                    <a:pt x="29380" y="34208"/>
                    <a:pt x="29487" y="34541"/>
                  </a:cubicBezTo>
                  <a:cubicBezTo>
                    <a:pt x="29577" y="34838"/>
                    <a:pt x="29640" y="35135"/>
                    <a:pt x="29658" y="35441"/>
                  </a:cubicBezTo>
                  <a:lnTo>
                    <a:pt x="29658" y="35513"/>
                  </a:lnTo>
                  <a:cubicBezTo>
                    <a:pt x="29658" y="36170"/>
                    <a:pt x="29415" y="36620"/>
                    <a:pt x="29020" y="36944"/>
                  </a:cubicBezTo>
                  <a:cubicBezTo>
                    <a:pt x="28678" y="37204"/>
                    <a:pt x="28282" y="37366"/>
                    <a:pt x="27859" y="37429"/>
                  </a:cubicBezTo>
                  <a:lnTo>
                    <a:pt x="27841" y="37420"/>
                  </a:lnTo>
                  <a:lnTo>
                    <a:pt x="27769" y="37420"/>
                  </a:lnTo>
                  <a:cubicBezTo>
                    <a:pt x="27544" y="37429"/>
                    <a:pt x="27328" y="37438"/>
                    <a:pt x="27112" y="37465"/>
                  </a:cubicBezTo>
                  <a:cubicBezTo>
                    <a:pt x="26518" y="37447"/>
                    <a:pt x="25987" y="37285"/>
                    <a:pt x="25628" y="36997"/>
                  </a:cubicBezTo>
                  <a:cubicBezTo>
                    <a:pt x="25241" y="36692"/>
                    <a:pt x="24989" y="36242"/>
                    <a:pt x="24962" y="35585"/>
                  </a:cubicBezTo>
                  <a:lnTo>
                    <a:pt x="24962" y="35531"/>
                  </a:lnTo>
                  <a:cubicBezTo>
                    <a:pt x="24971" y="35243"/>
                    <a:pt x="25016" y="34955"/>
                    <a:pt x="25088" y="34676"/>
                  </a:cubicBezTo>
                  <a:cubicBezTo>
                    <a:pt x="25178" y="34334"/>
                    <a:pt x="25304" y="34001"/>
                    <a:pt x="25475" y="33695"/>
                  </a:cubicBezTo>
                  <a:cubicBezTo>
                    <a:pt x="25664" y="33354"/>
                    <a:pt x="25915" y="33075"/>
                    <a:pt x="26212" y="32958"/>
                  </a:cubicBezTo>
                  <a:lnTo>
                    <a:pt x="26266" y="32931"/>
                  </a:lnTo>
                  <a:cubicBezTo>
                    <a:pt x="26302" y="32913"/>
                    <a:pt x="26347" y="32895"/>
                    <a:pt x="26392" y="32886"/>
                  </a:cubicBezTo>
                  <a:cubicBezTo>
                    <a:pt x="26725" y="32805"/>
                    <a:pt x="27067" y="32778"/>
                    <a:pt x="27400" y="32778"/>
                  </a:cubicBezTo>
                  <a:close/>
                  <a:moveTo>
                    <a:pt x="30180" y="35936"/>
                  </a:moveTo>
                  <a:cubicBezTo>
                    <a:pt x="30270" y="36053"/>
                    <a:pt x="30378" y="36152"/>
                    <a:pt x="30495" y="36251"/>
                  </a:cubicBezTo>
                  <a:cubicBezTo>
                    <a:pt x="30702" y="36413"/>
                    <a:pt x="30936" y="36548"/>
                    <a:pt x="31188" y="36638"/>
                  </a:cubicBezTo>
                  <a:cubicBezTo>
                    <a:pt x="30927" y="36881"/>
                    <a:pt x="30720" y="37186"/>
                    <a:pt x="30585" y="37519"/>
                  </a:cubicBezTo>
                  <a:cubicBezTo>
                    <a:pt x="30423" y="37906"/>
                    <a:pt x="30306" y="38311"/>
                    <a:pt x="30243" y="38716"/>
                  </a:cubicBezTo>
                  <a:cubicBezTo>
                    <a:pt x="30207" y="38932"/>
                    <a:pt x="30189" y="39157"/>
                    <a:pt x="30189" y="39373"/>
                  </a:cubicBezTo>
                  <a:cubicBezTo>
                    <a:pt x="30063" y="39049"/>
                    <a:pt x="29901" y="38734"/>
                    <a:pt x="29712" y="38446"/>
                  </a:cubicBezTo>
                  <a:cubicBezTo>
                    <a:pt x="29505" y="38122"/>
                    <a:pt x="29227" y="37861"/>
                    <a:pt x="28894" y="37672"/>
                  </a:cubicBezTo>
                  <a:cubicBezTo>
                    <a:pt x="29065" y="37582"/>
                    <a:pt x="29218" y="37483"/>
                    <a:pt x="29362" y="37375"/>
                  </a:cubicBezTo>
                  <a:cubicBezTo>
                    <a:pt x="29811" y="37015"/>
                    <a:pt x="30099" y="36503"/>
                    <a:pt x="30180" y="35936"/>
                  </a:cubicBezTo>
                  <a:close/>
                  <a:moveTo>
                    <a:pt x="19572" y="31050"/>
                  </a:moveTo>
                  <a:cubicBezTo>
                    <a:pt x="19680" y="31410"/>
                    <a:pt x="19896" y="31743"/>
                    <a:pt x="20175" y="31995"/>
                  </a:cubicBezTo>
                  <a:cubicBezTo>
                    <a:pt x="20328" y="32130"/>
                    <a:pt x="20490" y="32247"/>
                    <a:pt x="20670" y="32337"/>
                  </a:cubicBezTo>
                  <a:lnTo>
                    <a:pt x="20607" y="32364"/>
                  </a:lnTo>
                  <a:cubicBezTo>
                    <a:pt x="20589" y="32364"/>
                    <a:pt x="20571" y="32373"/>
                    <a:pt x="20562" y="32382"/>
                  </a:cubicBezTo>
                  <a:cubicBezTo>
                    <a:pt x="20112" y="32553"/>
                    <a:pt x="19725" y="32859"/>
                    <a:pt x="19464" y="33264"/>
                  </a:cubicBezTo>
                  <a:cubicBezTo>
                    <a:pt x="19239" y="33596"/>
                    <a:pt x="19050" y="33965"/>
                    <a:pt x="18916" y="34343"/>
                  </a:cubicBezTo>
                  <a:cubicBezTo>
                    <a:pt x="18799" y="34685"/>
                    <a:pt x="18727" y="35045"/>
                    <a:pt x="18700" y="35405"/>
                  </a:cubicBezTo>
                  <a:lnTo>
                    <a:pt x="18700" y="35495"/>
                  </a:lnTo>
                  <a:cubicBezTo>
                    <a:pt x="18682" y="36224"/>
                    <a:pt x="19014" y="36926"/>
                    <a:pt x="19608" y="37366"/>
                  </a:cubicBezTo>
                  <a:cubicBezTo>
                    <a:pt x="19752" y="37474"/>
                    <a:pt x="19914" y="37573"/>
                    <a:pt x="20076" y="37645"/>
                  </a:cubicBezTo>
                  <a:cubicBezTo>
                    <a:pt x="19734" y="37834"/>
                    <a:pt x="19446" y="38086"/>
                    <a:pt x="19221" y="38410"/>
                  </a:cubicBezTo>
                  <a:cubicBezTo>
                    <a:pt x="18978" y="38743"/>
                    <a:pt x="18781" y="39112"/>
                    <a:pt x="18637" y="39499"/>
                  </a:cubicBezTo>
                  <a:cubicBezTo>
                    <a:pt x="18538" y="39742"/>
                    <a:pt x="18466" y="40003"/>
                    <a:pt x="18421" y="40264"/>
                  </a:cubicBezTo>
                  <a:cubicBezTo>
                    <a:pt x="18322" y="40111"/>
                    <a:pt x="18214" y="39949"/>
                    <a:pt x="18106" y="39787"/>
                  </a:cubicBezTo>
                  <a:cubicBezTo>
                    <a:pt x="18034" y="39409"/>
                    <a:pt x="17917" y="39031"/>
                    <a:pt x="17755" y="38680"/>
                  </a:cubicBezTo>
                  <a:lnTo>
                    <a:pt x="17764" y="38680"/>
                  </a:lnTo>
                  <a:cubicBezTo>
                    <a:pt x="17611" y="38347"/>
                    <a:pt x="17395" y="38059"/>
                    <a:pt x="17125" y="37816"/>
                  </a:cubicBezTo>
                  <a:cubicBezTo>
                    <a:pt x="17296" y="37744"/>
                    <a:pt x="17458" y="37645"/>
                    <a:pt x="17611" y="37537"/>
                  </a:cubicBezTo>
                  <a:cubicBezTo>
                    <a:pt x="18205" y="37096"/>
                    <a:pt x="18574" y="36413"/>
                    <a:pt x="18619" y="35666"/>
                  </a:cubicBezTo>
                  <a:cubicBezTo>
                    <a:pt x="18628" y="35585"/>
                    <a:pt x="18628" y="35504"/>
                    <a:pt x="18628" y="35423"/>
                  </a:cubicBezTo>
                  <a:cubicBezTo>
                    <a:pt x="18628" y="35117"/>
                    <a:pt x="18592" y="34802"/>
                    <a:pt x="18529" y="34505"/>
                  </a:cubicBezTo>
                  <a:cubicBezTo>
                    <a:pt x="18448" y="34082"/>
                    <a:pt x="18313" y="33668"/>
                    <a:pt x="18115" y="33282"/>
                  </a:cubicBezTo>
                  <a:cubicBezTo>
                    <a:pt x="17971" y="32985"/>
                    <a:pt x="17773" y="32724"/>
                    <a:pt x="17530" y="32499"/>
                  </a:cubicBezTo>
                  <a:cubicBezTo>
                    <a:pt x="17989" y="32436"/>
                    <a:pt x="18421" y="32265"/>
                    <a:pt x="18799" y="31995"/>
                  </a:cubicBezTo>
                  <a:cubicBezTo>
                    <a:pt x="19131" y="31752"/>
                    <a:pt x="19401" y="31428"/>
                    <a:pt x="19572" y="31050"/>
                  </a:cubicBezTo>
                  <a:close/>
                  <a:moveTo>
                    <a:pt x="33347" y="36584"/>
                  </a:moveTo>
                  <a:cubicBezTo>
                    <a:pt x="33437" y="36584"/>
                    <a:pt x="33536" y="36584"/>
                    <a:pt x="33626" y="36602"/>
                  </a:cubicBezTo>
                  <a:cubicBezTo>
                    <a:pt x="33671" y="36602"/>
                    <a:pt x="33716" y="36611"/>
                    <a:pt x="33752" y="36629"/>
                  </a:cubicBezTo>
                  <a:lnTo>
                    <a:pt x="33815" y="36647"/>
                  </a:lnTo>
                  <a:cubicBezTo>
                    <a:pt x="33851" y="36656"/>
                    <a:pt x="33887" y="36674"/>
                    <a:pt x="33914" y="36683"/>
                  </a:cubicBezTo>
                  <a:cubicBezTo>
                    <a:pt x="33734" y="36961"/>
                    <a:pt x="33545" y="37240"/>
                    <a:pt x="33374" y="37510"/>
                  </a:cubicBezTo>
                  <a:cubicBezTo>
                    <a:pt x="32574" y="38752"/>
                    <a:pt x="31863" y="39922"/>
                    <a:pt x="31287" y="40983"/>
                  </a:cubicBezTo>
                  <a:cubicBezTo>
                    <a:pt x="30981" y="40659"/>
                    <a:pt x="30792" y="40237"/>
                    <a:pt x="30747" y="39787"/>
                  </a:cubicBezTo>
                  <a:cubicBezTo>
                    <a:pt x="30729" y="39679"/>
                    <a:pt x="30729" y="39580"/>
                    <a:pt x="30729" y="39481"/>
                  </a:cubicBezTo>
                  <a:cubicBezTo>
                    <a:pt x="30729" y="39256"/>
                    <a:pt x="30747" y="39031"/>
                    <a:pt x="30783" y="38806"/>
                  </a:cubicBezTo>
                  <a:cubicBezTo>
                    <a:pt x="30837" y="38446"/>
                    <a:pt x="30936" y="38086"/>
                    <a:pt x="31080" y="37744"/>
                  </a:cubicBezTo>
                  <a:cubicBezTo>
                    <a:pt x="31233" y="37366"/>
                    <a:pt x="31467" y="37051"/>
                    <a:pt x="31755" y="36899"/>
                  </a:cubicBezTo>
                  <a:lnTo>
                    <a:pt x="31809" y="36863"/>
                  </a:lnTo>
                  <a:cubicBezTo>
                    <a:pt x="31863" y="36827"/>
                    <a:pt x="31926" y="36800"/>
                    <a:pt x="31998" y="36782"/>
                  </a:cubicBezTo>
                  <a:cubicBezTo>
                    <a:pt x="32430" y="36647"/>
                    <a:pt x="32889" y="36584"/>
                    <a:pt x="33347" y="36584"/>
                  </a:cubicBezTo>
                  <a:close/>
                  <a:moveTo>
                    <a:pt x="21255" y="37960"/>
                  </a:moveTo>
                  <a:cubicBezTo>
                    <a:pt x="21570" y="37960"/>
                    <a:pt x="21876" y="37978"/>
                    <a:pt x="22182" y="38023"/>
                  </a:cubicBezTo>
                  <a:cubicBezTo>
                    <a:pt x="22308" y="38041"/>
                    <a:pt x="22433" y="38068"/>
                    <a:pt x="22550" y="38104"/>
                  </a:cubicBezTo>
                  <a:cubicBezTo>
                    <a:pt x="22613" y="38122"/>
                    <a:pt x="22676" y="38140"/>
                    <a:pt x="22730" y="38176"/>
                  </a:cubicBezTo>
                  <a:lnTo>
                    <a:pt x="22784" y="38203"/>
                  </a:lnTo>
                  <a:cubicBezTo>
                    <a:pt x="23117" y="38338"/>
                    <a:pt x="23378" y="38644"/>
                    <a:pt x="23567" y="38995"/>
                  </a:cubicBezTo>
                  <a:cubicBezTo>
                    <a:pt x="23738" y="39319"/>
                    <a:pt x="23864" y="39670"/>
                    <a:pt x="23954" y="40021"/>
                  </a:cubicBezTo>
                  <a:cubicBezTo>
                    <a:pt x="24017" y="40291"/>
                    <a:pt x="24044" y="40569"/>
                    <a:pt x="24053" y="40839"/>
                  </a:cubicBezTo>
                  <a:lnTo>
                    <a:pt x="24053" y="40965"/>
                  </a:lnTo>
                  <a:cubicBezTo>
                    <a:pt x="24008" y="41613"/>
                    <a:pt x="23738" y="42054"/>
                    <a:pt x="23324" y="42360"/>
                  </a:cubicBezTo>
                  <a:cubicBezTo>
                    <a:pt x="22910" y="42666"/>
                    <a:pt x="22317" y="42828"/>
                    <a:pt x="21651" y="42828"/>
                  </a:cubicBezTo>
                  <a:cubicBezTo>
                    <a:pt x="21552" y="42828"/>
                    <a:pt x="21453" y="42819"/>
                    <a:pt x="21354" y="42819"/>
                  </a:cubicBezTo>
                  <a:cubicBezTo>
                    <a:pt x="20643" y="42774"/>
                    <a:pt x="20031" y="42558"/>
                    <a:pt x="19599" y="42216"/>
                  </a:cubicBezTo>
                  <a:cubicBezTo>
                    <a:pt x="19536" y="42162"/>
                    <a:pt x="19473" y="42099"/>
                    <a:pt x="19410" y="42027"/>
                  </a:cubicBezTo>
                  <a:cubicBezTo>
                    <a:pt x="19338" y="41865"/>
                    <a:pt x="19257" y="41712"/>
                    <a:pt x="19185" y="41568"/>
                  </a:cubicBezTo>
                  <a:cubicBezTo>
                    <a:pt x="19122" y="41442"/>
                    <a:pt x="19041" y="41307"/>
                    <a:pt x="18969" y="41172"/>
                  </a:cubicBezTo>
                  <a:cubicBezTo>
                    <a:pt x="18942" y="41046"/>
                    <a:pt x="18925" y="40911"/>
                    <a:pt x="18925" y="40785"/>
                  </a:cubicBezTo>
                  <a:cubicBezTo>
                    <a:pt x="18925" y="40731"/>
                    <a:pt x="18925" y="40668"/>
                    <a:pt x="18925" y="40614"/>
                  </a:cubicBezTo>
                  <a:cubicBezTo>
                    <a:pt x="18960" y="40300"/>
                    <a:pt x="19041" y="39994"/>
                    <a:pt x="19149" y="39697"/>
                  </a:cubicBezTo>
                  <a:cubicBezTo>
                    <a:pt x="19284" y="39355"/>
                    <a:pt x="19455" y="39031"/>
                    <a:pt x="19671" y="38734"/>
                  </a:cubicBezTo>
                  <a:cubicBezTo>
                    <a:pt x="19905" y="38410"/>
                    <a:pt x="20202" y="38140"/>
                    <a:pt x="20553" y="38050"/>
                  </a:cubicBezTo>
                  <a:lnTo>
                    <a:pt x="20607" y="38032"/>
                  </a:lnTo>
                  <a:cubicBezTo>
                    <a:pt x="20679" y="38005"/>
                    <a:pt x="20751" y="37987"/>
                    <a:pt x="20823" y="37978"/>
                  </a:cubicBezTo>
                  <a:cubicBezTo>
                    <a:pt x="20967" y="37960"/>
                    <a:pt x="21111" y="37960"/>
                    <a:pt x="21255" y="37960"/>
                  </a:cubicBezTo>
                  <a:close/>
                  <a:moveTo>
                    <a:pt x="27690" y="37977"/>
                  </a:moveTo>
                  <a:cubicBezTo>
                    <a:pt x="27722" y="37977"/>
                    <a:pt x="27755" y="37977"/>
                    <a:pt x="27787" y="37978"/>
                  </a:cubicBezTo>
                  <a:cubicBezTo>
                    <a:pt x="27922" y="37978"/>
                    <a:pt x="28057" y="37978"/>
                    <a:pt x="28192" y="37996"/>
                  </a:cubicBezTo>
                  <a:cubicBezTo>
                    <a:pt x="28264" y="38005"/>
                    <a:pt x="28327" y="38023"/>
                    <a:pt x="28390" y="38050"/>
                  </a:cubicBezTo>
                  <a:lnTo>
                    <a:pt x="28453" y="38068"/>
                  </a:lnTo>
                  <a:cubicBezTo>
                    <a:pt x="28759" y="38158"/>
                    <a:pt x="29038" y="38428"/>
                    <a:pt x="29263" y="38752"/>
                  </a:cubicBezTo>
                  <a:cubicBezTo>
                    <a:pt x="29451" y="39058"/>
                    <a:pt x="29613" y="39382"/>
                    <a:pt x="29739" y="39724"/>
                  </a:cubicBezTo>
                  <a:cubicBezTo>
                    <a:pt x="29847" y="40021"/>
                    <a:pt x="29919" y="40336"/>
                    <a:pt x="29946" y="40650"/>
                  </a:cubicBezTo>
                  <a:cubicBezTo>
                    <a:pt x="29946" y="40713"/>
                    <a:pt x="29955" y="40767"/>
                    <a:pt x="29955" y="40830"/>
                  </a:cubicBezTo>
                  <a:cubicBezTo>
                    <a:pt x="29955" y="41469"/>
                    <a:pt x="29721" y="41919"/>
                    <a:pt x="29335" y="42252"/>
                  </a:cubicBezTo>
                  <a:cubicBezTo>
                    <a:pt x="28957" y="42594"/>
                    <a:pt x="28399" y="42792"/>
                    <a:pt x="27760" y="42837"/>
                  </a:cubicBezTo>
                  <a:lnTo>
                    <a:pt x="27508" y="42837"/>
                  </a:lnTo>
                  <a:cubicBezTo>
                    <a:pt x="26896" y="42837"/>
                    <a:pt x="26356" y="42684"/>
                    <a:pt x="25978" y="42378"/>
                  </a:cubicBezTo>
                  <a:lnTo>
                    <a:pt x="25969" y="42378"/>
                  </a:lnTo>
                  <a:cubicBezTo>
                    <a:pt x="25592" y="42072"/>
                    <a:pt x="25331" y="41631"/>
                    <a:pt x="25286" y="40965"/>
                  </a:cubicBezTo>
                  <a:lnTo>
                    <a:pt x="25286" y="40830"/>
                  </a:lnTo>
                  <a:cubicBezTo>
                    <a:pt x="25295" y="40560"/>
                    <a:pt x="25322" y="40291"/>
                    <a:pt x="25376" y="40021"/>
                  </a:cubicBezTo>
                  <a:cubicBezTo>
                    <a:pt x="25448" y="39670"/>
                    <a:pt x="25565" y="39319"/>
                    <a:pt x="25718" y="38995"/>
                  </a:cubicBezTo>
                  <a:cubicBezTo>
                    <a:pt x="25898" y="38644"/>
                    <a:pt x="26140" y="38338"/>
                    <a:pt x="26428" y="38212"/>
                  </a:cubicBezTo>
                  <a:lnTo>
                    <a:pt x="26482" y="38176"/>
                  </a:lnTo>
                  <a:cubicBezTo>
                    <a:pt x="26527" y="38149"/>
                    <a:pt x="26581" y="38131"/>
                    <a:pt x="26626" y="38113"/>
                  </a:cubicBezTo>
                  <a:cubicBezTo>
                    <a:pt x="26973" y="38022"/>
                    <a:pt x="27334" y="37977"/>
                    <a:pt x="27690" y="37977"/>
                  </a:cubicBezTo>
                  <a:close/>
                  <a:moveTo>
                    <a:pt x="30495" y="40830"/>
                  </a:moveTo>
                  <a:lnTo>
                    <a:pt x="30495" y="40830"/>
                  </a:lnTo>
                  <a:cubicBezTo>
                    <a:pt x="30621" y="41082"/>
                    <a:pt x="30801" y="41307"/>
                    <a:pt x="31026" y="41496"/>
                  </a:cubicBezTo>
                  <a:cubicBezTo>
                    <a:pt x="30693" y="42117"/>
                    <a:pt x="30405" y="42765"/>
                    <a:pt x="30162" y="43422"/>
                  </a:cubicBezTo>
                  <a:cubicBezTo>
                    <a:pt x="29937" y="43188"/>
                    <a:pt x="29667" y="43008"/>
                    <a:pt x="29380" y="42891"/>
                  </a:cubicBezTo>
                  <a:cubicBezTo>
                    <a:pt x="29487" y="42828"/>
                    <a:pt x="29586" y="42756"/>
                    <a:pt x="29685" y="42675"/>
                  </a:cubicBezTo>
                  <a:cubicBezTo>
                    <a:pt x="30216" y="42216"/>
                    <a:pt x="30513" y="41532"/>
                    <a:pt x="30495" y="40830"/>
                  </a:cubicBezTo>
                  <a:close/>
                  <a:moveTo>
                    <a:pt x="20643" y="43269"/>
                  </a:moveTo>
                  <a:cubicBezTo>
                    <a:pt x="20859" y="43323"/>
                    <a:pt x="21084" y="43350"/>
                    <a:pt x="21318" y="43368"/>
                  </a:cubicBezTo>
                  <a:cubicBezTo>
                    <a:pt x="21426" y="43377"/>
                    <a:pt x="21543" y="43386"/>
                    <a:pt x="21651" y="43386"/>
                  </a:cubicBezTo>
                  <a:cubicBezTo>
                    <a:pt x="21840" y="43386"/>
                    <a:pt x="22020" y="43368"/>
                    <a:pt x="22200" y="43350"/>
                  </a:cubicBezTo>
                  <a:cubicBezTo>
                    <a:pt x="22299" y="43368"/>
                    <a:pt x="22389" y="43386"/>
                    <a:pt x="22469" y="43404"/>
                  </a:cubicBezTo>
                  <a:cubicBezTo>
                    <a:pt x="22541" y="43422"/>
                    <a:pt x="22604" y="43440"/>
                    <a:pt x="22667" y="43476"/>
                  </a:cubicBezTo>
                  <a:lnTo>
                    <a:pt x="22721" y="43503"/>
                  </a:lnTo>
                  <a:cubicBezTo>
                    <a:pt x="23081" y="43647"/>
                    <a:pt x="23360" y="43952"/>
                    <a:pt x="23567" y="44312"/>
                  </a:cubicBezTo>
                  <a:cubicBezTo>
                    <a:pt x="23756" y="44636"/>
                    <a:pt x="23891" y="44978"/>
                    <a:pt x="23981" y="45338"/>
                  </a:cubicBezTo>
                  <a:cubicBezTo>
                    <a:pt x="24053" y="45608"/>
                    <a:pt x="24089" y="45878"/>
                    <a:pt x="24089" y="46157"/>
                  </a:cubicBezTo>
                  <a:lnTo>
                    <a:pt x="24089" y="46274"/>
                  </a:lnTo>
                  <a:cubicBezTo>
                    <a:pt x="24080" y="46832"/>
                    <a:pt x="23792" y="47345"/>
                    <a:pt x="23333" y="47650"/>
                  </a:cubicBezTo>
                  <a:cubicBezTo>
                    <a:pt x="22892" y="47956"/>
                    <a:pt x="22263" y="48118"/>
                    <a:pt x="21552" y="48118"/>
                  </a:cubicBezTo>
                  <a:lnTo>
                    <a:pt x="21372" y="48118"/>
                  </a:lnTo>
                  <a:cubicBezTo>
                    <a:pt x="20913" y="46337"/>
                    <a:pt x="20454" y="44753"/>
                    <a:pt x="19995" y="43485"/>
                  </a:cubicBezTo>
                  <a:cubicBezTo>
                    <a:pt x="20103" y="43422"/>
                    <a:pt x="20211" y="43377"/>
                    <a:pt x="20328" y="43341"/>
                  </a:cubicBezTo>
                  <a:lnTo>
                    <a:pt x="20319" y="43341"/>
                  </a:lnTo>
                  <a:lnTo>
                    <a:pt x="20373" y="43323"/>
                  </a:lnTo>
                  <a:cubicBezTo>
                    <a:pt x="20445" y="43296"/>
                    <a:pt x="20526" y="43278"/>
                    <a:pt x="20607" y="43269"/>
                  </a:cubicBezTo>
                  <a:close/>
                  <a:moveTo>
                    <a:pt x="28534" y="43269"/>
                  </a:moveTo>
                  <a:cubicBezTo>
                    <a:pt x="28606" y="43269"/>
                    <a:pt x="28669" y="43278"/>
                    <a:pt x="28732" y="43287"/>
                  </a:cubicBezTo>
                  <a:cubicBezTo>
                    <a:pt x="28813" y="43287"/>
                    <a:pt x="28894" y="43305"/>
                    <a:pt x="28966" y="43332"/>
                  </a:cubicBezTo>
                  <a:lnTo>
                    <a:pt x="29020" y="43359"/>
                  </a:lnTo>
                  <a:cubicBezTo>
                    <a:pt x="29398" y="43449"/>
                    <a:pt x="29712" y="43710"/>
                    <a:pt x="29964" y="44042"/>
                  </a:cubicBezTo>
                  <a:cubicBezTo>
                    <a:pt x="29649" y="45068"/>
                    <a:pt x="29272" y="46436"/>
                    <a:pt x="28858" y="48010"/>
                  </a:cubicBezTo>
                  <a:cubicBezTo>
                    <a:pt x="28624" y="48073"/>
                    <a:pt x="28381" y="48109"/>
                    <a:pt x="28138" y="48127"/>
                  </a:cubicBezTo>
                  <a:lnTo>
                    <a:pt x="28129" y="48127"/>
                  </a:lnTo>
                  <a:cubicBezTo>
                    <a:pt x="28021" y="48127"/>
                    <a:pt x="27904" y="48136"/>
                    <a:pt x="27796" y="48136"/>
                  </a:cubicBezTo>
                  <a:cubicBezTo>
                    <a:pt x="27076" y="48136"/>
                    <a:pt x="26455" y="47974"/>
                    <a:pt x="26014" y="47668"/>
                  </a:cubicBezTo>
                  <a:cubicBezTo>
                    <a:pt x="25547" y="47354"/>
                    <a:pt x="25268" y="46841"/>
                    <a:pt x="25250" y="46283"/>
                  </a:cubicBezTo>
                  <a:lnTo>
                    <a:pt x="25250" y="46175"/>
                  </a:lnTo>
                  <a:cubicBezTo>
                    <a:pt x="25259" y="45896"/>
                    <a:pt x="25295" y="45617"/>
                    <a:pt x="25358" y="45347"/>
                  </a:cubicBezTo>
                  <a:cubicBezTo>
                    <a:pt x="25448" y="44987"/>
                    <a:pt x="25592" y="44645"/>
                    <a:pt x="25772" y="44321"/>
                  </a:cubicBezTo>
                  <a:cubicBezTo>
                    <a:pt x="25978" y="43970"/>
                    <a:pt x="26257" y="43665"/>
                    <a:pt x="26617" y="43521"/>
                  </a:cubicBezTo>
                  <a:lnTo>
                    <a:pt x="26671" y="43494"/>
                  </a:lnTo>
                  <a:cubicBezTo>
                    <a:pt x="26734" y="43458"/>
                    <a:pt x="26806" y="43431"/>
                    <a:pt x="26878" y="43413"/>
                  </a:cubicBezTo>
                  <a:cubicBezTo>
                    <a:pt x="26923" y="43404"/>
                    <a:pt x="26986" y="43395"/>
                    <a:pt x="27058" y="43377"/>
                  </a:cubicBezTo>
                  <a:cubicBezTo>
                    <a:pt x="27202" y="43395"/>
                    <a:pt x="27355" y="43404"/>
                    <a:pt x="27508" y="43413"/>
                  </a:cubicBezTo>
                  <a:cubicBezTo>
                    <a:pt x="27598" y="43413"/>
                    <a:pt x="27697" y="43413"/>
                    <a:pt x="27787" y="43395"/>
                  </a:cubicBezTo>
                  <a:cubicBezTo>
                    <a:pt x="28039" y="43377"/>
                    <a:pt x="28291" y="43341"/>
                    <a:pt x="28534" y="43269"/>
                  </a:cubicBezTo>
                  <a:close/>
                  <a:moveTo>
                    <a:pt x="24656" y="36647"/>
                  </a:moveTo>
                  <a:cubicBezTo>
                    <a:pt x="24809" y="36953"/>
                    <a:pt x="25025" y="37222"/>
                    <a:pt x="25295" y="37438"/>
                  </a:cubicBezTo>
                  <a:cubicBezTo>
                    <a:pt x="25511" y="37600"/>
                    <a:pt x="25754" y="37726"/>
                    <a:pt x="26014" y="37816"/>
                  </a:cubicBezTo>
                  <a:cubicBezTo>
                    <a:pt x="25664" y="38050"/>
                    <a:pt x="25385" y="38374"/>
                    <a:pt x="25214" y="38752"/>
                  </a:cubicBezTo>
                  <a:cubicBezTo>
                    <a:pt x="25034" y="39121"/>
                    <a:pt x="24908" y="39508"/>
                    <a:pt x="24827" y="39904"/>
                  </a:cubicBezTo>
                  <a:cubicBezTo>
                    <a:pt x="24755" y="40210"/>
                    <a:pt x="24728" y="40524"/>
                    <a:pt x="24719" y="40830"/>
                  </a:cubicBezTo>
                  <a:cubicBezTo>
                    <a:pt x="24719" y="40893"/>
                    <a:pt x="24719" y="40947"/>
                    <a:pt x="24728" y="41010"/>
                  </a:cubicBezTo>
                  <a:cubicBezTo>
                    <a:pt x="24782" y="41793"/>
                    <a:pt x="25115" y="42414"/>
                    <a:pt x="25619" y="42819"/>
                  </a:cubicBezTo>
                  <a:cubicBezTo>
                    <a:pt x="25781" y="42945"/>
                    <a:pt x="25960" y="43044"/>
                    <a:pt x="26158" y="43125"/>
                  </a:cubicBezTo>
                  <a:cubicBezTo>
                    <a:pt x="25790" y="43350"/>
                    <a:pt x="25493" y="43665"/>
                    <a:pt x="25277" y="44033"/>
                  </a:cubicBezTo>
                  <a:cubicBezTo>
                    <a:pt x="25070" y="44402"/>
                    <a:pt x="24917" y="44789"/>
                    <a:pt x="24818" y="45203"/>
                  </a:cubicBezTo>
                  <a:cubicBezTo>
                    <a:pt x="24737" y="45518"/>
                    <a:pt x="24692" y="45842"/>
                    <a:pt x="24683" y="46166"/>
                  </a:cubicBezTo>
                  <a:lnTo>
                    <a:pt x="24683" y="46310"/>
                  </a:lnTo>
                  <a:lnTo>
                    <a:pt x="24692" y="46310"/>
                  </a:lnTo>
                  <a:cubicBezTo>
                    <a:pt x="24728" y="47030"/>
                    <a:pt x="25097" y="47704"/>
                    <a:pt x="25700" y="48109"/>
                  </a:cubicBezTo>
                  <a:cubicBezTo>
                    <a:pt x="25736" y="48136"/>
                    <a:pt x="25781" y="48154"/>
                    <a:pt x="25817" y="48172"/>
                  </a:cubicBezTo>
                  <a:cubicBezTo>
                    <a:pt x="25655" y="48325"/>
                    <a:pt x="25502" y="48487"/>
                    <a:pt x="25367" y="48667"/>
                  </a:cubicBezTo>
                  <a:cubicBezTo>
                    <a:pt x="25124" y="49018"/>
                    <a:pt x="24935" y="49405"/>
                    <a:pt x="24800" y="49810"/>
                  </a:cubicBezTo>
                  <a:cubicBezTo>
                    <a:pt x="24746" y="49963"/>
                    <a:pt x="24701" y="50116"/>
                    <a:pt x="24665" y="50269"/>
                  </a:cubicBezTo>
                  <a:cubicBezTo>
                    <a:pt x="24629" y="50116"/>
                    <a:pt x="24593" y="49954"/>
                    <a:pt x="24539" y="49810"/>
                  </a:cubicBezTo>
                  <a:cubicBezTo>
                    <a:pt x="24404" y="49405"/>
                    <a:pt x="24206" y="49018"/>
                    <a:pt x="23963" y="48667"/>
                  </a:cubicBezTo>
                  <a:cubicBezTo>
                    <a:pt x="23837" y="48487"/>
                    <a:pt x="23684" y="48325"/>
                    <a:pt x="23513" y="48172"/>
                  </a:cubicBezTo>
                  <a:cubicBezTo>
                    <a:pt x="23558" y="48154"/>
                    <a:pt x="23603" y="48136"/>
                    <a:pt x="23639" y="48109"/>
                  </a:cubicBezTo>
                  <a:cubicBezTo>
                    <a:pt x="24233" y="47704"/>
                    <a:pt x="24611" y="47030"/>
                    <a:pt x="24638" y="46310"/>
                  </a:cubicBezTo>
                  <a:lnTo>
                    <a:pt x="24638" y="46157"/>
                  </a:lnTo>
                  <a:cubicBezTo>
                    <a:pt x="24629" y="45833"/>
                    <a:pt x="24593" y="45509"/>
                    <a:pt x="24512" y="45194"/>
                  </a:cubicBezTo>
                  <a:cubicBezTo>
                    <a:pt x="24404" y="44789"/>
                    <a:pt x="24251" y="44393"/>
                    <a:pt x="24044" y="44033"/>
                  </a:cubicBezTo>
                  <a:cubicBezTo>
                    <a:pt x="23828" y="43638"/>
                    <a:pt x="23504" y="43314"/>
                    <a:pt x="23117" y="43098"/>
                  </a:cubicBezTo>
                  <a:cubicBezTo>
                    <a:pt x="23306" y="43017"/>
                    <a:pt x="23477" y="42918"/>
                    <a:pt x="23648" y="42810"/>
                  </a:cubicBezTo>
                  <a:cubicBezTo>
                    <a:pt x="24215" y="42378"/>
                    <a:pt x="24566" y="41721"/>
                    <a:pt x="24593" y="41010"/>
                  </a:cubicBezTo>
                  <a:cubicBezTo>
                    <a:pt x="24593" y="40956"/>
                    <a:pt x="24602" y="40893"/>
                    <a:pt x="24602" y="40848"/>
                  </a:cubicBezTo>
                  <a:cubicBezTo>
                    <a:pt x="24602" y="40524"/>
                    <a:pt x="24557" y="40210"/>
                    <a:pt x="24494" y="39895"/>
                  </a:cubicBezTo>
                  <a:cubicBezTo>
                    <a:pt x="24395" y="39490"/>
                    <a:pt x="24251" y="39103"/>
                    <a:pt x="24062" y="38734"/>
                  </a:cubicBezTo>
                  <a:cubicBezTo>
                    <a:pt x="23864" y="38356"/>
                    <a:pt x="23567" y="38041"/>
                    <a:pt x="23207" y="37807"/>
                  </a:cubicBezTo>
                  <a:cubicBezTo>
                    <a:pt x="23477" y="37726"/>
                    <a:pt x="23729" y="37600"/>
                    <a:pt x="23972" y="37438"/>
                  </a:cubicBezTo>
                  <a:cubicBezTo>
                    <a:pt x="24260" y="37231"/>
                    <a:pt x="24494" y="36961"/>
                    <a:pt x="24656" y="36647"/>
                  </a:cubicBezTo>
                  <a:close/>
                  <a:moveTo>
                    <a:pt x="22964" y="48442"/>
                  </a:moveTo>
                  <a:cubicBezTo>
                    <a:pt x="23180" y="48595"/>
                    <a:pt x="23369" y="48784"/>
                    <a:pt x="23522" y="49000"/>
                  </a:cubicBezTo>
                  <a:cubicBezTo>
                    <a:pt x="23738" y="49306"/>
                    <a:pt x="23909" y="49639"/>
                    <a:pt x="24026" y="49990"/>
                  </a:cubicBezTo>
                  <a:cubicBezTo>
                    <a:pt x="24134" y="50287"/>
                    <a:pt x="24188" y="50602"/>
                    <a:pt x="24206" y="50917"/>
                  </a:cubicBezTo>
                  <a:cubicBezTo>
                    <a:pt x="24206" y="51222"/>
                    <a:pt x="24134" y="51519"/>
                    <a:pt x="23981" y="51789"/>
                  </a:cubicBezTo>
                  <a:cubicBezTo>
                    <a:pt x="23747" y="52176"/>
                    <a:pt x="23387" y="52473"/>
                    <a:pt x="22955" y="52635"/>
                  </a:cubicBezTo>
                  <a:cubicBezTo>
                    <a:pt x="22802" y="52698"/>
                    <a:pt x="22640" y="52752"/>
                    <a:pt x="22478" y="52788"/>
                  </a:cubicBezTo>
                  <a:cubicBezTo>
                    <a:pt x="22182" y="51438"/>
                    <a:pt x="21876" y="50125"/>
                    <a:pt x="21570" y="48892"/>
                  </a:cubicBezTo>
                  <a:lnTo>
                    <a:pt x="21516" y="48676"/>
                  </a:lnTo>
                  <a:lnTo>
                    <a:pt x="21552" y="48676"/>
                  </a:lnTo>
                  <a:cubicBezTo>
                    <a:pt x="21576" y="48677"/>
                    <a:pt x="21600" y="48677"/>
                    <a:pt x="21623" y="48677"/>
                  </a:cubicBezTo>
                  <a:cubicBezTo>
                    <a:pt x="22076" y="48677"/>
                    <a:pt x="22528" y="48596"/>
                    <a:pt x="22964" y="48442"/>
                  </a:cubicBezTo>
                  <a:close/>
                  <a:moveTo>
                    <a:pt x="26374" y="48451"/>
                  </a:moveTo>
                  <a:cubicBezTo>
                    <a:pt x="26810" y="48605"/>
                    <a:pt x="27262" y="48686"/>
                    <a:pt x="27723" y="48686"/>
                  </a:cubicBezTo>
                  <a:cubicBezTo>
                    <a:pt x="27747" y="48686"/>
                    <a:pt x="27772" y="48686"/>
                    <a:pt x="27796" y="48685"/>
                  </a:cubicBezTo>
                  <a:cubicBezTo>
                    <a:pt x="27913" y="48685"/>
                    <a:pt x="28039" y="48685"/>
                    <a:pt x="28165" y="48676"/>
                  </a:cubicBezTo>
                  <a:cubicBezTo>
                    <a:pt x="28354" y="48658"/>
                    <a:pt x="28525" y="48640"/>
                    <a:pt x="28705" y="48604"/>
                  </a:cubicBezTo>
                  <a:lnTo>
                    <a:pt x="28705" y="48604"/>
                  </a:lnTo>
                  <a:cubicBezTo>
                    <a:pt x="28354" y="49945"/>
                    <a:pt x="27985" y="51402"/>
                    <a:pt x="27607" y="52914"/>
                  </a:cubicBezTo>
                  <a:cubicBezTo>
                    <a:pt x="26950" y="52860"/>
                    <a:pt x="26374" y="52689"/>
                    <a:pt x="25960" y="52419"/>
                  </a:cubicBezTo>
                  <a:lnTo>
                    <a:pt x="25951" y="52410"/>
                  </a:lnTo>
                  <a:cubicBezTo>
                    <a:pt x="25709" y="52257"/>
                    <a:pt x="25502" y="52041"/>
                    <a:pt x="25358" y="51789"/>
                  </a:cubicBezTo>
                  <a:cubicBezTo>
                    <a:pt x="25214" y="51528"/>
                    <a:pt x="25133" y="51222"/>
                    <a:pt x="25142" y="50917"/>
                  </a:cubicBezTo>
                  <a:cubicBezTo>
                    <a:pt x="25151" y="50611"/>
                    <a:pt x="25214" y="50296"/>
                    <a:pt x="25313" y="49999"/>
                  </a:cubicBezTo>
                  <a:cubicBezTo>
                    <a:pt x="25439" y="49648"/>
                    <a:pt x="25601" y="49315"/>
                    <a:pt x="25817" y="49000"/>
                  </a:cubicBezTo>
                  <a:cubicBezTo>
                    <a:pt x="25969" y="48784"/>
                    <a:pt x="26158" y="48604"/>
                    <a:pt x="26374" y="48451"/>
                  </a:cubicBezTo>
                  <a:close/>
                  <a:moveTo>
                    <a:pt x="24665" y="51537"/>
                  </a:moveTo>
                  <a:cubicBezTo>
                    <a:pt x="24710" y="51717"/>
                    <a:pt x="24782" y="51897"/>
                    <a:pt x="24872" y="52059"/>
                  </a:cubicBezTo>
                  <a:cubicBezTo>
                    <a:pt x="25106" y="52464"/>
                    <a:pt x="25457" y="52788"/>
                    <a:pt x="25871" y="52995"/>
                  </a:cubicBezTo>
                  <a:cubicBezTo>
                    <a:pt x="25691" y="53157"/>
                    <a:pt x="25538" y="53328"/>
                    <a:pt x="25403" y="53517"/>
                  </a:cubicBezTo>
                  <a:cubicBezTo>
                    <a:pt x="25151" y="53886"/>
                    <a:pt x="24944" y="54282"/>
                    <a:pt x="24800" y="54704"/>
                  </a:cubicBezTo>
                  <a:cubicBezTo>
                    <a:pt x="24746" y="54866"/>
                    <a:pt x="24701" y="55037"/>
                    <a:pt x="24665" y="55208"/>
                  </a:cubicBezTo>
                  <a:lnTo>
                    <a:pt x="24656" y="55208"/>
                  </a:lnTo>
                  <a:cubicBezTo>
                    <a:pt x="24530" y="54596"/>
                    <a:pt x="24278" y="54030"/>
                    <a:pt x="23918" y="53517"/>
                  </a:cubicBezTo>
                  <a:cubicBezTo>
                    <a:pt x="23783" y="53328"/>
                    <a:pt x="23621" y="53157"/>
                    <a:pt x="23450" y="52995"/>
                  </a:cubicBezTo>
                  <a:cubicBezTo>
                    <a:pt x="23522" y="52959"/>
                    <a:pt x="23603" y="52923"/>
                    <a:pt x="23675" y="52878"/>
                  </a:cubicBezTo>
                  <a:cubicBezTo>
                    <a:pt x="23990" y="52671"/>
                    <a:pt x="24260" y="52392"/>
                    <a:pt x="24449" y="52068"/>
                  </a:cubicBezTo>
                  <a:cubicBezTo>
                    <a:pt x="24539" y="51897"/>
                    <a:pt x="24611" y="51726"/>
                    <a:pt x="24665" y="51537"/>
                  </a:cubicBezTo>
                  <a:close/>
                  <a:moveTo>
                    <a:pt x="22883" y="53229"/>
                  </a:moveTo>
                  <a:lnTo>
                    <a:pt x="22883" y="53238"/>
                  </a:lnTo>
                  <a:cubicBezTo>
                    <a:pt x="23117" y="53391"/>
                    <a:pt x="23324" y="53598"/>
                    <a:pt x="23486" y="53832"/>
                  </a:cubicBezTo>
                  <a:cubicBezTo>
                    <a:pt x="23711" y="54156"/>
                    <a:pt x="23891" y="54506"/>
                    <a:pt x="24017" y="54875"/>
                  </a:cubicBezTo>
                  <a:cubicBezTo>
                    <a:pt x="24125" y="55190"/>
                    <a:pt x="24188" y="55514"/>
                    <a:pt x="24206" y="55847"/>
                  </a:cubicBezTo>
                  <a:cubicBezTo>
                    <a:pt x="24206" y="56171"/>
                    <a:pt x="24125" y="56486"/>
                    <a:pt x="23972" y="56774"/>
                  </a:cubicBezTo>
                  <a:cubicBezTo>
                    <a:pt x="23837" y="56999"/>
                    <a:pt x="23648" y="57206"/>
                    <a:pt x="23423" y="57359"/>
                  </a:cubicBezTo>
                  <a:cubicBezTo>
                    <a:pt x="23162" y="56000"/>
                    <a:pt x="22883" y="54650"/>
                    <a:pt x="22595" y="53328"/>
                  </a:cubicBezTo>
                  <a:cubicBezTo>
                    <a:pt x="22694" y="53301"/>
                    <a:pt x="22784" y="53265"/>
                    <a:pt x="22883" y="53229"/>
                  </a:cubicBezTo>
                  <a:close/>
                  <a:moveTo>
                    <a:pt x="26455" y="53247"/>
                  </a:moveTo>
                  <a:cubicBezTo>
                    <a:pt x="26788" y="53355"/>
                    <a:pt x="27130" y="53427"/>
                    <a:pt x="27472" y="53463"/>
                  </a:cubicBezTo>
                  <a:cubicBezTo>
                    <a:pt x="27130" y="54848"/>
                    <a:pt x="26779" y="56270"/>
                    <a:pt x="26446" y="57674"/>
                  </a:cubicBezTo>
                  <a:cubicBezTo>
                    <a:pt x="26293" y="57611"/>
                    <a:pt x="26140" y="57530"/>
                    <a:pt x="26005" y="57440"/>
                  </a:cubicBezTo>
                  <a:lnTo>
                    <a:pt x="26005" y="57431"/>
                  </a:lnTo>
                  <a:cubicBezTo>
                    <a:pt x="25745" y="57269"/>
                    <a:pt x="25529" y="57044"/>
                    <a:pt x="25367" y="56774"/>
                  </a:cubicBezTo>
                  <a:cubicBezTo>
                    <a:pt x="25214" y="56495"/>
                    <a:pt x="25133" y="56180"/>
                    <a:pt x="25142" y="55856"/>
                  </a:cubicBezTo>
                  <a:cubicBezTo>
                    <a:pt x="25160" y="55523"/>
                    <a:pt x="25214" y="55199"/>
                    <a:pt x="25322" y="54884"/>
                  </a:cubicBezTo>
                  <a:cubicBezTo>
                    <a:pt x="25457" y="54515"/>
                    <a:pt x="25628" y="54165"/>
                    <a:pt x="25853" y="53841"/>
                  </a:cubicBezTo>
                  <a:cubicBezTo>
                    <a:pt x="26014" y="53607"/>
                    <a:pt x="26221" y="53409"/>
                    <a:pt x="26455" y="53247"/>
                  </a:cubicBezTo>
                  <a:close/>
                  <a:moveTo>
                    <a:pt x="26077" y="59185"/>
                  </a:moveTo>
                  <a:lnTo>
                    <a:pt x="26077" y="59185"/>
                  </a:lnTo>
                  <a:cubicBezTo>
                    <a:pt x="26068" y="59221"/>
                    <a:pt x="26059" y="59257"/>
                    <a:pt x="26059" y="59293"/>
                  </a:cubicBezTo>
                  <a:cubicBezTo>
                    <a:pt x="25835" y="60238"/>
                    <a:pt x="25610" y="61165"/>
                    <a:pt x="25403" y="62046"/>
                  </a:cubicBezTo>
                  <a:cubicBezTo>
                    <a:pt x="25304" y="61821"/>
                    <a:pt x="25259" y="61569"/>
                    <a:pt x="25259" y="61318"/>
                  </a:cubicBezTo>
                  <a:lnTo>
                    <a:pt x="25259" y="61309"/>
                  </a:lnTo>
                  <a:cubicBezTo>
                    <a:pt x="25268" y="60976"/>
                    <a:pt x="25331" y="60652"/>
                    <a:pt x="25448" y="60346"/>
                  </a:cubicBezTo>
                  <a:cubicBezTo>
                    <a:pt x="25574" y="59968"/>
                    <a:pt x="25754" y="59617"/>
                    <a:pt x="25987" y="59293"/>
                  </a:cubicBezTo>
                  <a:cubicBezTo>
                    <a:pt x="26014" y="59257"/>
                    <a:pt x="26050" y="59221"/>
                    <a:pt x="26077" y="59185"/>
                  </a:cubicBezTo>
                  <a:close/>
                  <a:moveTo>
                    <a:pt x="24665" y="56486"/>
                  </a:moveTo>
                  <a:cubicBezTo>
                    <a:pt x="24710" y="56684"/>
                    <a:pt x="24791" y="56873"/>
                    <a:pt x="24890" y="57053"/>
                  </a:cubicBezTo>
                  <a:cubicBezTo>
                    <a:pt x="25196" y="57566"/>
                    <a:pt x="25673" y="57961"/>
                    <a:pt x="26239" y="58177"/>
                  </a:cubicBezTo>
                  <a:cubicBezTo>
                    <a:pt x="26266" y="58195"/>
                    <a:pt x="26293" y="58195"/>
                    <a:pt x="26311" y="58204"/>
                  </a:cubicBezTo>
                  <a:cubicBezTo>
                    <a:pt x="26311" y="58213"/>
                    <a:pt x="26311" y="58222"/>
                    <a:pt x="26311" y="58231"/>
                  </a:cubicBezTo>
                  <a:cubicBezTo>
                    <a:pt x="26005" y="58429"/>
                    <a:pt x="25745" y="58672"/>
                    <a:pt x="25538" y="58969"/>
                  </a:cubicBezTo>
                  <a:lnTo>
                    <a:pt x="25538" y="58960"/>
                  </a:lnTo>
                  <a:cubicBezTo>
                    <a:pt x="25277" y="59329"/>
                    <a:pt x="25070" y="59725"/>
                    <a:pt x="24926" y="60148"/>
                  </a:cubicBezTo>
                  <a:cubicBezTo>
                    <a:pt x="24791" y="60517"/>
                    <a:pt x="24719" y="60904"/>
                    <a:pt x="24701" y="61300"/>
                  </a:cubicBezTo>
                  <a:lnTo>
                    <a:pt x="24701" y="61309"/>
                  </a:lnTo>
                  <a:cubicBezTo>
                    <a:pt x="24701" y="61722"/>
                    <a:pt x="24800" y="62136"/>
                    <a:pt x="25007" y="62505"/>
                  </a:cubicBezTo>
                  <a:cubicBezTo>
                    <a:pt x="25070" y="62604"/>
                    <a:pt x="25142" y="62703"/>
                    <a:pt x="25223" y="62793"/>
                  </a:cubicBezTo>
                  <a:cubicBezTo>
                    <a:pt x="25061" y="63450"/>
                    <a:pt x="24917" y="64080"/>
                    <a:pt x="24773" y="64683"/>
                  </a:cubicBezTo>
                  <a:cubicBezTo>
                    <a:pt x="24647" y="63936"/>
                    <a:pt x="24503" y="63171"/>
                    <a:pt x="24368" y="62388"/>
                  </a:cubicBezTo>
                  <a:cubicBezTo>
                    <a:pt x="24530" y="62055"/>
                    <a:pt x="24620" y="61686"/>
                    <a:pt x="24620" y="61309"/>
                  </a:cubicBezTo>
                  <a:lnTo>
                    <a:pt x="24620" y="61300"/>
                  </a:lnTo>
                  <a:cubicBezTo>
                    <a:pt x="24602" y="60913"/>
                    <a:pt x="24521" y="60517"/>
                    <a:pt x="24395" y="60148"/>
                  </a:cubicBezTo>
                  <a:cubicBezTo>
                    <a:pt x="24242" y="59725"/>
                    <a:pt x="24044" y="59329"/>
                    <a:pt x="23783" y="58960"/>
                  </a:cubicBezTo>
                  <a:cubicBezTo>
                    <a:pt x="23765" y="58924"/>
                    <a:pt x="23729" y="58897"/>
                    <a:pt x="23711" y="58870"/>
                  </a:cubicBezTo>
                  <a:cubicBezTo>
                    <a:pt x="23648" y="58555"/>
                    <a:pt x="23594" y="58249"/>
                    <a:pt x="23531" y="57943"/>
                  </a:cubicBezTo>
                  <a:cubicBezTo>
                    <a:pt x="23558" y="57925"/>
                    <a:pt x="23603" y="57908"/>
                    <a:pt x="23630" y="57890"/>
                  </a:cubicBezTo>
                  <a:cubicBezTo>
                    <a:pt x="23963" y="57683"/>
                    <a:pt x="24242" y="57386"/>
                    <a:pt x="24440" y="57053"/>
                  </a:cubicBezTo>
                  <a:cubicBezTo>
                    <a:pt x="24539" y="56873"/>
                    <a:pt x="24611" y="56684"/>
                    <a:pt x="24665" y="56486"/>
                  </a:cubicBezTo>
                  <a:close/>
                  <a:moveTo>
                    <a:pt x="45602" y="22044"/>
                  </a:moveTo>
                  <a:cubicBezTo>
                    <a:pt x="44882" y="24158"/>
                    <a:pt x="43469" y="28306"/>
                    <a:pt x="42048" y="32589"/>
                  </a:cubicBezTo>
                  <a:lnTo>
                    <a:pt x="42048" y="32580"/>
                  </a:lnTo>
                  <a:cubicBezTo>
                    <a:pt x="41022" y="35639"/>
                    <a:pt x="39996" y="38770"/>
                    <a:pt x="39214" y="41271"/>
                  </a:cubicBezTo>
                  <a:cubicBezTo>
                    <a:pt x="38827" y="42522"/>
                    <a:pt x="38494" y="43611"/>
                    <a:pt x="38251" y="44465"/>
                  </a:cubicBezTo>
                  <a:cubicBezTo>
                    <a:pt x="38008" y="45311"/>
                    <a:pt x="37855" y="45905"/>
                    <a:pt x="37819" y="46220"/>
                  </a:cubicBezTo>
                  <a:cubicBezTo>
                    <a:pt x="37801" y="46463"/>
                    <a:pt x="37792" y="46706"/>
                    <a:pt x="37792" y="46949"/>
                  </a:cubicBezTo>
                  <a:cubicBezTo>
                    <a:pt x="37792" y="49297"/>
                    <a:pt x="38296" y="55262"/>
                    <a:pt x="38296" y="61183"/>
                  </a:cubicBezTo>
                  <a:cubicBezTo>
                    <a:pt x="38296" y="63864"/>
                    <a:pt x="38188" y="66536"/>
                    <a:pt x="37900" y="68839"/>
                  </a:cubicBezTo>
                  <a:cubicBezTo>
                    <a:pt x="37405" y="72690"/>
                    <a:pt x="35561" y="75111"/>
                    <a:pt x="33356" y="76604"/>
                  </a:cubicBezTo>
                  <a:cubicBezTo>
                    <a:pt x="31143" y="78089"/>
                    <a:pt x="28588" y="78638"/>
                    <a:pt x="26662" y="78647"/>
                  </a:cubicBezTo>
                  <a:cubicBezTo>
                    <a:pt x="26671" y="78602"/>
                    <a:pt x="26680" y="78566"/>
                    <a:pt x="26689" y="78521"/>
                  </a:cubicBezTo>
                  <a:cubicBezTo>
                    <a:pt x="26707" y="78332"/>
                    <a:pt x="26725" y="78134"/>
                    <a:pt x="26725" y="77936"/>
                  </a:cubicBezTo>
                  <a:cubicBezTo>
                    <a:pt x="26725" y="77243"/>
                    <a:pt x="26626" y="76226"/>
                    <a:pt x="26428" y="74823"/>
                  </a:cubicBezTo>
                  <a:cubicBezTo>
                    <a:pt x="26302" y="73914"/>
                    <a:pt x="25781" y="70468"/>
                    <a:pt x="25025" y="66077"/>
                  </a:cubicBezTo>
                  <a:cubicBezTo>
                    <a:pt x="25583" y="63675"/>
                    <a:pt x="26329" y="60481"/>
                    <a:pt x="27121" y="57215"/>
                  </a:cubicBezTo>
                  <a:cubicBezTo>
                    <a:pt x="28372" y="52041"/>
                    <a:pt x="29712" y="46679"/>
                    <a:pt x="30549" y="43988"/>
                  </a:cubicBezTo>
                  <a:cubicBezTo>
                    <a:pt x="31008" y="42495"/>
                    <a:pt x="32250" y="40273"/>
                    <a:pt x="33833" y="37816"/>
                  </a:cubicBezTo>
                  <a:cubicBezTo>
                    <a:pt x="36227" y="34127"/>
                    <a:pt x="39403" y="29890"/>
                    <a:pt x="41994" y="26569"/>
                  </a:cubicBezTo>
                  <a:cubicBezTo>
                    <a:pt x="43281" y="24914"/>
                    <a:pt x="44432" y="23483"/>
                    <a:pt x="45251" y="22476"/>
                  </a:cubicBezTo>
                  <a:cubicBezTo>
                    <a:pt x="45377" y="22323"/>
                    <a:pt x="45494" y="22179"/>
                    <a:pt x="45602" y="22044"/>
                  </a:cubicBezTo>
                  <a:close/>
                  <a:moveTo>
                    <a:pt x="1667" y="20766"/>
                  </a:moveTo>
                  <a:lnTo>
                    <a:pt x="1667" y="20766"/>
                  </a:lnTo>
                  <a:cubicBezTo>
                    <a:pt x="3494" y="22791"/>
                    <a:pt x="6715" y="26408"/>
                    <a:pt x="9918" y="30195"/>
                  </a:cubicBezTo>
                  <a:cubicBezTo>
                    <a:pt x="11799" y="32418"/>
                    <a:pt x="13670" y="34694"/>
                    <a:pt x="15227" y="36737"/>
                  </a:cubicBezTo>
                  <a:cubicBezTo>
                    <a:pt x="16792" y="38779"/>
                    <a:pt x="18043" y="40578"/>
                    <a:pt x="18691" y="41820"/>
                  </a:cubicBezTo>
                  <a:cubicBezTo>
                    <a:pt x="19428" y="43233"/>
                    <a:pt x="20229" y="45860"/>
                    <a:pt x="21021" y="49018"/>
                  </a:cubicBezTo>
                  <a:cubicBezTo>
                    <a:pt x="23378" y="58519"/>
                    <a:pt x="25610" y="72915"/>
                    <a:pt x="25880" y="74886"/>
                  </a:cubicBezTo>
                  <a:cubicBezTo>
                    <a:pt x="26077" y="76280"/>
                    <a:pt x="26167" y="77288"/>
                    <a:pt x="26167" y="77927"/>
                  </a:cubicBezTo>
                  <a:cubicBezTo>
                    <a:pt x="26176" y="78134"/>
                    <a:pt x="26158" y="78341"/>
                    <a:pt x="26122" y="78548"/>
                  </a:cubicBezTo>
                  <a:cubicBezTo>
                    <a:pt x="26113" y="78584"/>
                    <a:pt x="26104" y="78620"/>
                    <a:pt x="26086" y="78656"/>
                  </a:cubicBezTo>
                  <a:lnTo>
                    <a:pt x="25987" y="78674"/>
                  </a:lnTo>
                  <a:cubicBezTo>
                    <a:pt x="25548" y="78721"/>
                    <a:pt x="25115" y="78747"/>
                    <a:pt x="24677" y="78747"/>
                  </a:cubicBezTo>
                  <a:cubicBezTo>
                    <a:pt x="24613" y="78747"/>
                    <a:pt x="24549" y="78747"/>
                    <a:pt x="24485" y="78746"/>
                  </a:cubicBezTo>
                  <a:cubicBezTo>
                    <a:pt x="22802" y="78746"/>
                    <a:pt x="20112" y="78503"/>
                    <a:pt x="17503" y="77351"/>
                  </a:cubicBezTo>
                  <a:lnTo>
                    <a:pt x="17503" y="77360"/>
                  </a:lnTo>
                  <a:cubicBezTo>
                    <a:pt x="14885" y="76208"/>
                    <a:pt x="12356" y="74175"/>
                    <a:pt x="10935" y="70558"/>
                  </a:cubicBezTo>
                  <a:cubicBezTo>
                    <a:pt x="9396" y="66644"/>
                    <a:pt x="8955" y="61425"/>
                    <a:pt x="8955" y="56630"/>
                  </a:cubicBezTo>
                  <a:cubicBezTo>
                    <a:pt x="8955" y="53481"/>
                    <a:pt x="9144" y="50494"/>
                    <a:pt x="9333" y="48163"/>
                  </a:cubicBezTo>
                  <a:cubicBezTo>
                    <a:pt x="9432" y="47003"/>
                    <a:pt x="9522" y="45995"/>
                    <a:pt x="9594" y="45212"/>
                  </a:cubicBezTo>
                  <a:cubicBezTo>
                    <a:pt x="9666" y="44429"/>
                    <a:pt x="9720" y="43872"/>
                    <a:pt x="9720" y="43566"/>
                  </a:cubicBezTo>
                  <a:cubicBezTo>
                    <a:pt x="9720" y="43476"/>
                    <a:pt x="9711" y="43395"/>
                    <a:pt x="9693" y="43314"/>
                  </a:cubicBezTo>
                  <a:cubicBezTo>
                    <a:pt x="9585" y="42909"/>
                    <a:pt x="8389" y="38608"/>
                    <a:pt x="6679" y="33497"/>
                  </a:cubicBezTo>
                  <a:cubicBezTo>
                    <a:pt x="5248" y="29224"/>
                    <a:pt x="3476" y="24392"/>
                    <a:pt x="1667" y="20766"/>
                  </a:cubicBezTo>
                  <a:close/>
                  <a:moveTo>
                    <a:pt x="28453" y="79033"/>
                  </a:moveTo>
                  <a:lnTo>
                    <a:pt x="28606" y="85215"/>
                  </a:lnTo>
                  <a:cubicBezTo>
                    <a:pt x="27310" y="85818"/>
                    <a:pt x="25907" y="86141"/>
                    <a:pt x="24485" y="86141"/>
                  </a:cubicBezTo>
                  <a:cubicBezTo>
                    <a:pt x="24456" y="86142"/>
                    <a:pt x="24427" y="86142"/>
                    <a:pt x="24398" y="86142"/>
                  </a:cubicBezTo>
                  <a:cubicBezTo>
                    <a:pt x="23563" y="86142"/>
                    <a:pt x="22730" y="86017"/>
                    <a:pt x="21930" y="85791"/>
                  </a:cubicBezTo>
                  <a:cubicBezTo>
                    <a:pt x="21687" y="85719"/>
                    <a:pt x="21444" y="85638"/>
                    <a:pt x="21219" y="85539"/>
                  </a:cubicBezTo>
                  <a:lnTo>
                    <a:pt x="21138" y="85512"/>
                  </a:lnTo>
                  <a:lnTo>
                    <a:pt x="21597" y="79078"/>
                  </a:lnTo>
                  <a:cubicBezTo>
                    <a:pt x="22559" y="79222"/>
                    <a:pt x="23522" y="79294"/>
                    <a:pt x="24485" y="79303"/>
                  </a:cubicBezTo>
                  <a:cubicBezTo>
                    <a:pt x="25007" y="79303"/>
                    <a:pt x="25430" y="79276"/>
                    <a:pt x="25736" y="79249"/>
                  </a:cubicBezTo>
                  <a:cubicBezTo>
                    <a:pt x="25898" y="79240"/>
                    <a:pt x="26023" y="79222"/>
                    <a:pt x="26113" y="79213"/>
                  </a:cubicBezTo>
                  <a:cubicBezTo>
                    <a:pt x="26158" y="79204"/>
                    <a:pt x="26203" y="79195"/>
                    <a:pt x="26239" y="79186"/>
                  </a:cubicBezTo>
                  <a:lnTo>
                    <a:pt x="26266" y="79177"/>
                  </a:lnTo>
                  <a:lnTo>
                    <a:pt x="26617" y="79177"/>
                  </a:lnTo>
                  <a:cubicBezTo>
                    <a:pt x="27238" y="79177"/>
                    <a:pt x="27850" y="79132"/>
                    <a:pt x="28453" y="79033"/>
                  </a:cubicBezTo>
                  <a:close/>
                  <a:moveTo>
                    <a:pt x="24449" y="0"/>
                  </a:moveTo>
                  <a:cubicBezTo>
                    <a:pt x="24179" y="0"/>
                    <a:pt x="23954" y="144"/>
                    <a:pt x="23720" y="342"/>
                  </a:cubicBezTo>
                  <a:cubicBezTo>
                    <a:pt x="23288" y="729"/>
                    <a:pt x="22829" y="1395"/>
                    <a:pt x="22299" y="2330"/>
                  </a:cubicBezTo>
                  <a:cubicBezTo>
                    <a:pt x="20760" y="5093"/>
                    <a:pt x="18736" y="10194"/>
                    <a:pt x="16738" y="16636"/>
                  </a:cubicBezTo>
                  <a:cubicBezTo>
                    <a:pt x="16630" y="16429"/>
                    <a:pt x="16522" y="16204"/>
                    <a:pt x="16405" y="15998"/>
                  </a:cubicBezTo>
                  <a:cubicBezTo>
                    <a:pt x="14399" y="12219"/>
                    <a:pt x="11969" y="9051"/>
                    <a:pt x="9045" y="7333"/>
                  </a:cubicBezTo>
                  <a:cubicBezTo>
                    <a:pt x="9001" y="7307"/>
                    <a:pt x="8954" y="7295"/>
                    <a:pt x="8908" y="7295"/>
                  </a:cubicBezTo>
                  <a:cubicBezTo>
                    <a:pt x="8749" y="7295"/>
                    <a:pt x="8603" y="7437"/>
                    <a:pt x="8631" y="7612"/>
                  </a:cubicBezTo>
                  <a:cubicBezTo>
                    <a:pt x="8631" y="7612"/>
                    <a:pt x="8667" y="7864"/>
                    <a:pt x="8739" y="8332"/>
                  </a:cubicBezTo>
                  <a:cubicBezTo>
                    <a:pt x="9153" y="11229"/>
                    <a:pt x="10674" y="22287"/>
                    <a:pt x="11007" y="30636"/>
                  </a:cubicBezTo>
                  <a:cubicBezTo>
                    <a:pt x="5950" y="24608"/>
                    <a:pt x="561" y="18742"/>
                    <a:pt x="561" y="18733"/>
                  </a:cubicBezTo>
                  <a:cubicBezTo>
                    <a:pt x="502" y="18671"/>
                    <a:pt x="433" y="18645"/>
                    <a:pt x="365" y="18645"/>
                  </a:cubicBezTo>
                  <a:cubicBezTo>
                    <a:pt x="175" y="18645"/>
                    <a:pt x="0" y="18853"/>
                    <a:pt x="120" y="19066"/>
                  </a:cubicBezTo>
                  <a:cubicBezTo>
                    <a:pt x="2234" y="22674"/>
                    <a:pt x="4448" y="28585"/>
                    <a:pt x="6148" y="33677"/>
                  </a:cubicBezTo>
                  <a:cubicBezTo>
                    <a:pt x="7849" y="38770"/>
                    <a:pt x="9036" y="43044"/>
                    <a:pt x="9153" y="43458"/>
                  </a:cubicBezTo>
                  <a:cubicBezTo>
                    <a:pt x="9153" y="43494"/>
                    <a:pt x="9153" y="43530"/>
                    <a:pt x="9153" y="43566"/>
                  </a:cubicBezTo>
                  <a:cubicBezTo>
                    <a:pt x="9153" y="43818"/>
                    <a:pt x="9108" y="44384"/>
                    <a:pt x="9036" y="45167"/>
                  </a:cubicBezTo>
                  <a:cubicBezTo>
                    <a:pt x="8820" y="47515"/>
                    <a:pt x="8389" y="51870"/>
                    <a:pt x="8389" y="56630"/>
                  </a:cubicBezTo>
                  <a:cubicBezTo>
                    <a:pt x="8389" y="61470"/>
                    <a:pt x="8829" y="66725"/>
                    <a:pt x="10413" y="70765"/>
                  </a:cubicBezTo>
                  <a:cubicBezTo>
                    <a:pt x="11889" y="74526"/>
                    <a:pt x="14561" y="76685"/>
                    <a:pt x="17269" y="77873"/>
                  </a:cubicBezTo>
                  <a:cubicBezTo>
                    <a:pt x="18475" y="78395"/>
                    <a:pt x="19743" y="78773"/>
                    <a:pt x="21048" y="78997"/>
                  </a:cubicBezTo>
                  <a:lnTo>
                    <a:pt x="20571" y="85674"/>
                  </a:lnTo>
                  <a:cubicBezTo>
                    <a:pt x="20562" y="85782"/>
                    <a:pt x="20616" y="85889"/>
                    <a:pt x="20715" y="85934"/>
                  </a:cubicBezTo>
                  <a:cubicBezTo>
                    <a:pt x="20742" y="85952"/>
                    <a:pt x="22227" y="86708"/>
                    <a:pt x="24476" y="86708"/>
                  </a:cubicBezTo>
                  <a:cubicBezTo>
                    <a:pt x="26041" y="86699"/>
                    <a:pt x="27589" y="86339"/>
                    <a:pt x="28993" y="85647"/>
                  </a:cubicBezTo>
                  <a:cubicBezTo>
                    <a:pt x="29101" y="85602"/>
                    <a:pt x="29164" y="85503"/>
                    <a:pt x="29164" y="85395"/>
                  </a:cubicBezTo>
                  <a:lnTo>
                    <a:pt x="29011" y="78952"/>
                  </a:lnTo>
                  <a:cubicBezTo>
                    <a:pt x="30666" y="78647"/>
                    <a:pt x="32250" y="78008"/>
                    <a:pt x="33662" y="77072"/>
                  </a:cubicBezTo>
                  <a:cubicBezTo>
                    <a:pt x="35993" y="75515"/>
                    <a:pt x="37936" y="72915"/>
                    <a:pt x="38449" y="68920"/>
                  </a:cubicBezTo>
                  <a:cubicBezTo>
                    <a:pt x="38746" y="66581"/>
                    <a:pt x="38845" y="63891"/>
                    <a:pt x="38845" y="61201"/>
                  </a:cubicBezTo>
                  <a:cubicBezTo>
                    <a:pt x="38845" y="55253"/>
                    <a:pt x="38350" y="49261"/>
                    <a:pt x="38350" y="46958"/>
                  </a:cubicBezTo>
                  <a:cubicBezTo>
                    <a:pt x="38350" y="46670"/>
                    <a:pt x="38359" y="46445"/>
                    <a:pt x="38368" y="46292"/>
                  </a:cubicBezTo>
                  <a:cubicBezTo>
                    <a:pt x="38395" y="46067"/>
                    <a:pt x="38539" y="45464"/>
                    <a:pt x="38782" y="44627"/>
                  </a:cubicBezTo>
                  <a:cubicBezTo>
                    <a:pt x="39619" y="41676"/>
                    <a:pt x="41580" y="35711"/>
                    <a:pt x="43326" y="30492"/>
                  </a:cubicBezTo>
                  <a:cubicBezTo>
                    <a:pt x="44198" y="27874"/>
                    <a:pt x="45026" y="25454"/>
                    <a:pt x="45629" y="23672"/>
                  </a:cubicBezTo>
                  <a:cubicBezTo>
                    <a:pt x="45926" y="22791"/>
                    <a:pt x="46169" y="22062"/>
                    <a:pt x="46349" y="21558"/>
                  </a:cubicBezTo>
                  <a:cubicBezTo>
                    <a:pt x="46520" y="21054"/>
                    <a:pt x="46610" y="20775"/>
                    <a:pt x="46610" y="20775"/>
                  </a:cubicBezTo>
                  <a:cubicBezTo>
                    <a:pt x="46655" y="20649"/>
                    <a:pt x="46601" y="20514"/>
                    <a:pt x="46484" y="20442"/>
                  </a:cubicBezTo>
                  <a:lnTo>
                    <a:pt x="46484" y="20451"/>
                  </a:lnTo>
                  <a:cubicBezTo>
                    <a:pt x="46439" y="20427"/>
                    <a:pt x="46391" y="20415"/>
                    <a:pt x="46343" y="20415"/>
                  </a:cubicBezTo>
                  <a:cubicBezTo>
                    <a:pt x="46266" y="20415"/>
                    <a:pt x="46192" y="20447"/>
                    <a:pt x="46142" y="20514"/>
                  </a:cubicBezTo>
                  <a:cubicBezTo>
                    <a:pt x="46142" y="20514"/>
                    <a:pt x="42597" y="24770"/>
                    <a:pt x="38818" y="29809"/>
                  </a:cubicBezTo>
                  <a:cubicBezTo>
                    <a:pt x="38620" y="30069"/>
                    <a:pt x="38431" y="30330"/>
                    <a:pt x="38233" y="30591"/>
                  </a:cubicBezTo>
                  <a:cubicBezTo>
                    <a:pt x="38152" y="28045"/>
                    <a:pt x="38071" y="25058"/>
                    <a:pt x="38071" y="22044"/>
                  </a:cubicBezTo>
                  <a:cubicBezTo>
                    <a:pt x="38071" y="18958"/>
                    <a:pt x="38152" y="15845"/>
                    <a:pt x="38413" y="13136"/>
                  </a:cubicBezTo>
                  <a:cubicBezTo>
                    <a:pt x="38665" y="10419"/>
                    <a:pt x="39088" y="8107"/>
                    <a:pt x="39754" y="6658"/>
                  </a:cubicBezTo>
                  <a:cubicBezTo>
                    <a:pt x="39834" y="6461"/>
                    <a:pt x="39683" y="6264"/>
                    <a:pt x="39503" y="6264"/>
                  </a:cubicBezTo>
                  <a:cubicBezTo>
                    <a:pt x="39461" y="6264"/>
                    <a:pt x="39418" y="6275"/>
                    <a:pt x="39376" y="6298"/>
                  </a:cubicBezTo>
                  <a:cubicBezTo>
                    <a:pt x="39340" y="6307"/>
                    <a:pt x="36730" y="7657"/>
                    <a:pt x="33896" y="11382"/>
                  </a:cubicBezTo>
                  <a:cubicBezTo>
                    <a:pt x="32996" y="12578"/>
                    <a:pt x="32196" y="13829"/>
                    <a:pt x="31494" y="15152"/>
                  </a:cubicBezTo>
                  <a:cubicBezTo>
                    <a:pt x="31476" y="15080"/>
                    <a:pt x="31449" y="15008"/>
                    <a:pt x="31431" y="14954"/>
                  </a:cubicBezTo>
                  <a:cubicBezTo>
                    <a:pt x="31341" y="14711"/>
                    <a:pt x="31224" y="14468"/>
                    <a:pt x="31080" y="14252"/>
                  </a:cubicBezTo>
                  <a:lnTo>
                    <a:pt x="31035" y="14189"/>
                  </a:lnTo>
                  <a:cubicBezTo>
                    <a:pt x="30090" y="10779"/>
                    <a:pt x="29092" y="7630"/>
                    <a:pt x="28111" y="5174"/>
                  </a:cubicBezTo>
                  <a:cubicBezTo>
                    <a:pt x="27499" y="3644"/>
                    <a:pt x="26905" y="2393"/>
                    <a:pt x="26311" y="1494"/>
                  </a:cubicBezTo>
                  <a:cubicBezTo>
                    <a:pt x="26068" y="1098"/>
                    <a:pt x="25763" y="738"/>
                    <a:pt x="25421" y="432"/>
                  </a:cubicBezTo>
                  <a:cubicBezTo>
                    <a:pt x="25124" y="171"/>
                    <a:pt x="24809" y="9"/>
                    <a:pt x="24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4"/>
            <p:cNvSpPr/>
            <p:nvPr/>
          </p:nvSpPr>
          <p:spPr>
            <a:xfrm>
              <a:off x="1902175" y="1738875"/>
              <a:ext cx="97425" cy="490175"/>
            </a:xfrm>
            <a:custGeom>
              <a:avLst/>
              <a:gdLst/>
              <a:ahLst/>
              <a:cxnLst/>
              <a:rect l="l" t="t" r="r" b="b"/>
              <a:pathLst>
                <a:path w="3897" h="19607" extrusionOk="0">
                  <a:moveTo>
                    <a:pt x="65" y="1"/>
                  </a:moveTo>
                  <a:cubicBezTo>
                    <a:pt x="64" y="1"/>
                    <a:pt x="64" y="1"/>
                    <a:pt x="64" y="1"/>
                  </a:cubicBezTo>
                  <a:cubicBezTo>
                    <a:pt x="1" y="19"/>
                    <a:pt x="145" y="919"/>
                    <a:pt x="469" y="2592"/>
                  </a:cubicBezTo>
                  <a:lnTo>
                    <a:pt x="1899" y="9817"/>
                  </a:lnTo>
                  <a:cubicBezTo>
                    <a:pt x="2520" y="12921"/>
                    <a:pt x="2988" y="15368"/>
                    <a:pt x="3294" y="17042"/>
                  </a:cubicBezTo>
                  <a:cubicBezTo>
                    <a:pt x="3609" y="18715"/>
                    <a:pt x="3762" y="19606"/>
                    <a:pt x="3825" y="19606"/>
                  </a:cubicBezTo>
                  <a:cubicBezTo>
                    <a:pt x="3897" y="19597"/>
                    <a:pt x="3843" y="18679"/>
                    <a:pt x="3609" y="16988"/>
                  </a:cubicBezTo>
                  <a:cubicBezTo>
                    <a:pt x="3384" y="15296"/>
                    <a:pt x="2961" y="12822"/>
                    <a:pt x="2340" y="9727"/>
                  </a:cubicBezTo>
                  <a:cubicBezTo>
                    <a:pt x="1719" y="6614"/>
                    <a:pt x="1180" y="4185"/>
                    <a:pt x="775" y="2520"/>
                  </a:cubicBezTo>
                  <a:cubicBezTo>
                    <a:pt x="381" y="873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4"/>
            <p:cNvSpPr/>
            <p:nvPr/>
          </p:nvSpPr>
          <p:spPr>
            <a:xfrm>
              <a:off x="1878575" y="1934125"/>
              <a:ext cx="35775" cy="156800"/>
            </a:xfrm>
            <a:custGeom>
              <a:avLst/>
              <a:gdLst/>
              <a:ahLst/>
              <a:cxnLst/>
              <a:rect l="l" t="t" r="r" b="b"/>
              <a:pathLst>
                <a:path w="1431" h="6272" extrusionOk="0">
                  <a:moveTo>
                    <a:pt x="130" y="0"/>
                  </a:moveTo>
                  <a:cubicBezTo>
                    <a:pt x="129" y="0"/>
                    <a:pt x="127" y="0"/>
                    <a:pt x="126" y="1"/>
                  </a:cubicBezTo>
                  <a:cubicBezTo>
                    <a:pt x="0" y="37"/>
                    <a:pt x="180" y="1179"/>
                    <a:pt x="558" y="3168"/>
                  </a:cubicBezTo>
                  <a:cubicBezTo>
                    <a:pt x="924" y="5132"/>
                    <a:pt x="1175" y="6272"/>
                    <a:pt x="1302" y="6272"/>
                  </a:cubicBezTo>
                  <a:cubicBezTo>
                    <a:pt x="1303" y="6272"/>
                    <a:pt x="1304" y="6272"/>
                    <a:pt x="1305" y="6272"/>
                  </a:cubicBezTo>
                  <a:cubicBezTo>
                    <a:pt x="1431" y="6254"/>
                    <a:pt x="1377" y="5075"/>
                    <a:pt x="999" y="3078"/>
                  </a:cubicBezTo>
                  <a:cubicBezTo>
                    <a:pt x="634" y="1113"/>
                    <a:pt x="252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4"/>
            <p:cNvSpPr/>
            <p:nvPr/>
          </p:nvSpPr>
          <p:spPr>
            <a:xfrm>
              <a:off x="2167825" y="1744500"/>
              <a:ext cx="98550" cy="392550"/>
            </a:xfrm>
            <a:custGeom>
              <a:avLst/>
              <a:gdLst/>
              <a:ahLst/>
              <a:cxnLst/>
              <a:rect l="l" t="t" r="r" b="b"/>
              <a:pathLst>
                <a:path w="3942" h="15702" extrusionOk="0">
                  <a:moveTo>
                    <a:pt x="3885" y="0"/>
                  </a:moveTo>
                  <a:cubicBezTo>
                    <a:pt x="3818" y="0"/>
                    <a:pt x="3550" y="692"/>
                    <a:pt x="3141" y="1989"/>
                  </a:cubicBezTo>
                  <a:cubicBezTo>
                    <a:pt x="2718" y="3303"/>
                    <a:pt x="2160" y="5246"/>
                    <a:pt x="1530" y="7739"/>
                  </a:cubicBezTo>
                  <a:cubicBezTo>
                    <a:pt x="901" y="10222"/>
                    <a:pt x="505" y="12219"/>
                    <a:pt x="280" y="13587"/>
                  </a:cubicBezTo>
                  <a:cubicBezTo>
                    <a:pt x="55" y="14954"/>
                    <a:pt x="1" y="15692"/>
                    <a:pt x="55" y="15701"/>
                  </a:cubicBezTo>
                  <a:cubicBezTo>
                    <a:pt x="55" y="15701"/>
                    <a:pt x="55" y="15701"/>
                    <a:pt x="56" y="15701"/>
                  </a:cubicBezTo>
                  <a:cubicBezTo>
                    <a:pt x="111" y="15701"/>
                    <a:pt x="282" y="14982"/>
                    <a:pt x="595" y="13650"/>
                  </a:cubicBezTo>
                  <a:cubicBezTo>
                    <a:pt x="775" y="12840"/>
                    <a:pt x="1009" y="11805"/>
                    <a:pt x="1305" y="10582"/>
                  </a:cubicBezTo>
                  <a:cubicBezTo>
                    <a:pt x="1494" y="9754"/>
                    <a:pt x="1719" y="8845"/>
                    <a:pt x="1962" y="7856"/>
                  </a:cubicBezTo>
                  <a:cubicBezTo>
                    <a:pt x="1980" y="7811"/>
                    <a:pt x="1989" y="7775"/>
                    <a:pt x="1998" y="7730"/>
                  </a:cubicBezTo>
                  <a:cubicBezTo>
                    <a:pt x="2619" y="5309"/>
                    <a:pt x="3105" y="3402"/>
                    <a:pt x="3447" y="2079"/>
                  </a:cubicBezTo>
                  <a:cubicBezTo>
                    <a:pt x="3780" y="757"/>
                    <a:pt x="3942" y="19"/>
                    <a:pt x="3888" y="1"/>
                  </a:cubicBezTo>
                  <a:cubicBezTo>
                    <a:pt x="3887" y="1"/>
                    <a:pt x="3886" y="0"/>
                    <a:pt x="3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4"/>
            <p:cNvSpPr/>
            <p:nvPr/>
          </p:nvSpPr>
          <p:spPr>
            <a:xfrm>
              <a:off x="2235350" y="1970350"/>
              <a:ext cx="25850" cy="85500"/>
            </a:xfrm>
            <a:custGeom>
              <a:avLst/>
              <a:gdLst/>
              <a:ahLst/>
              <a:cxnLst/>
              <a:rect l="l" t="t" r="r" b="b"/>
              <a:pathLst>
                <a:path w="1034" h="3420" extrusionOk="0">
                  <a:moveTo>
                    <a:pt x="980" y="0"/>
                  </a:moveTo>
                  <a:lnTo>
                    <a:pt x="881" y="63"/>
                  </a:lnTo>
                  <a:cubicBezTo>
                    <a:pt x="791" y="144"/>
                    <a:pt x="719" y="252"/>
                    <a:pt x="665" y="369"/>
                  </a:cubicBezTo>
                  <a:cubicBezTo>
                    <a:pt x="476" y="765"/>
                    <a:pt x="332" y="1188"/>
                    <a:pt x="251" y="1629"/>
                  </a:cubicBezTo>
                  <a:cubicBezTo>
                    <a:pt x="1" y="2728"/>
                    <a:pt x="97" y="3419"/>
                    <a:pt x="222" y="3419"/>
                  </a:cubicBezTo>
                  <a:cubicBezTo>
                    <a:pt x="222" y="3419"/>
                    <a:pt x="223" y="3419"/>
                    <a:pt x="224" y="3419"/>
                  </a:cubicBezTo>
                  <a:cubicBezTo>
                    <a:pt x="359" y="3410"/>
                    <a:pt x="449" y="2798"/>
                    <a:pt x="692" y="1719"/>
                  </a:cubicBezTo>
                  <a:cubicBezTo>
                    <a:pt x="800" y="1206"/>
                    <a:pt x="890" y="792"/>
                    <a:pt x="962" y="477"/>
                  </a:cubicBezTo>
                  <a:cubicBezTo>
                    <a:pt x="989" y="351"/>
                    <a:pt x="1007" y="252"/>
                    <a:pt x="1025" y="153"/>
                  </a:cubicBezTo>
                  <a:cubicBezTo>
                    <a:pt x="1034" y="108"/>
                    <a:pt x="1034" y="72"/>
                    <a:pt x="1034" y="27"/>
                  </a:cubicBezTo>
                  <a:lnTo>
                    <a:pt x="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" name="Google Shape;1326;p34"/>
          <p:cNvGrpSpPr/>
          <p:nvPr/>
        </p:nvGrpSpPr>
        <p:grpSpPr>
          <a:xfrm rot="-3527347">
            <a:off x="254454" y="625782"/>
            <a:ext cx="1168924" cy="546259"/>
            <a:chOff x="4132538" y="3900138"/>
            <a:chExt cx="1848975" cy="863800"/>
          </a:xfrm>
        </p:grpSpPr>
        <p:sp>
          <p:nvSpPr>
            <p:cNvPr id="1327" name="Google Shape;1327;p34"/>
            <p:cNvSpPr/>
            <p:nvPr/>
          </p:nvSpPr>
          <p:spPr>
            <a:xfrm>
              <a:off x="4132538" y="3900138"/>
              <a:ext cx="1848975" cy="857750"/>
            </a:xfrm>
            <a:custGeom>
              <a:avLst/>
              <a:gdLst/>
              <a:ahLst/>
              <a:cxnLst/>
              <a:rect l="l" t="t" r="r" b="b"/>
              <a:pathLst>
                <a:path w="73959" h="34310" extrusionOk="0">
                  <a:moveTo>
                    <a:pt x="66491" y="1397"/>
                  </a:moveTo>
                  <a:cubicBezTo>
                    <a:pt x="66527" y="1712"/>
                    <a:pt x="66554" y="2054"/>
                    <a:pt x="66581" y="2432"/>
                  </a:cubicBezTo>
                  <a:cubicBezTo>
                    <a:pt x="66617" y="2927"/>
                    <a:pt x="66635" y="3458"/>
                    <a:pt x="66635" y="4033"/>
                  </a:cubicBezTo>
                  <a:cubicBezTo>
                    <a:pt x="66635" y="5932"/>
                    <a:pt x="66410" y="7830"/>
                    <a:pt x="65969" y="9675"/>
                  </a:cubicBezTo>
                  <a:cubicBezTo>
                    <a:pt x="65699" y="10754"/>
                    <a:pt x="65357" y="11807"/>
                    <a:pt x="64925" y="12824"/>
                  </a:cubicBezTo>
                  <a:cubicBezTo>
                    <a:pt x="64458" y="13940"/>
                    <a:pt x="63891" y="15001"/>
                    <a:pt x="63234" y="16009"/>
                  </a:cubicBezTo>
                  <a:cubicBezTo>
                    <a:pt x="60472" y="20193"/>
                    <a:pt x="55622" y="24089"/>
                    <a:pt x="47111" y="26185"/>
                  </a:cubicBezTo>
                  <a:cubicBezTo>
                    <a:pt x="46526" y="26329"/>
                    <a:pt x="45950" y="26464"/>
                    <a:pt x="45383" y="26590"/>
                  </a:cubicBezTo>
                  <a:cubicBezTo>
                    <a:pt x="43665" y="26959"/>
                    <a:pt x="42009" y="27247"/>
                    <a:pt x="40417" y="27445"/>
                  </a:cubicBezTo>
                  <a:cubicBezTo>
                    <a:pt x="38392" y="27706"/>
                    <a:pt x="36359" y="27841"/>
                    <a:pt x="34316" y="27850"/>
                  </a:cubicBezTo>
                  <a:cubicBezTo>
                    <a:pt x="34241" y="27850"/>
                    <a:pt x="34165" y="27850"/>
                    <a:pt x="34089" y="27850"/>
                  </a:cubicBezTo>
                  <a:cubicBezTo>
                    <a:pt x="31295" y="27850"/>
                    <a:pt x="28511" y="27527"/>
                    <a:pt x="25796" y="26905"/>
                  </a:cubicBezTo>
                  <a:cubicBezTo>
                    <a:pt x="24932" y="26698"/>
                    <a:pt x="24104" y="26473"/>
                    <a:pt x="23303" y="26212"/>
                  </a:cubicBezTo>
                  <a:cubicBezTo>
                    <a:pt x="22899" y="26077"/>
                    <a:pt x="22503" y="25942"/>
                    <a:pt x="22125" y="25798"/>
                  </a:cubicBezTo>
                  <a:cubicBezTo>
                    <a:pt x="19587" y="24862"/>
                    <a:pt x="17221" y="23531"/>
                    <a:pt x="15107" y="21857"/>
                  </a:cubicBezTo>
                  <a:cubicBezTo>
                    <a:pt x="14270" y="21191"/>
                    <a:pt x="13487" y="20463"/>
                    <a:pt x="12758" y="19689"/>
                  </a:cubicBezTo>
                  <a:cubicBezTo>
                    <a:pt x="11598" y="18456"/>
                    <a:pt x="10590" y="17080"/>
                    <a:pt x="9753" y="15604"/>
                  </a:cubicBezTo>
                  <a:cubicBezTo>
                    <a:pt x="9591" y="15316"/>
                    <a:pt x="9429" y="15028"/>
                    <a:pt x="9285" y="14731"/>
                  </a:cubicBezTo>
                  <a:cubicBezTo>
                    <a:pt x="8701" y="13571"/>
                    <a:pt x="8224" y="12356"/>
                    <a:pt x="7873" y="11105"/>
                  </a:cubicBezTo>
                  <a:cubicBezTo>
                    <a:pt x="7639" y="10269"/>
                    <a:pt x="7459" y="9414"/>
                    <a:pt x="7333" y="8550"/>
                  </a:cubicBezTo>
                  <a:lnTo>
                    <a:pt x="66491" y="1397"/>
                  </a:lnTo>
                  <a:close/>
                  <a:moveTo>
                    <a:pt x="71413" y="794"/>
                  </a:moveTo>
                  <a:lnTo>
                    <a:pt x="71413" y="794"/>
                  </a:lnTo>
                  <a:cubicBezTo>
                    <a:pt x="71287" y="4312"/>
                    <a:pt x="70477" y="9657"/>
                    <a:pt x="67310" y="14893"/>
                  </a:cubicBezTo>
                  <a:cubicBezTo>
                    <a:pt x="64053" y="20292"/>
                    <a:pt x="58303" y="25591"/>
                    <a:pt x="48172" y="28695"/>
                  </a:cubicBezTo>
                  <a:cubicBezTo>
                    <a:pt x="42936" y="30306"/>
                    <a:pt x="38050" y="31026"/>
                    <a:pt x="33569" y="31026"/>
                  </a:cubicBezTo>
                  <a:cubicBezTo>
                    <a:pt x="25040" y="31026"/>
                    <a:pt x="17995" y="28425"/>
                    <a:pt x="12758" y="24341"/>
                  </a:cubicBezTo>
                  <a:cubicBezTo>
                    <a:pt x="7612" y="20328"/>
                    <a:pt x="4238" y="14875"/>
                    <a:pt x="2996" y="9072"/>
                  </a:cubicBezTo>
                  <a:lnTo>
                    <a:pt x="6676" y="8631"/>
                  </a:lnTo>
                  <a:cubicBezTo>
                    <a:pt x="6820" y="9594"/>
                    <a:pt x="7027" y="10548"/>
                    <a:pt x="7306" y="11474"/>
                  </a:cubicBezTo>
                  <a:cubicBezTo>
                    <a:pt x="7387" y="11762"/>
                    <a:pt x="7477" y="12041"/>
                    <a:pt x="7576" y="12320"/>
                  </a:cubicBezTo>
                  <a:cubicBezTo>
                    <a:pt x="8260" y="14317"/>
                    <a:pt x="9240" y="16198"/>
                    <a:pt x="10491" y="17907"/>
                  </a:cubicBezTo>
                  <a:cubicBezTo>
                    <a:pt x="10752" y="18267"/>
                    <a:pt x="11031" y="18627"/>
                    <a:pt x="11319" y="18978"/>
                  </a:cubicBezTo>
                  <a:cubicBezTo>
                    <a:pt x="11454" y="19131"/>
                    <a:pt x="11580" y="19284"/>
                    <a:pt x="11715" y="19437"/>
                  </a:cubicBezTo>
                  <a:cubicBezTo>
                    <a:pt x="12075" y="19860"/>
                    <a:pt x="12462" y="20265"/>
                    <a:pt x="12866" y="20670"/>
                  </a:cubicBezTo>
                  <a:lnTo>
                    <a:pt x="13073" y="20868"/>
                  </a:lnTo>
                  <a:cubicBezTo>
                    <a:pt x="13577" y="21353"/>
                    <a:pt x="14099" y="21812"/>
                    <a:pt x="14648" y="22253"/>
                  </a:cubicBezTo>
                  <a:cubicBezTo>
                    <a:pt x="16492" y="23720"/>
                    <a:pt x="18526" y="24925"/>
                    <a:pt x="20694" y="25834"/>
                  </a:cubicBezTo>
                  <a:cubicBezTo>
                    <a:pt x="21873" y="26338"/>
                    <a:pt x="23087" y="26761"/>
                    <a:pt x="24320" y="27103"/>
                  </a:cubicBezTo>
                  <a:cubicBezTo>
                    <a:pt x="25175" y="27346"/>
                    <a:pt x="26057" y="27553"/>
                    <a:pt x="26965" y="27724"/>
                  </a:cubicBezTo>
                  <a:cubicBezTo>
                    <a:pt x="29299" y="28166"/>
                    <a:pt x="31675" y="28399"/>
                    <a:pt x="34060" y="28399"/>
                  </a:cubicBezTo>
                  <a:cubicBezTo>
                    <a:pt x="34148" y="28399"/>
                    <a:pt x="34237" y="28399"/>
                    <a:pt x="34325" y="28398"/>
                  </a:cubicBezTo>
                  <a:cubicBezTo>
                    <a:pt x="38257" y="28398"/>
                    <a:pt x="42585" y="27877"/>
                    <a:pt x="47300" y="26716"/>
                  </a:cubicBezTo>
                  <a:cubicBezTo>
                    <a:pt x="48388" y="26446"/>
                    <a:pt x="49414" y="26158"/>
                    <a:pt x="50386" y="25834"/>
                  </a:cubicBezTo>
                  <a:cubicBezTo>
                    <a:pt x="57188" y="23585"/>
                    <a:pt x="61345" y="20040"/>
                    <a:pt x="63819" y="16270"/>
                  </a:cubicBezTo>
                  <a:cubicBezTo>
                    <a:pt x="64809" y="14758"/>
                    <a:pt x="65600" y="13112"/>
                    <a:pt x="66158" y="11384"/>
                  </a:cubicBezTo>
                  <a:cubicBezTo>
                    <a:pt x="66923" y="9009"/>
                    <a:pt x="67310" y="6526"/>
                    <a:pt x="67301" y="4033"/>
                  </a:cubicBezTo>
                  <a:cubicBezTo>
                    <a:pt x="67301" y="3125"/>
                    <a:pt x="67247" y="2216"/>
                    <a:pt x="67148" y="1316"/>
                  </a:cubicBezTo>
                  <a:lnTo>
                    <a:pt x="71413" y="794"/>
                  </a:lnTo>
                  <a:close/>
                  <a:moveTo>
                    <a:pt x="73140" y="587"/>
                  </a:moveTo>
                  <a:cubicBezTo>
                    <a:pt x="73239" y="1451"/>
                    <a:pt x="73284" y="2324"/>
                    <a:pt x="73284" y="3188"/>
                  </a:cubicBezTo>
                  <a:cubicBezTo>
                    <a:pt x="73284" y="6427"/>
                    <a:pt x="72681" y="11933"/>
                    <a:pt x="69316" y="17404"/>
                  </a:cubicBezTo>
                  <a:lnTo>
                    <a:pt x="69325" y="17404"/>
                  </a:lnTo>
                  <a:cubicBezTo>
                    <a:pt x="65960" y="22883"/>
                    <a:pt x="59860" y="28326"/>
                    <a:pt x="48784" y="31485"/>
                  </a:cubicBezTo>
                  <a:cubicBezTo>
                    <a:pt x="43260" y="33059"/>
                    <a:pt x="38104" y="33761"/>
                    <a:pt x="33381" y="33761"/>
                  </a:cubicBezTo>
                  <a:cubicBezTo>
                    <a:pt x="23627" y="33761"/>
                    <a:pt x="15710" y="30765"/>
                    <a:pt x="10086" y="26185"/>
                  </a:cubicBezTo>
                  <a:cubicBezTo>
                    <a:pt x="4535" y="21668"/>
                    <a:pt x="1242" y="15604"/>
                    <a:pt x="684" y="9360"/>
                  </a:cubicBezTo>
                  <a:lnTo>
                    <a:pt x="2339" y="9153"/>
                  </a:lnTo>
                  <a:cubicBezTo>
                    <a:pt x="3599" y="15082"/>
                    <a:pt x="7036" y="20643"/>
                    <a:pt x="12309" y="24745"/>
                  </a:cubicBezTo>
                  <a:cubicBezTo>
                    <a:pt x="17653" y="28920"/>
                    <a:pt x="24878" y="31583"/>
                    <a:pt x="33560" y="31583"/>
                  </a:cubicBezTo>
                  <a:cubicBezTo>
                    <a:pt x="38122" y="31583"/>
                    <a:pt x="43089" y="30846"/>
                    <a:pt x="48397" y="29217"/>
                  </a:cubicBezTo>
                  <a:cubicBezTo>
                    <a:pt x="58681" y="26068"/>
                    <a:pt x="64575" y="20652"/>
                    <a:pt x="67895" y="15145"/>
                  </a:cubicBezTo>
                  <a:cubicBezTo>
                    <a:pt x="71152" y="9756"/>
                    <a:pt x="71943" y="4285"/>
                    <a:pt x="72069" y="722"/>
                  </a:cubicBezTo>
                  <a:lnTo>
                    <a:pt x="73140" y="587"/>
                  </a:lnTo>
                  <a:close/>
                  <a:moveTo>
                    <a:pt x="73424" y="0"/>
                  </a:moveTo>
                  <a:cubicBezTo>
                    <a:pt x="73410" y="0"/>
                    <a:pt x="73397" y="1"/>
                    <a:pt x="73383" y="3"/>
                  </a:cubicBezTo>
                  <a:lnTo>
                    <a:pt x="279" y="8847"/>
                  </a:lnTo>
                  <a:cubicBezTo>
                    <a:pt x="126" y="8856"/>
                    <a:pt x="0" y="8982"/>
                    <a:pt x="0" y="9135"/>
                  </a:cubicBezTo>
                  <a:cubicBezTo>
                    <a:pt x="504" y="15613"/>
                    <a:pt x="3878" y="21902"/>
                    <a:pt x="9627" y="26581"/>
                  </a:cubicBezTo>
                  <a:cubicBezTo>
                    <a:pt x="15368" y="31260"/>
                    <a:pt x="23465" y="34310"/>
                    <a:pt x="33381" y="34310"/>
                  </a:cubicBezTo>
                  <a:cubicBezTo>
                    <a:pt x="38185" y="34310"/>
                    <a:pt x="43404" y="33599"/>
                    <a:pt x="48991" y="32006"/>
                  </a:cubicBezTo>
                  <a:cubicBezTo>
                    <a:pt x="60220" y="28812"/>
                    <a:pt x="66482" y="23252"/>
                    <a:pt x="69910" y="17664"/>
                  </a:cubicBezTo>
                  <a:cubicBezTo>
                    <a:pt x="73338" y="12077"/>
                    <a:pt x="73950" y="6481"/>
                    <a:pt x="73950" y="3188"/>
                  </a:cubicBezTo>
                  <a:cubicBezTo>
                    <a:pt x="73959" y="2207"/>
                    <a:pt x="73896" y="1217"/>
                    <a:pt x="73761" y="236"/>
                  </a:cubicBezTo>
                  <a:cubicBezTo>
                    <a:pt x="73743" y="164"/>
                    <a:pt x="73698" y="93"/>
                    <a:pt x="73626" y="57"/>
                  </a:cubicBezTo>
                  <a:cubicBezTo>
                    <a:pt x="73566" y="19"/>
                    <a:pt x="73494" y="0"/>
                    <a:pt x="73424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28" name="Google Shape;1328;p34"/>
            <p:cNvSpPr/>
            <p:nvPr/>
          </p:nvSpPr>
          <p:spPr>
            <a:xfrm>
              <a:off x="4315838" y="3941113"/>
              <a:ext cx="1482575" cy="661350"/>
            </a:xfrm>
            <a:custGeom>
              <a:avLst/>
              <a:gdLst/>
              <a:ahLst/>
              <a:cxnLst/>
              <a:rect l="l" t="t" r="r" b="b"/>
              <a:pathLst>
                <a:path w="59303" h="26454" extrusionOk="0">
                  <a:moveTo>
                    <a:pt x="43760" y="4642"/>
                  </a:moveTo>
                  <a:cubicBezTo>
                    <a:pt x="44458" y="4642"/>
                    <a:pt x="45213" y="7399"/>
                    <a:pt x="45249" y="7909"/>
                  </a:cubicBezTo>
                  <a:cubicBezTo>
                    <a:pt x="45285" y="8431"/>
                    <a:pt x="44727" y="8611"/>
                    <a:pt x="44016" y="8638"/>
                  </a:cubicBezTo>
                  <a:cubicBezTo>
                    <a:pt x="43944" y="8641"/>
                    <a:pt x="43872" y="8643"/>
                    <a:pt x="43803" y="8643"/>
                  </a:cubicBezTo>
                  <a:cubicBezTo>
                    <a:pt x="43201" y="8643"/>
                    <a:pt x="42735" y="8495"/>
                    <a:pt x="42703" y="8035"/>
                  </a:cubicBezTo>
                  <a:cubicBezTo>
                    <a:pt x="42667" y="7522"/>
                    <a:pt x="43045" y="4679"/>
                    <a:pt x="43746" y="4643"/>
                  </a:cubicBezTo>
                  <a:cubicBezTo>
                    <a:pt x="43751" y="4643"/>
                    <a:pt x="43755" y="4642"/>
                    <a:pt x="43760" y="4642"/>
                  </a:cubicBezTo>
                  <a:close/>
                  <a:moveTo>
                    <a:pt x="30861" y="6415"/>
                  </a:moveTo>
                  <a:cubicBezTo>
                    <a:pt x="31559" y="6415"/>
                    <a:pt x="32347" y="9155"/>
                    <a:pt x="32392" y="9672"/>
                  </a:cubicBezTo>
                  <a:cubicBezTo>
                    <a:pt x="32428" y="10194"/>
                    <a:pt x="31870" y="10374"/>
                    <a:pt x="31168" y="10410"/>
                  </a:cubicBezTo>
                  <a:cubicBezTo>
                    <a:pt x="31079" y="10416"/>
                    <a:pt x="30991" y="10419"/>
                    <a:pt x="30907" y="10419"/>
                  </a:cubicBezTo>
                  <a:cubicBezTo>
                    <a:pt x="30326" y="10419"/>
                    <a:pt x="29877" y="10273"/>
                    <a:pt x="29845" y="9825"/>
                  </a:cubicBezTo>
                  <a:cubicBezTo>
                    <a:pt x="29800" y="9312"/>
                    <a:pt x="30133" y="6451"/>
                    <a:pt x="30835" y="6415"/>
                  </a:cubicBezTo>
                  <a:lnTo>
                    <a:pt x="30844" y="6415"/>
                  </a:lnTo>
                  <a:cubicBezTo>
                    <a:pt x="30850" y="6415"/>
                    <a:pt x="30855" y="6415"/>
                    <a:pt x="30861" y="6415"/>
                  </a:cubicBezTo>
                  <a:close/>
                  <a:moveTo>
                    <a:pt x="17446" y="7701"/>
                  </a:moveTo>
                  <a:cubicBezTo>
                    <a:pt x="18144" y="7701"/>
                    <a:pt x="18932" y="10450"/>
                    <a:pt x="18977" y="10959"/>
                  </a:cubicBezTo>
                  <a:cubicBezTo>
                    <a:pt x="19013" y="11481"/>
                    <a:pt x="18455" y="11661"/>
                    <a:pt x="17753" y="11706"/>
                  </a:cubicBezTo>
                  <a:cubicBezTo>
                    <a:pt x="17677" y="11710"/>
                    <a:pt x="17602" y="11712"/>
                    <a:pt x="17530" y="11712"/>
                  </a:cubicBezTo>
                  <a:cubicBezTo>
                    <a:pt x="16933" y="11712"/>
                    <a:pt x="16470" y="11569"/>
                    <a:pt x="16430" y="11112"/>
                  </a:cubicBezTo>
                  <a:cubicBezTo>
                    <a:pt x="16385" y="10599"/>
                    <a:pt x="16718" y="7738"/>
                    <a:pt x="17420" y="7702"/>
                  </a:cubicBezTo>
                  <a:lnTo>
                    <a:pt x="17429" y="7702"/>
                  </a:lnTo>
                  <a:cubicBezTo>
                    <a:pt x="17435" y="7702"/>
                    <a:pt x="17440" y="7701"/>
                    <a:pt x="17446" y="7701"/>
                  </a:cubicBezTo>
                  <a:close/>
                  <a:moveTo>
                    <a:pt x="38689" y="11795"/>
                  </a:moveTo>
                  <a:cubicBezTo>
                    <a:pt x="39386" y="11795"/>
                    <a:pt x="40175" y="14535"/>
                    <a:pt x="40219" y="15053"/>
                  </a:cubicBezTo>
                  <a:cubicBezTo>
                    <a:pt x="40255" y="15575"/>
                    <a:pt x="39698" y="15755"/>
                    <a:pt x="38996" y="15791"/>
                  </a:cubicBezTo>
                  <a:cubicBezTo>
                    <a:pt x="38907" y="15796"/>
                    <a:pt x="38820" y="15799"/>
                    <a:pt x="38735" y="15799"/>
                  </a:cubicBezTo>
                  <a:cubicBezTo>
                    <a:pt x="38154" y="15799"/>
                    <a:pt x="37705" y="15652"/>
                    <a:pt x="37673" y="15197"/>
                  </a:cubicBezTo>
                  <a:cubicBezTo>
                    <a:pt x="37628" y="14684"/>
                    <a:pt x="37961" y="11832"/>
                    <a:pt x="38672" y="11796"/>
                  </a:cubicBezTo>
                  <a:cubicBezTo>
                    <a:pt x="38678" y="11795"/>
                    <a:pt x="38683" y="11795"/>
                    <a:pt x="38689" y="11795"/>
                  </a:cubicBezTo>
                  <a:close/>
                  <a:moveTo>
                    <a:pt x="25225" y="13523"/>
                  </a:moveTo>
                  <a:cubicBezTo>
                    <a:pt x="25924" y="13523"/>
                    <a:pt x="26715" y="16271"/>
                    <a:pt x="26759" y="16789"/>
                  </a:cubicBezTo>
                  <a:cubicBezTo>
                    <a:pt x="26804" y="17302"/>
                    <a:pt x="26246" y="17482"/>
                    <a:pt x="25545" y="17527"/>
                  </a:cubicBezTo>
                  <a:cubicBezTo>
                    <a:pt x="25468" y="17531"/>
                    <a:pt x="25392" y="17533"/>
                    <a:pt x="25319" y="17533"/>
                  </a:cubicBezTo>
                  <a:cubicBezTo>
                    <a:pt x="24715" y="17533"/>
                    <a:pt x="24253" y="17391"/>
                    <a:pt x="24213" y="16933"/>
                  </a:cubicBezTo>
                  <a:cubicBezTo>
                    <a:pt x="24168" y="16420"/>
                    <a:pt x="24501" y="13568"/>
                    <a:pt x="25203" y="13523"/>
                  </a:cubicBezTo>
                  <a:lnTo>
                    <a:pt x="25212" y="13523"/>
                  </a:lnTo>
                  <a:cubicBezTo>
                    <a:pt x="25216" y="13523"/>
                    <a:pt x="25221" y="13523"/>
                    <a:pt x="25225" y="13523"/>
                  </a:cubicBezTo>
                  <a:close/>
                  <a:moveTo>
                    <a:pt x="32571" y="17653"/>
                  </a:moveTo>
                  <a:cubicBezTo>
                    <a:pt x="33268" y="17653"/>
                    <a:pt x="34057" y="20392"/>
                    <a:pt x="34092" y="20910"/>
                  </a:cubicBezTo>
                  <a:lnTo>
                    <a:pt x="34101" y="20910"/>
                  </a:lnTo>
                  <a:cubicBezTo>
                    <a:pt x="34146" y="21423"/>
                    <a:pt x="33588" y="21603"/>
                    <a:pt x="32887" y="21648"/>
                  </a:cubicBezTo>
                  <a:cubicBezTo>
                    <a:pt x="32811" y="21652"/>
                    <a:pt x="32736" y="21654"/>
                    <a:pt x="32663" y="21654"/>
                  </a:cubicBezTo>
                  <a:cubicBezTo>
                    <a:pt x="32064" y="21654"/>
                    <a:pt x="31595" y="21511"/>
                    <a:pt x="31555" y="21054"/>
                  </a:cubicBezTo>
                  <a:cubicBezTo>
                    <a:pt x="31510" y="20541"/>
                    <a:pt x="31852" y="17689"/>
                    <a:pt x="32554" y="17653"/>
                  </a:cubicBezTo>
                  <a:cubicBezTo>
                    <a:pt x="32559" y="17653"/>
                    <a:pt x="32565" y="17653"/>
                    <a:pt x="32571" y="17653"/>
                  </a:cubicBezTo>
                  <a:close/>
                  <a:moveTo>
                    <a:pt x="59159" y="0"/>
                  </a:moveTo>
                  <a:lnTo>
                    <a:pt x="1" y="7162"/>
                  </a:lnTo>
                  <a:cubicBezTo>
                    <a:pt x="127" y="8017"/>
                    <a:pt x="307" y="8872"/>
                    <a:pt x="541" y="9708"/>
                  </a:cubicBezTo>
                  <a:cubicBezTo>
                    <a:pt x="892" y="10959"/>
                    <a:pt x="1369" y="12174"/>
                    <a:pt x="1953" y="13334"/>
                  </a:cubicBezTo>
                  <a:cubicBezTo>
                    <a:pt x="2097" y="13631"/>
                    <a:pt x="2259" y="13919"/>
                    <a:pt x="2421" y="14207"/>
                  </a:cubicBezTo>
                  <a:cubicBezTo>
                    <a:pt x="3258" y="15683"/>
                    <a:pt x="4266" y="17059"/>
                    <a:pt x="5426" y="18292"/>
                  </a:cubicBezTo>
                  <a:cubicBezTo>
                    <a:pt x="6155" y="19066"/>
                    <a:pt x="6938" y="19794"/>
                    <a:pt x="7775" y="20460"/>
                  </a:cubicBezTo>
                  <a:cubicBezTo>
                    <a:pt x="9889" y="22134"/>
                    <a:pt x="12255" y="23465"/>
                    <a:pt x="14793" y="24401"/>
                  </a:cubicBezTo>
                  <a:cubicBezTo>
                    <a:pt x="15180" y="24545"/>
                    <a:pt x="15567" y="24680"/>
                    <a:pt x="15971" y="24815"/>
                  </a:cubicBezTo>
                  <a:cubicBezTo>
                    <a:pt x="16772" y="25076"/>
                    <a:pt x="17600" y="25310"/>
                    <a:pt x="18464" y="25508"/>
                  </a:cubicBezTo>
                  <a:cubicBezTo>
                    <a:pt x="21178" y="26138"/>
                    <a:pt x="23968" y="26453"/>
                    <a:pt x="26761" y="26453"/>
                  </a:cubicBezTo>
                  <a:cubicBezTo>
                    <a:pt x="26838" y="26453"/>
                    <a:pt x="26916" y="26453"/>
                    <a:pt x="26993" y="26453"/>
                  </a:cubicBezTo>
                  <a:cubicBezTo>
                    <a:pt x="29027" y="26444"/>
                    <a:pt x="31060" y="26318"/>
                    <a:pt x="33085" y="26048"/>
                  </a:cubicBezTo>
                  <a:cubicBezTo>
                    <a:pt x="34677" y="25850"/>
                    <a:pt x="36333" y="25562"/>
                    <a:pt x="38051" y="25193"/>
                  </a:cubicBezTo>
                  <a:cubicBezTo>
                    <a:pt x="38618" y="25067"/>
                    <a:pt x="39194" y="24932"/>
                    <a:pt x="39779" y="24788"/>
                  </a:cubicBezTo>
                  <a:cubicBezTo>
                    <a:pt x="48290" y="22701"/>
                    <a:pt x="53140" y="18805"/>
                    <a:pt x="55902" y="14612"/>
                  </a:cubicBezTo>
                  <a:cubicBezTo>
                    <a:pt x="56559" y="13604"/>
                    <a:pt x="57126" y="12543"/>
                    <a:pt x="57593" y="11436"/>
                  </a:cubicBezTo>
                  <a:cubicBezTo>
                    <a:pt x="58025" y="10410"/>
                    <a:pt x="58367" y="9357"/>
                    <a:pt x="58637" y="8287"/>
                  </a:cubicBezTo>
                  <a:cubicBezTo>
                    <a:pt x="59078" y="6433"/>
                    <a:pt x="59303" y="4544"/>
                    <a:pt x="59303" y="2636"/>
                  </a:cubicBezTo>
                  <a:cubicBezTo>
                    <a:pt x="59303" y="2061"/>
                    <a:pt x="59285" y="1530"/>
                    <a:pt x="59249" y="1035"/>
                  </a:cubicBezTo>
                  <a:cubicBezTo>
                    <a:pt x="59222" y="657"/>
                    <a:pt x="59195" y="315"/>
                    <a:pt x="5915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4000">
                  <a:schemeClr val="accent4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29" name="Google Shape;1329;p34"/>
            <p:cNvSpPr/>
            <p:nvPr/>
          </p:nvSpPr>
          <p:spPr>
            <a:xfrm>
              <a:off x="5640038" y="4001938"/>
              <a:ext cx="119925" cy="246075"/>
            </a:xfrm>
            <a:custGeom>
              <a:avLst/>
              <a:gdLst/>
              <a:ahLst/>
              <a:cxnLst/>
              <a:rect l="l" t="t" r="r" b="b"/>
              <a:pathLst>
                <a:path w="4797" h="9843" extrusionOk="0">
                  <a:moveTo>
                    <a:pt x="2778" y="0"/>
                  </a:moveTo>
                  <a:cubicBezTo>
                    <a:pt x="2593" y="0"/>
                    <a:pt x="2411" y="33"/>
                    <a:pt x="2241" y="104"/>
                  </a:cubicBezTo>
                  <a:cubicBezTo>
                    <a:pt x="1629" y="2228"/>
                    <a:pt x="766" y="4279"/>
                    <a:pt x="334" y="6457"/>
                  </a:cubicBezTo>
                  <a:cubicBezTo>
                    <a:pt x="163" y="7284"/>
                    <a:pt x="1" y="8175"/>
                    <a:pt x="100" y="9021"/>
                  </a:cubicBezTo>
                  <a:cubicBezTo>
                    <a:pt x="173" y="9616"/>
                    <a:pt x="428" y="9842"/>
                    <a:pt x="749" y="9842"/>
                  </a:cubicBezTo>
                  <a:cubicBezTo>
                    <a:pt x="1136" y="9842"/>
                    <a:pt x="1620" y="9514"/>
                    <a:pt x="1998" y="9111"/>
                  </a:cubicBezTo>
                  <a:cubicBezTo>
                    <a:pt x="3186" y="7860"/>
                    <a:pt x="3915" y="5899"/>
                    <a:pt x="4311" y="4252"/>
                  </a:cubicBezTo>
                  <a:cubicBezTo>
                    <a:pt x="4545" y="3307"/>
                    <a:pt x="4796" y="2174"/>
                    <a:pt x="4491" y="1220"/>
                  </a:cubicBezTo>
                  <a:cubicBezTo>
                    <a:pt x="4275" y="510"/>
                    <a:pt x="3506" y="0"/>
                    <a:pt x="2778" y="0"/>
                  </a:cubicBezTo>
                  <a:close/>
                </a:path>
              </a:pathLst>
            </a:custGeom>
            <a:solidFill>
              <a:srgbClr val="FFFFFF">
                <a:alpha val="19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30" name="Google Shape;1330;p34"/>
            <p:cNvSpPr/>
            <p:nvPr/>
          </p:nvSpPr>
          <p:spPr>
            <a:xfrm>
              <a:off x="4149613" y="3920863"/>
              <a:ext cx="1815275" cy="829350"/>
            </a:xfrm>
            <a:custGeom>
              <a:avLst/>
              <a:gdLst/>
              <a:ahLst/>
              <a:cxnLst/>
              <a:rect l="l" t="t" r="r" b="b"/>
              <a:pathLst>
                <a:path w="72611" h="33174" extrusionOk="0">
                  <a:moveTo>
                    <a:pt x="72457" y="0"/>
                  </a:moveTo>
                  <a:lnTo>
                    <a:pt x="71386" y="135"/>
                  </a:lnTo>
                  <a:cubicBezTo>
                    <a:pt x="71269" y="3698"/>
                    <a:pt x="70469" y="9169"/>
                    <a:pt x="67212" y="14558"/>
                  </a:cubicBezTo>
                  <a:cubicBezTo>
                    <a:pt x="63892" y="20065"/>
                    <a:pt x="57998" y="25481"/>
                    <a:pt x="47714" y="28630"/>
                  </a:cubicBezTo>
                  <a:cubicBezTo>
                    <a:pt x="42406" y="30259"/>
                    <a:pt x="37439" y="30996"/>
                    <a:pt x="32877" y="30996"/>
                  </a:cubicBezTo>
                  <a:cubicBezTo>
                    <a:pt x="24195" y="30996"/>
                    <a:pt x="16970" y="28333"/>
                    <a:pt x="11626" y="24167"/>
                  </a:cubicBezTo>
                  <a:cubicBezTo>
                    <a:pt x="6362" y="20056"/>
                    <a:pt x="2916" y="14495"/>
                    <a:pt x="1656" y="8566"/>
                  </a:cubicBezTo>
                  <a:lnTo>
                    <a:pt x="1" y="8773"/>
                  </a:lnTo>
                  <a:cubicBezTo>
                    <a:pt x="568" y="15017"/>
                    <a:pt x="3852" y="21081"/>
                    <a:pt x="9403" y="25598"/>
                  </a:cubicBezTo>
                  <a:cubicBezTo>
                    <a:pt x="15027" y="30178"/>
                    <a:pt x="22944" y="33174"/>
                    <a:pt x="32698" y="33174"/>
                  </a:cubicBezTo>
                  <a:cubicBezTo>
                    <a:pt x="37421" y="33174"/>
                    <a:pt x="42568" y="32472"/>
                    <a:pt x="48092" y="30898"/>
                  </a:cubicBezTo>
                  <a:cubicBezTo>
                    <a:pt x="59168" y="27748"/>
                    <a:pt x="65277" y="22296"/>
                    <a:pt x="68633" y="16826"/>
                  </a:cubicBezTo>
                  <a:cubicBezTo>
                    <a:pt x="71998" y="11346"/>
                    <a:pt x="72601" y="5840"/>
                    <a:pt x="72601" y="2601"/>
                  </a:cubicBezTo>
                  <a:cubicBezTo>
                    <a:pt x="72610" y="1737"/>
                    <a:pt x="72556" y="864"/>
                    <a:pt x="7245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48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31" name="Google Shape;1331;p34"/>
            <p:cNvSpPr/>
            <p:nvPr/>
          </p:nvSpPr>
          <p:spPr>
            <a:xfrm>
              <a:off x="4207438" y="3926263"/>
              <a:ext cx="1710200" cy="755575"/>
            </a:xfrm>
            <a:custGeom>
              <a:avLst/>
              <a:gdLst/>
              <a:ahLst/>
              <a:cxnLst/>
              <a:rect l="l" t="t" r="r" b="b"/>
              <a:pathLst>
                <a:path w="68408" h="30223" extrusionOk="0">
                  <a:moveTo>
                    <a:pt x="68408" y="0"/>
                  </a:moveTo>
                  <a:lnTo>
                    <a:pt x="64152" y="513"/>
                  </a:lnTo>
                  <a:cubicBezTo>
                    <a:pt x="64242" y="1413"/>
                    <a:pt x="64296" y="2322"/>
                    <a:pt x="64296" y="3230"/>
                  </a:cubicBezTo>
                  <a:cubicBezTo>
                    <a:pt x="64305" y="5723"/>
                    <a:pt x="63918" y="8206"/>
                    <a:pt x="63162" y="10581"/>
                  </a:cubicBezTo>
                  <a:cubicBezTo>
                    <a:pt x="62595" y="12309"/>
                    <a:pt x="61813" y="13955"/>
                    <a:pt x="60814" y="15476"/>
                  </a:cubicBezTo>
                  <a:cubicBezTo>
                    <a:pt x="58340" y="19246"/>
                    <a:pt x="54174" y="22782"/>
                    <a:pt x="47381" y="25031"/>
                  </a:cubicBezTo>
                  <a:cubicBezTo>
                    <a:pt x="46400" y="25355"/>
                    <a:pt x="45374" y="25643"/>
                    <a:pt x="44304" y="25913"/>
                  </a:cubicBezTo>
                  <a:cubicBezTo>
                    <a:pt x="39580" y="27074"/>
                    <a:pt x="35252" y="27604"/>
                    <a:pt x="31320" y="27604"/>
                  </a:cubicBezTo>
                  <a:cubicBezTo>
                    <a:pt x="31273" y="27605"/>
                    <a:pt x="31225" y="27605"/>
                    <a:pt x="31178" y="27605"/>
                  </a:cubicBezTo>
                  <a:cubicBezTo>
                    <a:pt x="28760" y="27605"/>
                    <a:pt x="26343" y="27380"/>
                    <a:pt x="23960" y="26930"/>
                  </a:cubicBezTo>
                  <a:cubicBezTo>
                    <a:pt x="23052" y="26750"/>
                    <a:pt x="22170" y="26543"/>
                    <a:pt x="21315" y="26300"/>
                  </a:cubicBezTo>
                  <a:cubicBezTo>
                    <a:pt x="20082" y="25958"/>
                    <a:pt x="18877" y="25535"/>
                    <a:pt x="17698" y="25031"/>
                  </a:cubicBezTo>
                  <a:cubicBezTo>
                    <a:pt x="15530" y="24122"/>
                    <a:pt x="13496" y="22917"/>
                    <a:pt x="11661" y="21450"/>
                  </a:cubicBezTo>
                  <a:cubicBezTo>
                    <a:pt x="11103" y="21009"/>
                    <a:pt x="10581" y="20550"/>
                    <a:pt x="10086" y="20065"/>
                  </a:cubicBezTo>
                  <a:lnTo>
                    <a:pt x="9879" y="19867"/>
                  </a:lnTo>
                  <a:cubicBezTo>
                    <a:pt x="9474" y="19462"/>
                    <a:pt x="9088" y="19057"/>
                    <a:pt x="8719" y="18634"/>
                  </a:cubicBezTo>
                  <a:cubicBezTo>
                    <a:pt x="8584" y="18481"/>
                    <a:pt x="8458" y="18328"/>
                    <a:pt x="8332" y="18175"/>
                  </a:cubicBezTo>
                  <a:cubicBezTo>
                    <a:pt x="8044" y="17824"/>
                    <a:pt x="7765" y="17464"/>
                    <a:pt x="7495" y="17104"/>
                  </a:cubicBezTo>
                  <a:cubicBezTo>
                    <a:pt x="6253" y="15395"/>
                    <a:pt x="5273" y="13514"/>
                    <a:pt x="4580" y="11517"/>
                  </a:cubicBezTo>
                  <a:cubicBezTo>
                    <a:pt x="4490" y="11238"/>
                    <a:pt x="4400" y="10950"/>
                    <a:pt x="4310" y="10671"/>
                  </a:cubicBezTo>
                  <a:cubicBezTo>
                    <a:pt x="4040" y="9745"/>
                    <a:pt x="3824" y="8791"/>
                    <a:pt x="3689" y="7828"/>
                  </a:cubicBezTo>
                  <a:lnTo>
                    <a:pt x="0" y="8278"/>
                  </a:lnTo>
                  <a:cubicBezTo>
                    <a:pt x="1233" y="14081"/>
                    <a:pt x="4607" y="19525"/>
                    <a:pt x="9762" y="23538"/>
                  </a:cubicBezTo>
                  <a:cubicBezTo>
                    <a:pt x="14990" y="27622"/>
                    <a:pt x="22044" y="30223"/>
                    <a:pt x="30564" y="30223"/>
                  </a:cubicBezTo>
                  <a:cubicBezTo>
                    <a:pt x="35045" y="30223"/>
                    <a:pt x="39931" y="29503"/>
                    <a:pt x="45167" y="27892"/>
                  </a:cubicBezTo>
                  <a:cubicBezTo>
                    <a:pt x="55298" y="24788"/>
                    <a:pt x="61048" y="19489"/>
                    <a:pt x="64314" y="14090"/>
                  </a:cubicBezTo>
                  <a:cubicBezTo>
                    <a:pt x="67472" y="8854"/>
                    <a:pt x="68282" y="3509"/>
                    <a:pt x="68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32" name="Google Shape;1332;p34"/>
            <p:cNvSpPr/>
            <p:nvPr/>
          </p:nvSpPr>
          <p:spPr>
            <a:xfrm>
              <a:off x="4315838" y="4110038"/>
              <a:ext cx="1092775" cy="492425"/>
            </a:xfrm>
            <a:custGeom>
              <a:avLst/>
              <a:gdLst/>
              <a:ahLst/>
              <a:cxnLst/>
              <a:rect l="l" t="t" r="r" b="b"/>
              <a:pathLst>
                <a:path w="43711" h="19697" extrusionOk="0">
                  <a:moveTo>
                    <a:pt x="3321" y="0"/>
                  </a:moveTo>
                  <a:lnTo>
                    <a:pt x="1" y="396"/>
                  </a:lnTo>
                  <a:cubicBezTo>
                    <a:pt x="127" y="1260"/>
                    <a:pt x="307" y="2115"/>
                    <a:pt x="541" y="2951"/>
                  </a:cubicBezTo>
                  <a:cubicBezTo>
                    <a:pt x="892" y="4202"/>
                    <a:pt x="1369" y="5417"/>
                    <a:pt x="1953" y="6577"/>
                  </a:cubicBezTo>
                  <a:cubicBezTo>
                    <a:pt x="2097" y="6874"/>
                    <a:pt x="2259" y="7162"/>
                    <a:pt x="2421" y="7450"/>
                  </a:cubicBezTo>
                  <a:cubicBezTo>
                    <a:pt x="3258" y="8926"/>
                    <a:pt x="4266" y="10302"/>
                    <a:pt x="5426" y="11535"/>
                  </a:cubicBezTo>
                  <a:cubicBezTo>
                    <a:pt x="6155" y="12309"/>
                    <a:pt x="6938" y="13037"/>
                    <a:pt x="7775" y="13703"/>
                  </a:cubicBezTo>
                  <a:cubicBezTo>
                    <a:pt x="9889" y="15377"/>
                    <a:pt x="12255" y="16708"/>
                    <a:pt x="14793" y="17644"/>
                  </a:cubicBezTo>
                  <a:cubicBezTo>
                    <a:pt x="15180" y="17788"/>
                    <a:pt x="15567" y="17923"/>
                    <a:pt x="15971" y="18058"/>
                  </a:cubicBezTo>
                  <a:cubicBezTo>
                    <a:pt x="16772" y="18319"/>
                    <a:pt x="17600" y="18553"/>
                    <a:pt x="18464" y="18751"/>
                  </a:cubicBezTo>
                  <a:cubicBezTo>
                    <a:pt x="21178" y="19381"/>
                    <a:pt x="23968" y="19696"/>
                    <a:pt x="26761" y="19696"/>
                  </a:cubicBezTo>
                  <a:cubicBezTo>
                    <a:pt x="26838" y="19696"/>
                    <a:pt x="26916" y="19696"/>
                    <a:pt x="26993" y="19696"/>
                  </a:cubicBezTo>
                  <a:cubicBezTo>
                    <a:pt x="29027" y="19687"/>
                    <a:pt x="31060" y="19561"/>
                    <a:pt x="33085" y="19291"/>
                  </a:cubicBezTo>
                  <a:cubicBezTo>
                    <a:pt x="34677" y="19093"/>
                    <a:pt x="36333" y="18805"/>
                    <a:pt x="38051" y="18436"/>
                  </a:cubicBezTo>
                  <a:cubicBezTo>
                    <a:pt x="38618" y="18310"/>
                    <a:pt x="39194" y="18175"/>
                    <a:pt x="39779" y="18031"/>
                  </a:cubicBezTo>
                  <a:cubicBezTo>
                    <a:pt x="41110" y="17707"/>
                    <a:pt x="42424" y="17311"/>
                    <a:pt x="43710" y="16843"/>
                  </a:cubicBezTo>
                  <a:lnTo>
                    <a:pt x="43710" y="16843"/>
                  </a:lnTo>
                  <a:cubicBezTo>
                    <a:pt x="43504" y="16879"/>
                    <a:pt x="43306" y="16924"/>
                    <a:pt x="43108" y="16951"/>
                  </a:cubicBezTo>
                  <a:cubicBezTo>
                    <a:pt x="39867" y="17487"/>
                    <a:pt x="36545" y="17849"/>
                    <a:pt x="33236" y="17849"/>
                  </a:cubicBezTo>
                  <a:cubicBezTo>
                    <a:pt x="30490" y="17849"/>
                    <a:pt x="27753" y="17600"/>
                    <a:pt x="25077" y="16996"/>
                  </a:cubicBezTo>
                  <a:cubicBezTo>
                    <a:pt x="19849" y="15827"/>
                    <a:pt x="15279" y="13235"/>
                    <a:pt x="11257" y="9735"/>
                  </a:cubicBezTo>
                  <a:cubicBezTo>
                    <a:pt x="8153" y="7027"/>
                    <a:pt x="5130" y="3779"/>
                    <a:pt x="3321" y="0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33" name="Google Shape;1333;p34"/>
            <p:cNvSpPr/>
            <p:nvPr/>
          </p:nvSpPr>
          <p:spPr>
            <a:xfrm>
              <a:off x="4149613" y="4134988"/>
              <a:ext cx="1666800" cy="615225"/>
            </a:xfrm>
            <a:custGeom>
              <a:avLst/>
              <a:gdLst/>
              <a:ahLst/>
              <a:cxnLst/>
              <a:rect l="l" t="t" r="r" b="b"/>
              <a:pathLst>
                <a:path w="66672" h="24609" extrusionOk="0">
                  <a:moveTo>
                    <a:pt x="1656" y="1"/>
                  </a:moveTo>
                  <a:lnTo>
                    <a:pt x="1" y="208"/>
                  </a:lnTo>
                  <a:cubicBezTo>
                    <a:pt x="568" y="6452"/>
                    <a:pt x="3852" y="12516"/>
                    <a:pt x="9403" y="17033"/>
                  </a:cubicBezTo>
                  <a:cubicBezTo>
                    <a:pt x="15027" y="21613"/>
                    <a:pt x="22944" y="24609"/>
                    <a:pt x="32698" y="24609"/>
                  </a:cubicBezTo>
                  <a:cubicBezTo>
                    <a:pt x="37421" y="24609"/>
                    <a:pt x="42568" y="23907"/>
                    <a:pt x="48092" y="22333"/>
                  </a:cubicBezTo>
                  <a:cubicBezTo>
                    <a:pt x="57287" y="19714"/>
                    <a:pt x="63055" y="15521"/>
                    <a:pt x="66672" y="11041"/>
                  </a:cubicBezTo>
                  <a:lnTo>
                    <a:pt x="66672" y="11041"/>
                  </a:lnTo>
                  <a:cubicBezTo>
                    <a:pt x="64791" y="11860"/>
                    <a:pt x="62875" y="12579"/>
                    <a:pt x="60940" y="13227"/>
                  </a:cubicBezTo>
                  <a:cubicBezTo>
                    <a:pt x="57638" y="15944"/>
                    <a:pt x="53338" y="18347"/>
                    <a:pt x="47714" y="20065"/>
                  </a:cubicBezTo>
                  <a:cubicBezTo>
                    <a:pt x="42406" y="21694"/>
                    <a:pt x="37439" y="22431"/>
                    <a:pt x="32877" y="22431"/>
                  </a:cubicBezTo>
                  <a:cubicBezTo>
                    <a:pt x="24195" y="22431"/>
                    <a:pt x="16970" y="19768"/>
                    <a:pt x="11626" y="15602"/>
                  </a:cubicBezTo>
                  <a:cubicBezTo>
                    <a:pt x="6362" y="11491"/>
                    <a:pt x="2916" y="5930"/>
                    <a:pt x="1656" y="1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34" name="Google Shape;1334;p34"/>
            <p:cNvSpPr/>
            <p:nvPr/>
          </p:nvSpPr>
          <p:spPr>
            <a:xfrm>
              <a:off x="4207438" y="4121963"/>
              <a:ext cx="1425650" cy="559875"/>
            </a:xfrm>
            <a:custGeom>
              <a:avLst/>
              <a:gdLst/>
              <a:ahLst/>
              <a:cxnLst/>
              <a:rect l="l" t="t" r="r" b="b"/>
              <a:pathLst>
                <a:path w="57026" h="22395" extrusionOk="0">
                  <a:moveTo>
                    <a:pt x="3689" y="0"/>
                  </a:moveTo>
                  <a:lnTo>
                    <a:pt x="0" y="450"/>
                  </a:lnTo>
                  <a:cubicBezTo>
                    <a:pt x="1242" y="6253"/>
                    <a:pt x="4616" y="11706"/>
                    <a:pt x="9762" y="15719"/>
                  </a:cubicBezTo>
                  <a:cubicBezTo>
                    <a:pt x="14999" y="19794"/>
                    <a:pt x="22044" y="22395"/>
                    <a:pt x="30573" y="22395"/>
                  </a:cubicBezTo>
                  <a:cubicBezTo>
                    <a:pt x="35054" y="22395"/>
                    <a:pt x="39940" y="21684"/>
                    <a:pt x="45176" y="20073"/>
                  </a:cubicBezTo>
                  <a:cubicBezTo>
                    <a:pt x="50080" y="18562"/>
                    <a:pt x="53958" y="16546"/>
                    <a:pt x="57026" y="14252"/>
                  </a:cubicBezTo>
                  <a:lnTo>
                    <a:pt x="57026" y="14252"/>
                  </a:lnTo>
                  <a:cubicBezTo>
                    <a:pt x="55010" y="14864"/>
                    <a:pt x="52977" y="15377"/>
                    <a:pt x="50926" y="15818"/>
                  </a:cubicBezTo>
                  <a:cubicBezTo>
                    <a:pt x="49774" y="16339"/>
                    <a:pt x="48586" y="16807"/>
                    <a:pt x="47381" y="17203"/>
                  </a:cubicBezTo>
                  <a:cubicBezTo>
                    <a:pt x="46409" y="17527"/>
                    <a:pt x="45374" y="17824"/>
                    <a:pt x="44304" y="18085"/>
                  </a:cubicBezTo>
                  <a:cubicBezTo>
                    <a:pt x="39580" y="19246"/>
                    <a:pt x="35252" y="19776"/>
                    <a:pt x="31329" y="19776"/>
                  </a:cubicBezTo>
                  <a:cubicBezTo>
                    <a:pt x="31282" y="19777"/>
                    <a:pt x="31234" y="19777"/>
                    <a:pt x="31187" y="19777"/>
                  </a:cubicBezTo>
                  <a:cubicBezTo>
                    <a:pt x="28760" y="19777"/>
                    <a:pt x="26343" y="19552"/>
                    <a:pt x="23960" y="19102"/>
                  </a:cubicBezTo>
                  <a:cubicBezTo>
                    <a:pt x="23052" y="18922"/>
                    <a:pt x="22170" y="18715"/>
                    <a:pt x="21324" y="18481"/>
                  </a:cubicBezTo>
                  <a:cubicBezTo>
                    <a:pt x="20082" y="18130"/>
                    <a:pt x="18877" y="17707"/>
                    <a:pt x="17698" y="17203"/>
                  </a:cubicBezTo>
                  <a:cubicBezTo>
                    <a:pt x="15530" y="16294"/>
                    <a:pt x="13496" y="15089"/>
                    <a:pt x="11661" y="13622"/>
                  </a:cubicBezTo>
                  <a:cubicBezTo>
                    <a:pt x="11103" y="13181"/>
                    <a:pt x="10581" y="12722"/>
                    <a:pt x="10086" y="12237"/>
                  </a:cubicBezTo>
                  <a:lnTo>
                    <a:pt x="9879" y="12039"/>
                  </a:lnTo>
                  <a:cubicBezTo>
                    <a:pt x="9474" y="11634"/>
                    <a:pt x="9088" y="11229"/>
                    <a:pt x="8719" y="10806"/>
                  </a:cubicBezTo>
                  <a:cubicBezTo>
                    <a:pt x="8584" y="10653"/>
                    <a:pt x="8458" y="10500"/>
                    <a:pt x="8332" y="10347"/>
                  </a:cubicBezTo>
                  <a:cubicBezTo>
                    <a:pt x="8044" y="9996"/>
                    <a:pt x="7765" y="9636"/>
                    <a:pt x="7495" y="9276"/>
                  </a:cubicBezTo>
                  <a:cubicBezTo>
                    <a:pt x="6253" y="7567"/>
                    <a:pt x="5273" y="5686"/>
                    <a:pt x="4580" y="3689"/>
                  </a:cubicBezTo>
                  <a:cubicBezTo>
                    <a:pt x="4490" y="3410"/>
                    <a:pt x="4400" y="3122"/>
                    <a:pt x="4310" y="2843"/>
                  </a:cubicBezTo>
                  <a:cubicBezTo>
                    <a:pt x="4040" y="1917"/>
                    <a:pt x="3824" y="963"/>
                    <a:pt x="3689" y="0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35" name="Google Shape;1335;p34"/>
            <p:cNvSpPr/>
            <p:nvPr/>
          </p:nvSpPr>
          <p:spPr>
            <a:xfrm>
              <a:off x="4132538" y="3906188"/>
              <a:ext cx="1848975" cy="857750"/>
            </a:xfrm>
            <a:custGeom>
              <a:avLst/>
              <a:gdLst/>
              <a:ahLst/>
              <a:cxnLst/>
              <a:rect l="l" t="t" r="r" b="b"/>
              <a:pathLst>
                <a:path w="73959" h="34310" extrusionOk="0">
                  <a:moveTo>
                    <a:pt x="66491" y="1397"/>
                  </a:moveTo>
                  <a:cubicBezTo>
                    <a:pt x="66527" y="1712"/>
                    <a:pt x="66554" y="2054"/>
                    <a:pt x="66581" y="2432"/>
                  </a:cubicBezTo>
                  <a:cubicBezTo>
                    <a:pt x="66617" y="2927"/>
                    <a:pt x="66635" y="3458"/>
                    <a:pt x="66635" y="4033"/>
                  </a:cubicBezTo>
                  <a:cubicBezTo>
                    <a:pt x="66635" y="5932"/>
                    <a:pt x="66410" y="7830"/>
                    <a:pt x="65969" y="9675"/>
                  </a:cubicBezTo>
                  <a:cubicBezTo>
                    <a:pt x="65699" y="10754"/>
                    <a:pt x="65357" y="11807"/>
                    <a:pt x="64925" y="12824"/>
                  </a:cubicBezTo>
                  <a:cubicBezTo>
                    <a:pt x="64458" y="13940"/>
                    <a:pt x="63891" y="15001"/>
                    <a:pt x="63234" y="16009"/>
                  </a:cubicBezTo>
                  <a:cubicBezTo>
                    <a:pt x="60472" y="20193"/>
                    <a:pt x="55622" y="24089"/>
                    <a:pt x="47111" y="26185"/>
                  </a:cubicBezTo>
                  <a:cubicBezTo>
                    <a:pt x="46526" y="26329"/>
                    <a:pt x="45950" y="26464"/>
                    <a:pt x="45383" y="26590"/>
                  </a:cubicBezTo>
                  <a:cubicBezTo>
                    <a:pt x="43665" y="26959"/>
                    <a:pt x="42009" y="27247"/>
                    <a:pt x="40417" y="27445"/>
                  </a:cubicBezTo>
                  <a:cubicBezTo>
                    <a:pt x="38392" y="27706"/>
                    <a:pt x="36359" y="27841"/>
                    <a:pt x="34316" y="27850"/>
                  </a:cubicBezTo>
                  <a:cubicBezTo>
                    <a:pt x="34241" y="27850"/>
                    <a:pt x="34165" y="27850"/>
                    <a:pt x="34089" y="27850"/>
                  </a:cubicBezTo>
                  <a:cubicBezTo>
                    <a:pt x="31295" y="27850"/>
                    <a:pt x="28511" y="27527"/>
                    <a:pt x="25796" y="26905"/>
                  </a:cubicBezTo>
                  <a:cubicBezTo>
                    <a:pt x="24932" y="26698"/>
                    <a:pt x="24104" y="26473"/>
                    <a:pt x="23303" y="26212"/>
                  </a:cubicBezTo>
                  <a:cubicBezTo>
                    <a:pt x="22899" y="26077"/>
                    <a:pt x="22503" y="25942"/>
                    <a:pt x="22125" y="25798"/>
                  </a:cubicBezTo>
                  <a:cubicBezTo>
                    <a:pt x="19587" y="24862"/>
                    <a:pt x="17221" y="23531"/>
                    <a:pt x="15107" y="21857"/>
                  </a:cubicBezTo>
                  <a:cubicBezTo>
                    <a:pt x="14270" y="21191"/>
                    <a:pt x="13487" y="20463"/>
                    <a:pt x="12758" y="19689"/>
                  </a:cubicBezTo>
                  <a:cubicBezTo>
                    <a:pt x="11598" y="18456"/>
                    <a:pt x="10590" y="17080"/>
                    <a:pt x="9753" y="15604"/>
                  </a:cubicBezTo>
                  <a:cubicBezTo>
                    <a:pt x="9591" y="15316"/>
                    <a:pt x="9429" y="15028"/>
                    <a:pt x="9285" y="14731"/>
                  </a:cubicBezTo>
                  <a:cubicBezTo>
                    <a:pt x="8701" y="13571"/>
                    <a:pt x="8224" y="12356"/>
                    <a:pt x="7873" y="11105"/>
                  </a:cubicBezTo>
                  <a:cubicBezTo>
                    <a:pt x="7639" y="10269"/>
                    <a:pt x="7459" y="9414"/>
                    <a:pt x="7333" y="8550"/>
                  </a:cubicBezTo>
                  <a:lnTo>
                    <a:pt x="66491" y="1397"/>
                  </a:lnTo>
                  <a:close/>
                  <a:moveTo>
                    <a:pt x="71413" y="794"/>
                  </a:moveTo>
                  <a:lnTo>
                    <a:pt x="71413" y="794"/>
                  </a:lnTo>
                  <a:cubicBezTo>
                    <a:pt x="71287" y="4312"/>
                    <a:pt x="70477" y="9657"/>
                    <a:pt x="67310" y="14893"/>
                  </a:cubicBezTo>
                  <a:cubicBezTo>
                    <a:pt x="64053" y="20292"/>
                    <a:pt x="58303" y="25591"/>
                    <a:pt x="48172" y="28695"/>
                  </a:cubicBezTo>
                  <a:cubicBezTo>
                    <a:pt x="42936" y="30306"/>
                    <a:pt x="38050" y="31026"/>
                    <a:pt x="33569" y="31026"/>
                  </a:cubicBezTo>
                  <a:cubicBezTo>
                    <a:pt x="25040" y="31026"/>
                    <a:pt x="17995" y="28425"/>
                    <a:pt x="12758" y="24341"/>
                  </a:cubicBezTo>
                  <a:cubicBezTo>
                    <a:pt x="7612" y="20328"/>
                    <a:pt x="4238" y="14875"/>
                    <a:pt x="2996" y="9072"/>
                  </a:cubicBezTo>
                  <a:lnTo>
                    <a:pt x="6676" y="8631"/>
                  </a:lnTo>
                  <a:cubicBezTo>
                    <a:pt x="6820" y="9594"/>
                    <a:pt x="7027" y="10548"/>
                    <a:pt x="7306" y="11474"/>
                  </a:cubicBezTo>
                  <a:cubicBezTo>
                    <a:pt x="7387" y="11762"/>
                    <a:pt x="7477" y="12041"/>
                    <a:pt x="7576" y="12320"/>
                  </a:cubicBezTo>
                  <a:cubicBezTo>
                    <a:pt x="8260" y="14317"/>
                    <a:pt x="9240" y="16198"/>
                    <a:pt x="10491" y="17907"/>
                  </a:cubicBezTo>
                  <a:cubicBezTo>
                    <a:pt x="10752" y="18267"/>
                    <a:pt x="11031" y="18627"/>
                    <a:pt x="11319" y="18978"/>
                  </a:cubicBezTo>
                  <a:cubicBezTo>
                    <a:pt x="11454" y="19131"/>
                    <a:pt x="11580" y="19284"/>
                    <a:pt x="11715" y="19437"/>
                  </a:cubicBezTo>
                  <a:cubicBezTo>
                    <a:pt x="12075" y="19860"/>
                    <a:pt x="12462" y="20265"/>
                    <a:pt x="12866" y="20670"/>
                  </a:cubicBezTo>
                  <a:lnTo>
                    <a:pt x="13073" y="20868"/>
                  </a:lnTo>
                  <a:cubicBezTo>
                    <a:pt x="13577" y="21353"/>
                    <a:pt x="14099" y="21812"/>
                    <a:pt x="14648" y="22253"/>
                  </a:cubicBezTo>
                  <a:cubicBezTo>
                    <a:pt x="16492" y="23720"/>
                    <a:pt x="18526" y="24925"/>
                    <a:pt x="20694" y="25834"/>
                  </a:cubicBezTo>
                  <a:cubicBezTo>
                    <a:pt x="21873" y="26338"/>
                    <a:pt x="23087" y="26761"/>
                    <a:pt x="24320" y="27103"/>
                  </a:cubicBezTo>
                  <a:cubicBezTo>
                    <a:pt x="25175" y="27346"/>
                    <a:pt x="26057" y="27553"/>
                    <a:pt x="26965" y="27724"/>
                  </a:cubicBezTo>
                  <a:cubicBezTo>
                    <a:pt x="29299" y="28166"/>
                    <a:pt x="31675" y="28399"/>
                    <a:pt x="34060" y="28399"/>
                  </a:cubicBezTo>
                  <a:cubicBezTo>
                    <a:pt x="34148" y="28399"/>
                    <a:pt x="34237" y="28399"/>
                    <a:pt x="34325" y="28398"/>
                  </a:cubicBezTo>
                  <a:cubicBezTo>
                    <a:pt x="38257" y="28398"/>
                    <a:pt x="42585" y="27877"/>
                    <a:pt x="47300" y="26716"/>
                  </a:cubicBezTo>
                  <a:cubicBezTo>
                    <a:pt x="48388" y="26446"/>
                    <a:pt x="49414" y="26158"/>
                    <a:pt x="50386" y="25834"/>
                  </a:cubicBezTo>
                  <a:cubicBezTo>
                    <a:pt x="57188" y="23585"/>
                    <a:pt x="61345" y="20040"/>
                    <a:pt x="63819" y="16270"/>
                  </a:cubicBezTo>
                  <a:cubicBezTo>
                    <a:pt x="64809" y="14758"/>
                    <a:pt x="65600" y="13112"/>
                    <a:pt x="66158" y="11384"/>
                  </a:cubicBezTo>
                  <a:cubicBezTo>
                    <a:pt x="66923" y="9009"/>
                    <a:pt x="67310" y="6526"/>
                    <a:pt x="67301" y="4033"/>
                  </a:cubicBezTo>
                  <a:cubicBezTo>
                    <a:pt x="67301" y="3125"/>
                    <a:pt x="67247" y="2216"/>
                    <a:pt x="67148" y="1316"/>
                  </a:cubicBezTo>
                  <a:lnTo>
                    <a:pt x="71413" y="794"/>
                  </a:lnTo>
                  <a:close/>
                  <a:moveTo>
                    <a:pt x="73140" y="587"/>
                  </a:moveTo>
                  <a:cubicBezTo>
                    <a:pt x="73239" y="1451"/>
                    <a:pt x="73284" y="2324"/>
                    <a:pt x="73284" y="3188"/>
                  </a:cubicBezTo>
                  <a:cubicBezTo>
                    <a:pt x="73284" y="6427"/>
                    <a:pt x="72681" y="11933"/>
                    <a:pt x="69316" y="17404"/>
                  </a:cubicBezTo>
                  <a:lnTo>
                    <a:pt x="69325" y="17404"/>
                  </a:lnTo>
                  <a:cubicBezTo>
                    <a:pt x="65960" y="22883"/>
                    <a:pt x="59860" y="28326"/>
                    <a:pt x="48784" y="31485"/>
                  </a:cubicBezTo>
                  <a:cubicBezTo>
                    <a:pt x="43260" y="33059"/>
                    <a:pt x="38104" y="33761"/>
                    <a:pt x="33381" y="33761"/>
                  </a:cubicBezTo>
                  <a:cubicBezTo>
                    <a:pt x="23627" y="33761"/>
                    <a:pt x="15710" y="30765"/>
                    <a:pt x="10086" y="26185"/>
                  </a:cubicBezTo>
                  <a:cubicBezTo>
                    <a:pt x="4535" y="21668"/>
                    <a:pt x="1242" y="15604"/>
                    <a:pt x="684" y="9360"/>
                  </a:cubicBezTo>
                  <a:lnTo>
                    <a:pt x="2339" y="9153"/>
                  </a:lnTo>
                  <a:cubicBezTo>
                    <a:pt x="3599" y="15082"/>
                    <a:pt x="7036" y="20643"/>
                    <a:pt x="12309" y="24745"/>
                  </a:cubicBezTo>
                  <a:cubicBezTo>
                    <a:pt x="17653" y="28920"/>
                    <a:pt x="24878" y="31583"/>
                    <a:pt x="33560" y="31583"/>
                  </a:cubicBezTo>
                  <a:cubicBezTo>
                    <a:pt x="38122" y="31583"/>
                    <a:pt x="43089" y="30846"/>
                    <a:pt x="48397" y="29217"/>
                  </a:cubicBezTo>
                  <a:cubicBezTo>
                    <a:pt x="58681" y="26068"/>
                    <a:pt x="64575" y="20652"/>
                    <a:pt x="67895" y="15145"/>
                  </a:cubicBezTo>
                  <a:cubicBezTo>
                    <a:pt x="71152" y="9756"/>
                    <a:pt x="71943" y="4285"/>
                    <a:pt x="72069" y="722"/>
                  </a:cubicBezTo>
                  <a:lnTo>
                    <a:pt x="73140" y="587"/>
                  </a:lnTo>
                  <a:close/>
                  <a:moveTo>
                    <a:pt x="73424" y="0"/>
                  </a:moveTo>
                  <a:cubicBezTo>
                    <a:pt x="73410" y="0"/>
                    <a:pt x="73397" y="1"/>
                    <a:pt x="73383" y="3"/>
                  </a:cubicBezTo>
                  <a:lnTo>
                    <a:pt x="279" y="8847"/>
                  </a:lnTo>
                  <a:cubicBezTo>
                    <a:pt x="126" y="8856"/>
                    <a:pt x="0" y="8982"/>
                    <a:pt x="0" y="9135"/>
                  </a:cubicBezTo>
                  <a:cubicBezTo>
                    <a:pt x="504" y="15613"/>
                    <a:pt x="3878" y="21902"/>
                    <a:pt x="9627" y="26581"/>
                  </a:cubicBezTo>
                  <a:cubicBezTo>
                    <a:pt x="15368" y="31260"/>
                    <a:pt x="23465" y="34310"/>
                    <a:pt x="33381" y="34310"/>
                  </a:cubicBezTo>
                  <a:cubicBezTo>
                    <a:pt x="38185" y="34310"/>
                    <a:pt x="43404" y="33599"/>
                    <a:pt x="48991" y="32006"/>
                  </a:cubicBezTo>
                  <a:cubicBezTo>
                    <a:pt x="60220" y="28812"/>
                    <a:pt x="66482" y="23252"/>
                    <a:pt x="69910" y="17664"/>
                  </a:cubicBezTo>
                  <a:cubicBezTo>
                    <a:pt x="73338" y="12077"/>
                    <a:pt x="73950" y="6481"/>
                    <a:pt x="73950" y="3188"/>
                  </a:cubicBezTo>
                  <a:cubicBezTo>
                    <a:pt x="73959" y="2207"/>
                    <a:pt x="73896" y="1217"/>
                    <a:pt x="73761" y="236"/>
                  </a:cubicBezTo>
                  <a:cubicBezTo>
                    <a:pt x="73743" y="164"/>
                    <a:pt x="73698" y="93"/>
                    <a:pt x="73626" y="57"/>
                  </a:cubicBezTo>
                  <a:cubicBezTo>
                    <a:pt x="73566" y="19"/>
                    <a:pt x="73494" y="0"/>
                    <a:pt x="73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36" name="Google Shape;1336;p34"/>
            <p:cNvSpPr/>
            <p:nvPr/>
          </p:nvSpPr>
          <p:spPr>
            <a:xfrm>
              <a:off x="4725238" y="4133413"/>
              <a:ext cx="65925" cy="100350"/>
            </a:xfrm>
            <a:custGeom>
              <a:avLst/>
              <a:gdLst/>
              <a:ahLst/>
              <a:cxnLst/>
              <a:rect l="l" t="t" r="r" b="b"/>
              <a:pathLst>
                <a:path w="2637" h="4014" extrusionOk="0">
                  <a:moveTo>
                    <a:pt x="1057" y="1"/>
                  </a:moveTo>
                  <a:cubicBezTo>
                    <a:pt x="1053" y="1"/>
                    <a:pt x="1048" y="1"/>
                    <a:pt x="1044" y="1"/>
                  </a:cubicBezTo>
                  <a:cubicBezTo>
                    <a:pt x="342" y="37"/>
                    <a:pt x="0" y="2898"/>
                    <a:pt x="45" y="3420"/>
                  </a:cubicBezTo>
                  <a:cubicBezTo>
                    <a:pt x="85" y="3868"/>
                    <a:pt x="528" y="4014"/>
                    <a:pt x="1113" y="4014"/>
                  </a:cubicBezTo>
                  <a:cubicBezTo>
                    <a:pt x="1198" y="4014"/>
                    <a:pt x="1286" y="4011"/>
                    <a:pt x="1377" y="4005"/>
                  </a:cubicBezTo>
                  <a:cubicBezTo>
                    <a:pt x="2079" y="3969"/>
                    <a:pt x="2637" y="3780"/>
                    <a:pt x="2592" y="3267"/>
                  </a:cubicBezTo>
                  <a:cubicBezTo>
                    <a:pt x="2547" y="2757"/>
                    <a:pt x="1756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37" name="Google Shape;1337;p34"/>
            <p:cNvSpPr/>
            <p:nvPr/>
          </p:nvSpPr>
          <p:spPr>
            <a:xfrm>
              <a:off x="5060613" y="4101238"/>
              <a:ext cx="65925" cy="100150"/>
            </a:xfrm>
            <a:custGeom>
              <a:avLst/>
              <a:gdLst/>
              <a:ahLst/>
              <a:cxnLst/>
              <a:rect l="l" t="t" r="r" b="b"/>
              <a:pathLst>
                <a:path w="2637" h="4006" extrusionOk="0">
                  <a:moveTo>
                    <a:pt x="1058" y="1"/>
                  </a:moveTo>
                  <a:cubicBezTo>
                    <a:pt x="1053" y="1"/>
                    <a:pt x="1049" y="1"/>
                    <a:pt x="1044" y="1"/>
                  </a:cubicBezTo>
                  <a:cubicBezTo>
                    <a:pt x="342" y="37"/>
                    <a:pt x="0" y="2889"/>
                    <a:pt x="45" y="3402"/>
                  </a:cubicBezTo>
                  <a:cubicBezTo>
                    <a:pt x="85" y="3858"/>
                    <a:pt x="529" y="4005"/>
                    <a:pt x="1114" y="4005"/>
                  </a:cubicBezTo>
                  <a:cubicBezTo>
                    <a:pt x="1199" y="4005"/>
                    <a:pt x="1287" y="4002"/>
                    <a:pt x="1377" y="3996"/>
                  </a:cubicBezTo>
                  <a:lnTo>
                    <a:pt x="1377" y="4005"/>
                  </a:lnTo>
                  <a:cubicBezTo>
                    <a:pt x="2079" y="3960"/>
                    <a:pt x="2637" y="3780"/>
                    <a:pt x="2592" y="3267"/>
                  </a:cubicBezTo>
                  <a:cubicBezTo>
                    <a:pt x="2547" y="2749"/>
                    <a:pt x="1756" y="1"/>
                    <a:pt x="1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38" name="Google Shape;1338;p34"/>
            <p:cNvSpPr/>
            <p:nvPr/>
          </p:nvSpPr>
          <p:spPr>
            <a:xfrm>
              <a:off x="4920038" y="4278938"/>
              <a:ext cx="65700" cy="100150"/>
            </a:xfrm>
            <a:custGeom>
              <a:avLst/>
              <a:gdLst/>
              <a:ahLst/>
              <a:cxnLst/>
              <a:rect l="l" t="t" r="r" b="b"/>
              <a:pathLst>
                <a:path w="2628" h="4006" extrusionOk="0">
                  <a:moveTo>
                    <a:pt x="1048" y="1"/>
                  </a:moveTo>
                  <a:cubicBezTo>
                    <a:pt x="1044" y="1"/>
                    <a:pt x="1039" y="1"/>
                    <a:pt x="1035" y="1"/>
                  </a:cubicBezTo>
                  <a:cubicBezTo>
                    <a:pt x="333" y="37"/>
                    <a:pt x="0" y="2889"/>
                    <a:pt x="36" y="3411"/>
                  </a:cubicBezTo>
                  <a:cubicBezTo>
                    <a:pt x="75" y="3859"/>
                    <a:pt x="526" y="4005"/>
                    <a:pt x="1106" y="4005"/>
                  </a:cubicBezTo>
                  <a:cubicBezTo>
                    <a:pt x="1191" y="4005"/>
                    <a:pt x="1278" y="4002"/>
                    <a:pt x="1368" y="3996"/>
                  </a:cubicBezTo>
                  <a:lnTo>
                    <a:pt x="1368" y="4005"/>
                  </a:lnTo>
                  <a:cubicBezTo>
                    <a:pt x="2069" y="3960"/>
                    <a:pt x="2627" y="3780"/>
                    <a:pt x="2582" y="3267"/>
                  </a:cubicBezTo>
                  <a:cubicBezTo>
                    <a:pt x="2547" y="2749"/>
                    <a:pt x="1747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39" name="Google Shape;1339;p34"/>
            <p:cNvSpPr/>
            <p:nvPr/>
          </p:nvSpPr>
          <p:spPr>
            <a:xfrm>
              <a:off x="5103563" y="4382188"/>
              <a:ext cx="65725" cy="100275"/>
            </a:xfrm>
            <a:custGeom>
              <a:avLst/>
              <a:gdLst/>
              <a:ahLst/>
              <a:cxnLst/>
              <a:rect l="l" t="t" r="r" b="b"/>
              <a:pathLst>
                <a:path w="2629" h="4011" extrusionOk="0">
                  <a:moveTo>
                    <a:pt x="1049" y="1"/>
                  </a:moveTo>
                  <a:cubicBezTo>
                    <a:pt x="1045" y="1"/>
                    <a:pt x="1040" y="1"/>
                    <a:pt x="1036" y="1"/>
                  </a:cubicBezTo>
                  <a:cubicBezTo>
                    <a:pt x="334" y="37"/>
                    <a:pt x="1" y="2889"/>
                    <a:pt x="46" y="3411"/>
                  </a:cubicBezTo>
                  <a:cubicBezTo>
                    <a:pt x="78" y="3868"/>
                    <a:pt x="546" y="4011"/>
                    <a:pt x="1145" y="4011"/>
                  </a:cubicBezTo>
                  <a:cubicBezTo>
                    <a:pt x="1218" y="4011"/>
                    <a:pt x="1293" y="4009"/>
                    <a:pt x="1369" y="4005"/>
                  </a:cubicBezTo>
                  <a:cubicBezTo>
                    <a:pt x="2070" y="3960"/>
                    <a:pt x="2628" y="3780"/>
                    <a:pt x="2583" y="3267"/>
                  </a:cubicBezTo>
                  <a:cubicBezTo>
                    <a:pt x="2547" y="2758"/>
                    <a:pt x="1757" y="1"/>
                    <a:pt x="1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40" name="Google Shape;1340;p34"/>
            <p:cNvSpPr/>
            <p:nvPr/>
          </p:nvSpPr>
          <p:spPr>
            <a:xfrm>
              <a:off x="5256313" y="4235763"/>
              <a:ext cx="65925" cy="100125"/>
            </a:xfrm>
            <a:custGeom>
              <a:avLst/>
              <a:gdLst/>
              <a:ahLst/>
              <a:cxnLst/>
              <a:rect l="l" t="t" r="r" b="b"/>
              <a:pathLst>
                <a:path w="2637" h="4005" extrusionOk="0">
                  <a:moveTo>
                    <a:pt x="1057" y="0"/>
                  </a:moveTo>
                  <a:cubicBezTo>
                    <a:pt x="1053" y="0"/>
                    <a:pt x="1048" y="1"/>
                    <a:pt x="1044" y="1"/>
                  </a:cubicBezTo>
                  <a:cubicBezTo>
                    <a:pt x="342" y="37"/>
                    <a:pt x="0" y="2889"/>
                    <a:pt x="45" y="3402"/>
                  </a:cubicBezTo>
                  <a:cubicBezTo>
                    <a:pt x="84" y="3857"/>
                    <a:pt x="535" y="4004"/>
                    <a:pt x="1116" y="4004"/>
                  </a:cubicBezTo>
                  <a:cubicBezTo>
                    <a:pt x="1201" y="4004"/>
                    <a:pt x="1288" y="4001"/>
                    <a:pt x="1377" y="3996"/>
                  </a:cubicBezTo>
                  <a:lnTo>
                    <a:pt x="1377" y="4005"/>
                  </a:lnTo>
                  <a:cubicBezTo>
                    <a:pt x="2079" y="3960"/>
                    <a:pt x="2636" y="3780"/>
                    <a:pt x="2591" y="3267"/>
                  </a:cubicBezTo>
                  <a:cubicBezTo>
                    <a:pt x="2547" y="2748"/>
                    <a:pt x="1756" y="0"/>
                    <a:pt x="10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1341" name="Google Shape;1341;p34"/>
            <p:cNvSpPr/>
            <p:nvPr/>
          </p:nvSpPr>
          <p:spPr>
            <a:xfrm>
              <a:off x="5382488" y="4057163"/>
              <a:ext cx="65475" cy="100050"/>
            </a:xfrm>
            <a:custGeom>
              <a:avLst/>
              <a:gdLst/>
              <a:ahLst/>
              <a:cxnLst/>
              <a:rect l="l" t="t" r="r" b="b"/>
              <a:pathLst>
                <a:path w="2619" h="4002" extrusionOk="0">
                  <a:moveTo>
                    <a:pt x="1094" y="0"/>
                  </a:moveTo>
                  <a:cubicBezTo>
                    <a:pt x="1089" y="0"/>
                    <a:pt x="1085" y="1"/>
                    <a:pt x="1080" y="1"/>
                  </a:cubicBezTo>
                  <a:cubicBezTo>
                    <a:pt x="379" y="37"/>
                    <a:pt x="1" y="2880"/>
                    <a:pt x="37" y="3393"/>
                  </a:cubicBezTo>
                  <a:cubicBezTo>
                    <a:pt x="69" y="3853"/>
                    <a:pt x="535" y="4001"/>
                    <a:pt x="1143" y="4001"/>
                  </a:cubicBezTo>
                  <a:cubicBezTo>
                    <a:pt x="1213" y="4001"/>
                    <a:pt x="1286" y="3999"/>
                    <a:pt x="1359" y="3996"/>
                  </a:cubicBezTo>
                  <a:lnTo>
                    <a:pt x="1350" y="3996"/>
                  </a:lnTo>
                  <a:cubicBezTo>
                    <a:pt x="2061" y="3969"/>
                    <a:pt x="2619" y="3789"/>
                    <a:pt x="2583" y="3267"/>
                  </a:cubicBezTo>
                  <a:cubicBezTo>
                    <a:pt x="2547" y="2757"/>
                    <a:pt x="1792" y="0"/>
                    <a:pt x="1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</p:grpSp>
      <p:grpSp>
        <p:nvGrpSpPr>
          <p:cNvPr id="1342" name="Google Shape;1342;p34"/>
          <p:cNvGrpSpPr/>
          <p:nvPr/>
        </p:nvGrpSpPr>
        <p:grpSpPr>
          <a:xfrm rot="-5400000">
            <a:off x="947706" y="3772277"/>
            <a:ext cx="469663" cy="1448639"/>
            <a:chOff x="5892575" y="500688"/>
            <a:chExt cx="697450" cy="2151550"/>
          </a:xfrm>
        </p:grpSpPr>
        <p:sp>
          <p:nvSpPr>
            <p:cNvPr id="1343" name="Google Shape;1343;p34"/>
            <p:cNvSpPr/>
            <p:nvPr/>
          </p:nvSpPr>
          <p:spPr>
            <a:xfrm>
              <a:off x="5899000" y="500688"/>
              <a:ext cx="691025" cy="2151550"/>
            </a:xfrm>
            <a:custGeom>
              <a:avLst/>
              <a:gdLst/>
              <a:ahLst/>
              <a:cxnLst/>
              <a:rect l="l" t="t" r="r" b="b"/>
              <a:pathLst>
                <a:path w="27641" h="86062" extrusionOk="0">
                  <a:moveTo>
                    <a:pt x="17546" y="586"/>
                  </a:moveTo>
                  <a:lnTo>
                    <a:pt x="16763" y="15207"/>
                  </a:lnTo>
                  <a:cubicBezTo>
                    <a:pt x="16700" y="15207"/>
                    <a:pt x="16646" y="15198"/>
                    <a:pt x="16592" y="15198"/>
                  </a:cubicBezTo>
                  <a:cubicBezTo>
                    <a:pt x="16160" y="15180"/>
                    <a:pt x="15710" y="15171"/>
                    <a:pt x="15251" y="15171"/>
                  </a:cubicBezTo>
                  <a:cubicBezTo>
                    <a:pt x="14567" y="15171"/>
                    <a:pt x="13857" y="15198"/>
                    <a:pt x="13128" y="15243"/>
                  </a:cubicBezTo>
                  <a:lnTo>
                    <a:pt x="12669" y="919"/>
                  </a:lnTo>
                  <a:lnTo>
                    <a:pt x="17546" y="586"/>
                  </a:lnTo>
                  <a:close/>
                  <a:moveTo>
                    <a:pt x="7900" y="1072"/>
                  </a:moveTo>
                  <a:cubicBezTo>
                    <a:pt x="8548" y="1863"/>
                    <a:pt x="11247" y="5417"/>
                    <a:pt x="12453" y="11230"/>
                  </a:cubicBezTo>
                  <a:lnTo>
                    <a:pt x="12579" y="15269"/>
                  </a:lnTo>
                  <a:cubicBezTo>
                    <a:pt x="11742" y="15341"/>
                    <a:pt x="10896" y="15467"/>
                    <a:pt x="10069" y="15638"/>
                  </a:cubicBezTo>
                  <a:cubicBezTo>
                    <a:pt x="9610" y="13587"/>
                    <a:pt x="8017" y="7622"/>
                    <a:pt x="4256" y="3222"/>
                  </a:cubicBezTo>
                  <a:lnTo>
                    <a:pt x="4256" y="3222"/>
                  </a:lnTo>
                  <a:lnTo>
                    <a:pt x="4265" y="3231"/>
                  </a:lnTo>
                  <a:lnTo>
                    <a:pt x="7900" y="1072"/>
                  </a:lnTo>
                  <a:close/>
                  <a:moveTo>
                    <a:pt x="22296" y="1332"/>
                  </a:moveTo>
                  <a:lnTo>
                    <a:pt x="25886" y="4131"/>
                  </a:lnTo>
                  <a:cubicBezTo>
                    <a:pt x="24878" y="5084"/>
                    <a:pt x="23979" y="6146"/>
                    <a:pt x="23196" y="7289"/>
                  </a:cubicBezTo>
                  <a:cubicBezTo>
                    <a:pt x="21801" y="9340"/>
                    <a:pt x="20398" y="12237"/>
                    <a:pt x="20272" y="15746"/>
                  </a:cubicBezTo>
                  <a:cubicBezTo>
                    <a:pt x="19309" y="15467"/>
                    <a:pt x="18319" y="15296"/>
                    <a:pt x="17321" y="15234"/>
                  </a:cubicBezTo>
                  <a:lnTo>
                    <a:pt x="17474" y="12309"/>
                  </a:lnTo>
                  <a:cubicBezTo>
                    <a:pt x="17564" y="11841"/>
                    <a:pt x="17663" y="11356"/>
                    <a:pt x="17771" y="10861"/>
                  </a:cubicBezTo>
                  <a:cubicBezTo>
                    <a:pt x="18490" y="7730"/>
                    <a:pt x="19831" y="4086"/>
                    <a:pt x="22296" y="1332"/>
                  </a:cubicBezTo>
                  <a:close/>
                  <a:moveTo>
                    <a:pt x="15260" y="15710"/>
                  </a:moveTo>
                  <a:cubicBezTo>
                    <a:pt x="15710" y="15710"/>
                    <a:pt x="16151" y="15719"/>
                    <a:pt x="16574" y="15728"/>
                  </a:cubicBezTo>
                  <a:cubicBezTo>
                    <a:pt x="19975" y="15836"/>
                    <a:pt x="22575" y="16844"/>
                    <a:pt x="24348" y="18940"/>
                  </a:cubicBezTo>
                  <a:cubicBezTo>
                    <a:pt x="26120" y="21028"/>
                    <a:pt x="27083" y="24258"/>
                    <a:pt x="27083" y="28865"/>
                  </a:cubicBezTo>
                  <a:cubicBezTo>
                    <a:pt x="27083" y="29198"/>
                    <a:pt x="27074" y="29539"/>
                    <a:pt x="27065" y="29890"/>
                  </a:cubicBezTo>
                  <a:cubicBezTo>
                    <a:pt x="26921" y="34857"/>
                    <a:pt x="25283" y="44448"/>
                    <a:pt x="23295" y="54102"/>
                  </a:cubicBezTo>
                  <a:cubicBezTo>
                    <a:pt x="21307" y="63757"/>
                    <a:pt x="18967" y="73501"/>
                    <a:pt x="17420" y="78836"/>
                  </a:cubicBezTo>
                  <a:cubicBezTo>
                    <a:pt x="16745" y="81176"/>
                    <a:pt x="16106" y="82885"/>
                    <a:pt x="15503" y="83974"/>
                  </a:cubicBezTo>
                  <a:cubicBezTo>
                    <a:pt x="15206" y="84523"/>
                    <a:pt x="14909" y="84919"/>
                    <a:pt x="14639" y="85161"/>
                  </a:cubicBezTo>
                  <a:cubicBezTo>
                    <a:pt x="14360" y="85404"/>
                    <a:pt x="14127" y="85503"/>
                    <a:pt x="13902" y="85503"/>
                  </a:cubicBezTo>
                  <a:cubicBezTo>
                    <a:pt x="13749" y="85494"/>
                    <a:pt x="13587" y="85449"/>
                    <a:pt x="13452" y="85368"/>
                  </a:cubicBezTo>
                  <a:cubicBezTo>
                    <a:pt x="13164" y="85215"/>
                    <a:pt x="12831" y="84901"/>
                    <a:pt x="12480" y="84415"/>
                  </a:cubicBezTo>
                  <a:cubicBezTo>
                    <a:pt x="11436" y="82957"/>
                    <a:pt x="10258" y="80069"/>
                    <a:pt x="8881" y="76020"/>
                  </a:cubicBezTo>
                  <a:cubicBezTo>
                    <a:pt x="5597" y="66366"/>
                    <a:pt x="549" y="42541"/>
                    <a:pt x="549" y="30277"/>
                  </a:cubicBezTo>
                  <a:cubicBezTo>
                    <a:pt x="549" y="28568"/>
                    <a:pt x="648" y="27074"/>
                    <a:pt x="864" y="25895"/>
                  </a:cubicBezTo>
                  <a:cubicBezTo>
                    <a:pt x="1674" y="21424"/>
                    <a:pt x="3843" y="18913"/>
                    <a:pt x="6515" y="17474"/>
                  </a:cubicBezTo>
                  <a:cubicBezTo>
                    <a:pt x="9187" y="16034"/>
                    <a:pt x="12399" y="15710"/>
                    <a:pt x="15260" y="15710"/>
                  </a:cubicBezTo>
                  <a:close/>
                  <a:moveTo>
                    <a:pt x="17824" y="1"/>
                  </a:moveTo>
                  <a:lnTo>
                    <a:pt x="12372" y="370"/>
                  </a:lnTo>
                  <a:cubicBezTo>
                    <a:pt x="12219" y="379"/>
                    <a:pt x="12111" y="505"/>
                    <a:pt x="12111" y="658"/>
                  </a:cubicBezTo>
                  <a:lnTo>
                    <a:pt x="12372" y="8674"/>
                  </a:lnTo>
                  <a:cubicBezTo>
                    <a:pt x="10780" y="3429"/>
                    <a:pt x="8188" y="559"/>
                    <a:pt x="8170" y="541"/>
                  </a:cubicBezTo>
                  <a:cubicBezTo>
                    <a:pt x="8115" y="480"/>
                    <a:pt x="8039" y="446"/>
                    <a:pt x="7963" y="446"/>
                  </a:cubicBezTo>
                  <a:cubicBezTo>
                    <a:pt x="7917" y="446"/>
                    <a:pt x="7870" y="459"/>
                    <a:pt x="7828" y="487"/>
                  </a:cubicBezTo>
                  <a:lnTo>
                    <a:pt x="3699" y="2916"/>
                  </a:lnTo>
                  <a:cubicBezTo>
                    <a:pt x="3627" y="2961"/>
                    <a:pt x="3582" y="3033"/>
                    <a:pt x="3564" y="3114"/>
                  </a:cubicBezTo>
                  <a:cubicBezTo>
                    <a:pt x="3555" y="3195"/>
                    <a:pt x="3582" y="3276"/>
                    <a:pt x="3636" y="3339"/>
                  </a:cubicBezTo>
                  <a:cubicBezTo>
                    <a:pt x="5957" y="5948"/>
                    <a:pt x="7477" y="9232"/>
                    <a:pt x="8404" y="11868"/>
                  </a:cubicBezTo>
                  <a:cubicBezTo>
                    <a:pt x="8872" y="13182"/>
                    <a:pt x="9196" y="14334"/>
                    <a:pt x="9394" y="15162"/>
                  </a:cubicBezTo>
                  <a:cubicBezTo>
                    <a:pt x="9457" y="15386"/>
                    <a:pt x="9502" y="15593"/>
                    <a:pt x="9538" y="15764"/>
                  </a:cubicBezTo>
                  <a:cubicBezTo>
                    <a:pt x="8395" y="16034"/>
                    <a:pt x="7298" y="16448"/>
                    <a:pt x="6254" y="16997"/>
                  </a:cubicBezTo>
                  <a:cubicBezTo>
                    <a:pt x="3447" y="18491"/>
                    <a:pt x="1152" y="21190"/>
                    <a:pt x="325" y="25805"/>
                  </a:cubicBezTo>
                  <a:cubicBezTo>
                    <a:pt x="100" y="27029"/>
                    <a:pt x="1" y="28550"/>
                    <a:pt x="1" y="30286"/>
                  </a:cubicBezTo>
                  <a:cubicBezTo>
                    <a:pt x="1" y="42676"/>
                    <a:pt x="5066" y="66465"/>
                    <a:pt x="8368" y="76200"/>
                  </a:cubicBezTo>
                  <a:cubicBezTo>
                    <a:pt x="9421" y="79304"/>
                    <a:pt x="10357" y="81724"/>
                    <a:pt x="11229" y="83398"/>
                  </a:cubicBezTo>
                  <a:lnTo>
                    <a:pt x="11220" y="83398"/>
                  </a:lnTo>
                  <a:cubicBezTo>
                    <a:pt x="11661" y="84235"/>
                    <a:pt x="12084" y="84883"/>
                    <a:pt x="12516" y="85332"/>
                  </a:cubicBezTo>
                  <a:cubicBezTo>
                    <a:pt x="12714" y="85548"/>
                    <a:pt x="12939" y="85728"/>
                    <a:pt x="13182" y="85863"/>
                  </a:cubicBezTo>
                  <a:cubicBezTo>
                    <a:pt x="13407" y="85989"/>
                    <a:pt x="13650" y="86061"/>
                    <a:pt x="13902" y="86061"/>
                  </a:cubicBezTo>
                  <a:cubicBezTo>
                    <a:pt x="14298" y="86061"/>
                    <a:pt x="14666" y="85890"/>
                    <a:pt x="15008" y="85575"/>
                  </a:cubicBezTo>
                  <a:cubicBezTo>
                    <a:pt x="15521" y="85116"/>
                    <a:pt x="15989" y="84361"/>
                    <a:pt x="16475" y="83272"/>
                  </a:cubicBezTo>
                  <a:cubicBezTo>
                    <a:pt x="16952" y="82183"/>
                    <a:pt x="17447" y="80762"/>
                    <a:pt x="17959" y="78998"/>
                  </a:cubicBezTo>
                  <a:cubicBezTo>
                    <a:pt x="19507" y="73645"/>
                    <a:pt x="21846" y="63892"/>
                    <a:pt x="23835" y="54219"/>
                  </a:cubicBezTo>
                  <a:cubicBezTo>
                    <a:pt x="25832" y="44556"/>
                    <a:pt x="27470" y="34974"/>
                    <a:pt x="27623" y="29917"/>
                  </a:cubicBezTo>
                  <a:cubicBezTo>
                    <a:pt x="27632" y="29566"/>
                    <a:pt x="27641" y="29215"/>
                    <a:pt x="27641" y="28874"/>
                  </a:cubicBezTo>
                  <a:cubicBezTo>
                    <a:pt x="27641" y="24204"/>
                    <a:pt x="26660" y="20830"/>
                    <a:pt x="24771" y="18590"/>
                  </a:cubicBezTo>
                  <a:cubicBezTo>
                    <a:pt x="23718" y="17357"/>
                    <a:pt x="22350" y="16439"/>
                    <a:pt x="20821" y="15917"/>
                  </a:cubicBezTo>
                  <a:cubicBezTo>
                    <a:pt x="20902" y="12489"/>
                    <a:pt x="22269" y="9619"/>
                    <a:pt x="23655" y="7595"/>
                  </a:cubicBezTo>
                  <a:cubicBezTo>
                    <a:pt x="24240" y="6731"/>
                    <a:pt x="24896" y="5921"/>
                    <a:pt x="25607" y="5174"/>
                  </a:cubicBezTo>
                  <a:cubicBezTo>
                    <a:pt x="25877" y="4895"/>
                    <a:pt x="26102" y="4680"/>
                    <a:pt x="26255" y="4536"/>
                  </a:cubicBezTo>
                  <a:cubicBezTo>
                    <a:pt x="26327" y="4464"/>
                    <a:pt x="26390" y="4410"/>
                    <a:pt x="26435" y="4374"/>
                  </a:cubicBezTo>
                  <a:lnTo>
                    <a:pt x="26480" y="4338"/>
                  </a:lnTo>
                  <a:lnTo>
                    <a:pt x="26489" y="4329"/>
                  </a:lnTo>
                  <a:cubicBezTo>
                    <a:pt x="26624" y="4212"/>
                    <a:pt x="26624" y="4005"/>
                    <a:pt x="26480" y="3897"/>
                  </a:cubicBezTo>
                  <a:lnTo>
                    <a:pt x="22431" y="730"/>
                  </a:lnTo>
                  <a:cubicBezTo>
                    <a:pt x="22382" y="689"/>
                    <a:pt x="22322" y="668"/>
                    <a:pt x="22261" y="668"/>
                  </a:cubicBezTo>
                  <a:cubicBezTo>
                    <a:pt x="22189" y="668"/>
                    <a:pt x="22116" y="698"/>
                    <a:pt x="22062" y="757"/>
                  </a:cubicBezTo>
                  <a:cubicBezTo>
                    <a:pt x="19813" y="3186"/>
                    <a:pt x="18463" y="6281"/>
                    <a:pt x="17645" y="9142"/>
                  </a:cubicBezTo>
                  <a:lnTo>
                    <a:pt x="18121" y="298"/>
                  </a:lnTo>
                  <a:cubicBezTo>
                    <a:pt x="18121" y="217"/>
                    <a:pt x="18094" y="136"/>
                    <a:pt x="18040" y="82"/>
                  </a:cubicBezTo>
                  <a:cubicBezTo>
                    <a:pt x="17977" y="28"/>
                    <a:pt x="17905" y="1"/>
                    <a:pt x="17824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4"/>
            <p:cNvSpPr/>
            <p:nvPr/>
          </p:nvSpPr>
          <p:spPr>
            <a:xfrm>
              <a:off x="6209275" y="514863"/>
              <a:ext cx="121950" cy="366450"/>
            </a:xfrm>
            <a:custGeom>
              <a:avLst/>
              <a:gdLst/>
              <a:ahLst/>
              <a:cxnLst/>
              <a:rect l="l" t="t" r="r" b="b"/>
              <a:pathLst>
                <a:path w="4878" h="14658" extrusionOk="0">
                  <a:moveTo>
                    <a:pt x="4878" y="1"/>
                  </a:moveTo>
                  <a:lnTo>
                    <a:pt x="1" y="334"/>
                  </a:lnTo>
                  <a:lnTo>
                    <a:pt x="469" y="14658"/>
                  </a:lnTo>
                  <a:cubicBezTo>
                    <a:pt x="1189" y="14613"/>
                    <a:pt x="1899" y="14595"/>
                    <a:pt x="2592" y="14595"/>
                  </a:cubicBezTo>
                  <a:cubicBezTo>
                    <a:pt x="3042" y="14595"/>
                    <a:pt x="3492" y="14604"/>
                    <a:pt x="3924" y="14613"/>
                  </a:cubicBezTo>
                  <a:cubicBezTo>
                    <a:pt x="3978" y="14613"/>
                    <a:pt x="4041" y="14622"/>
                    <a:pt x="4095" y="14622"/>
                  </a:cubicBezTo>
                  <a:lnTo>
                    <a:pt x="4878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8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6325350" y="533538"/>
              <a:ext cx="214400" cy="360375"/>
            </a:xfrm>
            <a:custGeom>
              <a:avLst/>
              <a:gdLst/>
              <a:ahLst/>
              <a:cxnLst/>
              <a:rect l="l" t="t" r="r" b="b"/>
              <a:pathLst>
                <a:path w="8576" h="14415" extrusionOk="0">
                  <a:moveTo>
                    <a:pt x="4985" y="0"/>
                  </a:moveTo>
                  <a:cubicBezTo>
                    <a:pt x="2520" y="2763"/>
                    <a:pt x="1170" y="6407"/>
                    <a:pt x="460" y="9538"/>
                  </a:cubicBezTo>
                  <a:cubicBezTo>
                    <a:pt x="343" y="10033"/>
                    <a:pt x="244" y="10518"/>
                    <a:pt x="163" y="10977"/>
                  </a:cubicBezTo>
                  <a:lnTo>
                    <a:pt x="1" y="13902"/>
                  </a:lnTo>
                  <a:cubicBezTo>
                    <a:pt x="999" y="13964"/>
                    <a:pt x="1998" y="14135"/>
                    <a:pt x="2961" y="14414"/>
                  </a:cubicBezTo>
                  <a:cubicBezTo>
                    <a:pt x="3087" y="10914"/>
                    <a:pt x="4490" y="8017"/>
                    <a:pt x="5885" y="5966"/>
                  </a:cubicBezTo>
                  <a:cubicBezTo>
                    <a:pt x="6659" y="4814"/>
                    <a:pt x="7558" y="3761"/>
                    <a:pt x="8575" y="2808"/>
                  </a:cubicBezTo>
                  <a:lnTo>
                    <a:pt x="498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8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4"/>
            <p:cNvSpPr/>
            <p:nvPr/>
          </p:nvSpPr>
          <p:spPr>
            <a:xfrm>
              <a:off x="5998975" y="527463"/>
              <a:ext cx="208075" cy="364200"/>
            </a:xfrm>
            <a:custGeom>
              <a:avLst/>
              <a:gdLst/>
              <a:ahLst/>
              <a:cxnLst/>
              <a:rect l="l" t="t" r="r" b="b"/>
              <a:pathLst>
                <a:path w="8323" h="14568" extrusionOk="0">
                  <a:moveTo>
                    <a:pt x="3644" y="1"/>
                  </a:moveTo>
                  <a:lnTo>
                    <a:pt x="0" y="2151"/>
                  </a:lnTo>
                  <a:cubicBezTo>
                    <a:pt x="3761" y="6551"/>
                    <a:pt x="5354" y="12516"/>
                    <a:pt x="5813" y="14567"/>
                  </a:cubicBezTo>
                  <a:cubicBezTo>
                    <a:pt x="6640" y="14396"/>
                    <a:pt x="7486" y="14270"/>
                    <a:pt x="8323" y="14198"/>
                  </a:cubicBezTo>
                  <a:lnTo>
                    <a:pt x="8197" y="10159"/>
                  </a:lnTo>
                  <a:cubicBezTo>
                    <a:pt x="6991" y="4346"/>
                    <a:pt x="4292" y="792"/>
                    <a:pt x="364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8000">
                  <a:schemeClr val="accent2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4"/>
            <p:cNvSpPr/>
            <p:nvPr/>
          </p:nvSpPr>
          <p:spPr>
            <a:xfrm>
              <a:off x="5906300" y="893438"/>
              <a:ext cx="663350" cy="1744850"/>
            </a:xfrm>
            <a:custGeom>
              <a:avLst/>
              <a:gdLst/>
              <a:ahLst/>
              <a:cxnLst/>
              <a:rect l="l" t="t" r="r" b="b"/>
              <a:pathLst>
                <a:path w="26534" h="69794" extrusionOk="0">
                  <a:moveTo>
                    <a:pt x="13083" y="8809"/>
                  </a:moveTo>
                  <a:cubicBezTo>
                    <a:pt x="15917" y="8818"/>
                    <a:pt x="18742" y="9070"/>
                    <a:pt x="21522" y="9583"/>
                  </a:cubicBezTo>
                  <a:cubicBezTo>
                    <a:pt x="22485" y="9754"/>
                    <a:pt x="23205" y="9943"/>
                    <a:pt x="23709" y="10059"/>
                  </a:cubicBezTo>
                  <a:cubicBezTo>
                    <a:pt x="24204" y="10176"/>
                    <a:pt x="24446" y="10257"/>
                    <a:pt x="24437" y="10293"/>
                  </a:cubicBezTo>
                  <a:cubicBezTo>
                    <a:pt x="24437" y="10306"/>
                    <a:pt x="24419" y="10310"/>
                    <a:pt x="24386" y="10310"/>
                  </a:cubicBezTo>
                  <a:cubicBezTo>
                    <a:pt x="24345" y="10310"/>
                    <a:pt x="24282" y="10303"/>
                    <a:pt x="24204" y="10293"/>
                  </a:cubicBezTo>
                  <a:cubicBezTo>
                    <a:pt x="23790" y="10248"/>
                    <a:pt x="22872" y="10104"/>
                    <a:pt x="21468" y="9889"/>
                  </a:cubicBezTo>
                  <a:cubicBezTo>
                    <a:pt x="18697" y="9484"/>
                    <a:pt x="15899" y="9277"/>
                    <a:pt x="13092" y="9259"/>
                  </a:cubicBezTo>
                  <a:cubicBezTo>
                    <a:pt x="9475" y="9286"/>
                    <a:pt x="6650" y="9655"/>
                    <a:pt x="4742" y="10023"/>
                  </a:cubicBezTo>
                  <a:cubicBezTo>
                    <a:pt x="3132" y="10329"/>
                    <a:pt x="2187" y="10608"/>
                    <a:pt x="1908" y="10653"/>
                  </a:cubicBezTo>
                  <a:cubicBezTo>
                    <a:pt x="1881" y="10658"/>
                    <a:pt x="1858" y="10660"/>
                    <a:pt x="1843" y="10660"/>
                  </a:cubicBezTo>
                  <a:cubicBezTo>
                    <a:pt x="1827" y="10660"/>
                    <a:pt x="1818" y="10658"/>
                    <a:pt x="1818" y="10653"/>
                  </a:cubicBezTo>
                  <a:cubicBezTo>
                    <a:pt x="1809" y="10644"/>
                    <a:pt x="2043" y="10500"/>
                    <a:pt x="2511" y="10329"/>
                  </a:cubicBezTo>
                  <a:cubicBezTo>
                    <a:pt x="3222" y="10077"/>
                    <a:pt x="3941" y="9880"/>
                    <a:pt x="4670" y="9709"/>
                  </a:cubicBezTo>
                  <a:cubicBezTo>
                    <a:pt x="6578" y="9259"/>
                    <a:pt x="9439" y="8827"/>
                    <a:pt x="13083" y="8809"/>
                  </a:cubicBezTo>
                  <a:close/>
                  <a:moveTo>
                    <a:pt x="21888" y="16861"/>
                  </a:moveTo>
                  <a:cubicBezTo>
                    <a:pt x="22139" y="16861"/>
                    <a:pt x="22439" y="16874"/>
                    <a:pt x="22782" y="16907"/>
                  </a:cubicBezTo>
                  <a:cubicBezTo>
                    <a:pt x="23925" y="17023"/>
                    <a:pt x="24545" y="17365"/>
                    <a:pt x="24509" y="17437"/>
                  </a:cubicBezTo>
                  <a:cubicBezTo>
                    <a:pt x="24503" y="17451"/>
                    <a:pt x="24481" y="17457"/>
                    <a:pt x="24443" y="17457"/>
                  </a:cubicBezTo>
                  <a:cubicBezTo>
                    <a:pt x="24253" y="17457"/>
                    <a:pt x="23674" y="17311"/>
                    <a:pt x="22746" y="17221"/>
                  </a:cubicBezTo>
                  <a:cubicBezTo>
                    <a:pt x="21630" y="17113"/>
                    <a:pt x="20973" y="17086"/>
                    <a:pt x="20973" y="16997"/>
                  </a:cubicBezTo>
                  <a:cubicBezTo>
                    <a:pt x="20973" y="16933"/>
                    <a:pt x="21297" y="16861"/>
                    <a:pt x="21888" y="16861"/>
                  </a:cubicBezTo>
                  <a:close/>
                  <a:moveTo>
                    <a:pt x="13213" y="16552"/>
                  </a:moveTo>
                  <a:cubicBezTo>
                    <a:pt x="14316" y="16552"/>
                    <a:pt x="15419" y="16602"/>
                    <a:pt x="16520" y="16700"/>
                  </a:cubicBezTo>
                  <a:cubicBezTo>
                    <a:pt x="17995" y="16844"/>
                    <a:pt x="18769" y="17014"/>
                    <a:pt x="18760" y="17059"/>
                  </a:cubicBezTo>
                  <a:cubicBezTo>
                    <a:pt x="18760" y="17095"/>
                    <a:pt x="18607" y="17095"/>
                    <a:pt x="18319" y="17095"/>
                  </a:cubicBezTo>
                  <a:cubicBezTo>
                    <a:pt x="17950" y="17086"/>
                    <a:pt x="17338" y="17059"/>
                    <a:pt x="16502" y="17023"/>
                  </a:cubicBezTo>
                  <a:cubicBezTo>
                    <a:pt x="15747" y="16991"/>
                    <a:pt x="14993" y="16975"/>
                    <a:pt x="14239" y="16975"/>
                  </a:cubicBezTo>
                  <a:cubicBezTo>
                    <a:pt x="12883" y="16975"/>
                    <a:pt x="11530" y="17027"/>
                    <a:pt x="10177" y="17131"/>
                  </a:cubicBezTo>
                  <a:cubicBezTo>
                    <a:pt x="8062" y="17293"/>
                    <a:pt x="5966" y="17563"/>
                    <a:pt x="3896" y="17941"/>
                  </a:cubicBezTo>
                  <a:cubicBezTo>
                    <a:pt x="3006" y="18103"/>
                    <a:pt x="2376" y="18229"/>
                    <a:pt x="2016" y="18292"/>
                  </a:cubicBezTo>
                  <a:cubicBezTo>
                    <a:pt x="1866" y="18316"/>
                    <a:pt x="1764" y="18332"/>
                    <a:pt x="1710" y="18332"/>
                  </a:cubicBezTo>
                  <a:cubicBezTo>
                    <a:pt x="1683" y="18332"/>
                    <a:pt x="1668" y="18328"/>
                    <a:pt x="1665" y="18319"/>
                  </a:cubicBezTo>
                  <a:cubicBezTo>
                    <a:pt x="1647" y="18256"/>
                    <a:pt x="2394" y="17968"/>
                    <a:pt x="3824" y="17626"/>
                  </a:cubicBezTo>
                  <a:cubicBezTo>
                    <a:pt x="5903" y="17149"/>
                    <a:pt x="8017" y="16835"/>
                    <a:pt x="10141" y="16682"/>
                  </a:cubicBezTo>
                  <a:cubicBezTo>
                    <a:pt x="11163" y="16595"/>
                    <a:pt x="12188" y="16552"/>
                    <a:pt x="13213" y="16552"/>
                  </a:cubicBezTo>
                  <a:close/>
                  <a:moveTo>
                    <a:pt x="13934" y="24572"/>
                  </a:moveTo>
                  <a:cubicBezTo>
                    <a:pt x="14460" y="24572"/>
                    <a:pt x="14986" y="24581"/>
                    <a:pt x="15512" y="24599"/>
                  </a:cubicBezTo>
                  <a:cubicBezTo>
                    <a:pt x="17293" y="24653"/>
                    <a:pt x="19075" y="24833"/>
                    <a:pt x="20829" y="25139"/>
                  </a:cubicBezTo>
                  <a:cubicBezTo>
                    <a:pt x="22044" y="25364"/>
                    <a:pt x="22683" y="25562"/>
                    <a:pt x="22665" y="25616"/>
                  </a:cubicBezTo>
                  <a:cubicBezTo>
                    <a:pt x="22662" y="25636"/>
                    <a:pt x="22622" y="25645"/>
                    <a:pt x="22548" y="25645"/>
                  </a:cubicBezTo>
                  <a:cubicBezTo>
                    <a:pt x="22423" y="25645"/>
                    <a:pt x="22199" y="25620"/>
                    <a:pt x="21882" y="25580"/>
                  </a:cubicBezTo>
                  <a:cubicBezTo>
                    <a:pt x="20793" y="25454"/>
                    <a:pt x="18607" y="25157"/>
                    <a:pt x="15494" y="25058"/>
                  </a:cubicBezTo>
                  <a:cubicBezTo>
                    <a:pt x="14497" y="25023"/>
                    <a:pt x="13592" y="25011"/>
                    <a:pt x="12787" y="25011"/>
                  </a:cubicBezTo>
                  <a:cubicBezTo>
                    <a:pt x="11752" y="25011"/>
                    <a:pt x="10882" y="25030"/>
                    <a:pt x="10195" y="25040"/>
                  </a:cubicBezTo>
                  <a:cubicBezTo>
                    <a:pt x="9817" y="25049"/>
                    <a:pt x="9493" y="25058"/>
                    <a:pt x="9232" y="25067"/>
                  </a:cubicBezTo>
                  <a:cubicBezTo>
                    <a:pt x="9096" y="25069"/>
                    <a:pt x="8975" y="25070"/>
                    <a:pt x="8868" y="25070"/>
                  </a:cubicBezTo>
                  <a:cubicBezTo>
                    <a:pt x="8499" y="25070"/>
                    <a:pt x="8303" y="25057"/>
                    <a:pt x="8296" y="25022"/>
                  </a:cubicBezTo>
                  <a:cubicBezTo>
                    <a:pt x="8287" y="24959"/>
                    <a:pt x="8944" y="24833"/>
                    <a:pt x="10177" y="24725"/>
                  </a:cubicBezTo>
                  <a:cubicBezTo>
                    <a:pt x="11426" y="24624"/>
                    <a:pt x="12679" y="24572"/>
                    <a:pt x="13934" y="24572"/>
                  </a:cubicBezTo>
                  <a:close/>
                  <a:moveTo>
                    <a:pt x="5034" y="25154"/>
                  </a:moveTo>
                  <a:cubicBezTo>
                    <a:pt x="5382" y="25154"/>
                    <a:pt x="5575" y="25198"/>
                    <a:pt x="5570" y="25247"/>
                  </a:cubicBezTo>
                  <a:cubicBezTo>
                    <a:pt x="5570" y="25328"/>
                    <a:pt x="4967" y="25391"/>
                    <a:pt x="3923" y="25580"/>
                  </a:cubicBezTo>
                  <a:cubicBezTo>
                    <a:pt x="3169" y="25717"/>
                    <a:pt x="2645" y="25797"/>
                    <a:pt x="2402" y="25797"/>
                  </a:cubicBezTo>
                  <a:cubicBezTo>
                    <a:pt x="2309" y="25797"/>
                    <a:pt x="2257" y="25785"/>
                    <a:pt x="2250" y="25760"/>
                  </a:cubicBezTo>
                  <a:cubicBezTo>
                    <a:pt x="2232" y="25679"/>
                    <a:pt x="2817" y="25454"/>
                    <a:pt x="3878" y="25265"/>
                  </a:cubicBezTo>
                  <a:cubicBezTo>
                    <a:pt x="4354" y="25184"/>
                    <a:pt x="4747" y="25154"/>
                    <a:pt x="5034" y="25154"/>
                  </a:cubicBezTo>
                  <a:close/>
                  <a:moveTo>
                    <a:pt x="13180" y="32922"/>
                  </a:moveTo>
                  <a:cubicBezTo>
                    <a:pt x="15727" y="32922"/>
                    <a:pt x="17734" y="33143"/>
                    <a:pt x="19102" y="33390"/>
                  </a:cubicBezTo>
                  <a:cubicBezTo>
                    <a:pt x="19633" y="33480"/>
                    <a:pt x="20155" y="33597"/>
                    <a:pt x="20677" y="33741"/>
                  </a:cubicBezTo>
                  <a:cubicBezTo>
                    <a:pt x="21027" y="33840"/>
                    <a:pt x="21198" y="33912"/>
                    <a:pt x="21198" y="33939"/>
                  </a:cubicBezTo>
                  <a:cubicBezTo>
                    <a:pt x="21194" y="33952"/>
                    <a:pt x="21156" y="33959"/>
                    <a:pt x="21088" y="33959"/>
                  </a:cubicBezTo>
                  <a:cubicBezTo>
                    <a:pt x="21021" y="33959"/>
                    <a:pt x="20924" y="33952"/>
                    <a:pt x="20802" y="33939"/>
                  </a:cubicBezTo>
                  <a:cubicBezTo>
                    <a:pt x="19858" y="33824"/>
                    <a:pt x="17250" y="33371"/>
                    <a:pt x="13260" y="33371"/>
                  </a:cubicBezTo>
                  <a:cubicBezTo>
                    <a:pt x="13183" y="33371"/>
                    <a:pt x="13106" y="33371"/>
                    <a:pt x="13029" y="33372"/>
                  </a:cubicBezTo>
                  <a:cubicBezTo>
                    <a:pt x="10428" y="33399"/>
                    <a:pt x="8386" y="33552"/>
                    <a:pt x="6991" y="33669"/>
                  </a:cubicBezTo>
                  <a:cubicBezTo>
                    <a:pt x="6272" y="33723"/>
                    <a:pt x="5732" y="33777"/>
                    <a:pt x="5372" y="33795"/>
                  </a:cubicBezTo>
                  <a:cubicBezTo>
                    <a:pt x="5196" y="33808"/>
                    <a:pt x="5064" y="33815"/>
                    <a:pt x="4974" y="33815"/>
                  </a:cubicBezTo>
                  <a:cubicBezTo>
                    <a:pt x="4884" y="33815"/>
                    <a:pt x="4837" y="33808"/>
                    <a:pt x="4832" y="33795"/>
                  </a:cubicBezTo>
                  <a:cubicBezTo>
                    <a:pt x="4823" y="33732"/>
                    <a:pt x="5561" y="33543"/>
                    <a:pt x="6955" y="33345"/>
                  </a:cubicBezTo>
                  <a:cubicBezTo>
                    <a:pt x="8962" y="33075"/>
                    <a:pt x="10995" y="32931"/>
                    <a:pt x="13029" y="32922"/>
                  </a:cubicBezTo>
                  <a:cubicBezTo>
                    <a:pt x="13079" y="32922"/>
                    <a:pt x="13130" y="32922"/>
                    <a:pt x="13180" y="32922"/>
                  </a:cubicBezTo>
                  <a:close/>
                  <a:moveTo>
                    <a:pt x="13636" y="41215"/>
                  </a:moveTo>
                  <a:cubicBezTo>
                    <a:pt x="15053" y="41215"/>
                    <a:pt x="16469" y="41309"/>
                    <a:pt x="17878" y="41496"/>
                  </a:cubicBezTo>
                  <a:cubicBezTo>
                    <a:pt x="19048" y="41658"/>
                    <a:pt x="19660" y="41847"/>
                    <a:pt x="19651" y="41901"/>
                  </a:cubicBezTo>
                  <a:cubicBezTo>
                    <a:pt x="19642" y="41923"/>
                    <a:pt x="19592" y="41932"/>
                    <a:pt x="19499" y="41932"/>
                  </a:cubicBezTo>
                  <a:cubicBezTo>
                    <a:pt x="19395" y="41932"/>
                    <a:pt x="19239" y="41920"/>
                    <a:pt x="19030" y="41901"/>
                  </a:cubicBezTo>
                  <a:cubicBezTo>
                    <a:pt x="17303" y="41744"/>
                    <a:pt x="15564" y="41667"/>
                    <a:pt x="13827" y="41667"/>
                  </a:cubicBezTo>
                  <a:cubicBezTo>
                    <a:pt x="13483" y="41667"/>
                    <a:pt x="13139" y="41670"/>
                    <a:pt x="12795" y="41676"/>
                  </a:cubicBezTo>
                  <a:cubicBezTo>
                    <a:pt x="9934" y="41757"/>
                    <a:pt x="7882" y="41955"/>
                    <a:pt x="6802" y="42036"/>
                  </a:cubicBezTo>
                  <a:cubicBezTo>
                    <a:pt x="6487" y="42062"/>
                    <a:pt x="6254" y="42079"/>
                    <a:pt x="6111" y="42079"/>
                  </a:cubicBezTo>
                  <a:cubicBezTo>
                    <a:pt x="6001" y="42079"/>
                    <a:pt x="5943" y="42069"/>
                    <a:pt x="5939" y="42045"/>
                  </a:cubicBezTo>
                  <a:cubicBezTo>
                    <a:pt x="5930" y="41982"/>
                    <a:pt x="6542" y="41820"/>
                    <a:pt x="7711" y="41649"/>
                  </a:cubicBezTo>
                  <a:cubicBezTo>
                    <a:pt x="9385" y="41398"/>
                    <a:pt x="11085" y="41263"/>
                    <a:pt x="12786" y="41227"/>
                  </a:cubicBezTo>
                  <a:cubicBezTo>
                    <a:pt x="13069" y="41219"/>
                    <a:pt x="13353" y="41215"/>
                    <a:pt x="13636" y="41215"/>
                  </a:cubicBezTo>
                  <a:close/>
                  <a:moveTo>
                    <a:pt x="13286" y="49144"/>
                  </a:moveTo>
                  <a:cubicBezTo>
                    <a:pt x="14369" y="49144"/>
                    <a:pt x="15455" y="49221"/>
                    <a:pt x="16529" y="49378"/>
                  </a:cubicBezTo>
                  <a:cubicBezTo>
                    <a:pt x="17428" y="49513"/>
                    <a:pt x="17887" y="49657"/>
                    <a:pt x="17878" y="49711"/>
                  </a:cubicBezTo>
                  <a:cubicBezTo>
                    <a:pt x="17874" y="49738"/>
                    <a:pt x="17793" y="49749"/>
                    <a:pt x="17640" y="49749"/>
                  </a:cubicBezTo>
                  <a:cubicBezTo>
                    <a:pt x="17487" y="49749"/>
                    <a:pt x="17262" y="49738"/>
                    <a:pt x="16970" y="49720"/>
                  </a:cubicBezTo>
                  <a:cubicBezTo>
                    <a:pt x="16226" y="49674"/>
                    <a:pt x="15051" y="49595"/>
                    <a:pt x="13495" y="49595"/>
                  </a:cubicBezTo>
                  <a:cubicBezTo>
                    <a:pt x="13225" y="49595"/>
                    <a:pt x="12944" y="49598"/>
                    <a:pt x="12651" y="49603"/>
                  </a:cubicBezTo>
                  <a:cubicBezTo>
                    <a:pt x="10959" y="49648"/>
                    <a:pt x="9637" y="49729"/>
                    <a:pt x="8746" y="49774"/>
                  </a:cubicBezTo>
                  <a:cubicBezTo>
                    <a:pt x="8240" y="49806"/>
                    <a:pt x="7870" y="49829"/>
                    <a:pt x="7650" y="49829"/>
                  </a:cubicBezTo>
                  <a:cubicBezTo>
                    <a:pt x="7498" y="49829"/>
                    <a:pt x="7418" y="49818"/>
                    <a:pt x="7414" y="49792"/>
                  </a:cubicBezTo>
                  <a:lnTo>
                    <a:pt x="7414" y="49783"/>
                  </a:lnTo>
                  <a:cubicBezTo>
                    <a:pt x="7396" y="49675"/>
                    <a:pt x="9286" y="49225"/>
                    <a:pt x="12642" y="49153"/>
                  </a:cubicBezTo>
                  <a:cubicBezTo>
                    <a:pt x="12856" y="49147"/>
                    <a:pt x="13071" y="49144"/>
                    <a:pt x="13286" y="49144"/>
                  </a:cubicBezTo>
                  <a:close/>
                  <a:moveTo>
                    <a:pt x="13135" y="56792"/>
                  </a:moveTo>
                  <a:cubicBezTo>
                    <a:pt x="15092" y="56792"/>
                    <a:pt x="16205" y="57118"/>
                    <a:pt x="16187" y="57233"/>
                  </a:cubicBezTo>
                  <a:cubicBezTo>
                    <a:pt x="16177" y="57280"/>
                    <a:pt x="16034" y="57295"/>
                    <a:pt x="15768" y="57295"/>
                  </a:cubicBezTo>
                  <a:cubicBezTo>
                    <a:pt x="15271" y="57295"/>
                    <a:pt x="14345" y="57242"/>
                    <a:pt x="13056" y="57242"/>
                  </a:cubicBezTo>
                  <a:cubicBezTo>
                    <a:pt x="12257" y="57246"/>
                    <a:pt x="11594" y="57254"/>
                    <a:pt x="11087" y="57254"/>
                  </a:cubicBezTo>
                  <a:cubicBezTo>
                    <a:pt x="10337" y="57254"/>
                    <a:pt x="9926" y="57236"/>
                    <a:pt x="9916" y="57161"/>
                  </a:cubicBezTo>
                  <a:cubicBezTo>
                    <a:pt x="9907" y="57026"/>
                    <a:pt x="11040" y="56792"/>
                    <a:pt x="13056" y="56792"/>
                  </a:cubicBezTo>
                  <a:cubicBezTo>
                    <a:pt x="13082" y="56792"/>
                    <a:pt x="13109" y="56792"/>
                    <a:pt x="13135" y="56792"/>
                  </a:cubicBezTo>
                  <a:close/>
                  <a:moveTo>
                    <a:pt x="13639" y="63009"/>
                  </a:moveTo>
                  <a:cubicBezTo>
                    <a:pt x="14555" y="63009"/>
                    <a:pt x="15089" y="63120"/>
                    <a:pt x="15080" y="63198"/>
                  </a:cubicBezTo>
                  <a:cubicBezTo>
                    <a:pt x="15071" y="63288"/>
                    <a:pt x="14504" y="63324"/>
                    <a:pt x="13533" y="63324"/>
                  </a:cubicBezTo>
                  <a:cubicBezTo>
                    <a:pt x="13450" y="63325"/>
                    <a:pt x="13371" y="63325"/>
                    <a:pt x="13294" y="63325"/>
                  </a:cubicBezTo>
                  <a:cubicBezTo>
                    <a:pt x="12461" y="63325"/>
                    <a:pt x="11985" y="63281"/>
                    <a:pt x="11985" y="63198"/>
                  </a:cubicBezTo>
                  <a:cubicBezTo>
                    <a:pt x="11976" y="63117"/>
                    <a:pt x="12543" y="63018"/>
                    <a:pt x="13533" y="63009"/>
                  </a:cubicBezTo>
                  <a:cubicBezTo>
                    <a:pt x="13568" y="63009"/>
                    <a:pt x="13604" y="63009"/>
                    <a:pt x="13639" y="63009"/>
                  </a:cubicBezTo>
                  <a:close/>
                  <a:moveTo>
                    <a:pt x="14711" y="0"/>
                  </a:moveTo>
                  <a:cubicBezTo>
                    <a:pt x="11850" y="0"/>
                    <a:pt x="8638" y="342"/>
                    <a:pt x="5966" y="1773"/>
                  </a:cubicBezTo>
                  <a:cubicBezTo>
                    <a:pt x="3294" y="3203"/>
                    <a:pt x="1125" y="5714"/>
                    <a:pt x="315" y="10194"/>
                  </a:cubicBezTo>
                  <a:cubicBezTo>
                    <a:pt x="99" y="11373"/>
                    <a:pt x="0" y="12858"/>
                    <a:pt x="0" y="14576"/>
                  </a:cubicBezTo>
                  <a:cubicBezTo>
                    <a:pt x="0" y="26840"/>
                    <a:pt x="5057" y="50665"/>
                    <a:pt x="8341" y="60310"/>
                  </a:cubicBezTo>
                  <a:cubicBezTo>
                    <a:pt x="9709" y="64359"/>
                    <a:pt x="10887" y="67247"/>
                    <a:pt x="11940" y="68705"/>
                  </a:cubicBezTo>
                  <a:cubicBezTo>
                    <a:pt x="12282" y="69191"/>
                    <a:pt x="12615" y="69514"/>
                    <a:pt x="12903" y="69667"/>
                  </a:cubicBezTo>
                  <a:cubicBezTo>
                    <a:pt x="13038" y="69748"/>
                    <a:pt x="13200" y="69793"/>
                    <a:pt x="13362" y="69793"/>
                  </a:cubicBezTo>
                  <a:cubicBezTo>
                    <a:pt x="13587" y="69793"/>
                    <a:pt x="13811" y="69703"/>
                    <a:pt x="14090" y="69460"/>
                  </a:cubicBezTo>
                  <a:cubicBezTo>
                    <a:pt x="14360" y="69218"/>
                    <a:pt x="14648" y="68822"/>
                    <a:pt x="14954" y="68273"/>
                  </a:cubicBezTo>
                  <a:cubicBezTo>
                    <a:pt x="15557" y="67175"/>
                    <a:pt x="16196" y="65475"/>
                    <a:pt x="16880" y="63126"/>
                  </a:cubicBezTo>
                  <a:cubicBezTo>
                    <a:pt x="18418" y="57800"/>
                    <a:pt x="20758" y="48056"/>
                    <a:pt x="22746" y="38392"/>
                  </a:cubicBezTo>
                  <a:cubicBezTo>
                    <a:pt x="24734" y="28738"/>
                    <a:pt x="26372" y="19156"/>
                    <a:pt x="26516" y="14189"/>
                  </a:cubicBezTo>
                  <a:cubicBezTo>
                    <a:pt x="26525" y="13838"/>
                    <a:pt x="26534" y="13497"/>
                    <a:pt x="26534" y="13155"/>
                  </a:cubicBezTo>
                  <a:cubicBezTo>
                    <a:pt x="26534" y="8557"/>
                    <a:pt x="25571" y="5327"/>
                    <a:pt x="23799" y="3230"/>
                  </a:cubicBezTo>
                  <a:cubicBezTo>
                    <a:pt x="22026" y="1143"/>
                    <a:pt x="19426" y="135"/>
                    <a:pt x="16025" y="27"/>
                  </a:cubicBezTo>
                  <a:cubicBezTo>
                    <a:pt x="15602" y="9"/>
                    <a:pt x="15161" y="0"/>
                    <a:pt x="14711" y="0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6019675" y="1060338"/>
              <a:ext cx="99875" cy="76725"/>
            </a:xfrm>
            <a:custGeom>
              <a:avLst/>
              <a:gdLst/>
              <a:ahLst/>
              <a:cxnLst/>
              <a:rect l="l" t="t" r="r" b="b"/>
              <a:pathLst>
                <a:path w="3995" h="3069" extrusionOk="0">
                  <a:moveTo>
                    <a:pt x="2275" y="0"/>
                  </a:moveTo>
                  <a:cubicBezTo>
                    <a:pt x="1811" y="0"/>
                    <a:pt x="1308" y="263"/>
                    <a:pt x="819" y="648"/>
                  </a:cubicBezTo>
                  <a:cubicBezTo>
                    <a:pt x="477" y="1431"/>
                    <a:pt x="207" y="2241"/>
                    <a:pt x="0" y="3069"/>
                  </a:cubicBezTo>
                  <a:lnTo>
                    <a:pt x="135" y="3042"/>
                  </a:lnTo>
                  <a:cubicBezTo>
                    <a:pt x="1404" y="2745"/>
                    <a:pt x="2690" y="2529"/>
                    <a:pt x="3995" y="2394"/>
                  </a:cubicBezTo>
                  <a:cubicBezTo>
                    <a:pt x="3878" y="1818"/>
                    <a:pt x="3680" y="1269"/>
                    <a:pt x="3401" y="765"/>
                  </a:cubicBezTo>
                  <a:cubicBezTo>
                    <a:pt x="3088" y="220"/>
                    <a:pt x="2698" y="0"/>
                    <a:pt x="2275" y="0"/>
                  </a:cubicBezTo>
                  <a:close/>
                </a:path>
              </a:pathLst>
            </a:custGeom>
            <a:solidFill>
              <a:srgbClr val="FFFFFF">
                <a:alpha val="19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4"/>
            <p:cNvSpPr/>
            <p:nvPr/>
          </p:nvSpPr>
          <p:spPr>
            <a:xfrm>
              <a:off x="5998300" y="1130513"/>
              <a:ext cx="128225" cy="204725"/>
            </a:xfrm>
            <a:custGeom>
              <a:avLst/>
              <a:gdLst/>
              <a:ahLst/>
              <a:cxnLst/>
              <a:rect l="l" t="t" r="r" b="b"/>
              <a:pathLst>
                <a:path w="5129" h="8189" extrusionOk="0">
                  <a:moveTo>
                    <a:pt x="4922" y="1"/>
                  </a:moveTo>
                  <a:cubicBezTo>
                    <a:pt x="3383" y="145"/>
                    <a:pt x="2079" y="343"/>
                    <a:pt x="1053" y="540"/>
                  </a:cubicBezTo>
                  <a:lnTo>
                    <a:pt x="765" y="594"/>
                  </a:lnTo>
                  <a:cubicBezTo>
                    <a:pt x="189" y="3042"/>
                    <a:pt x="63" y="5642"/>
                    <a:pt x="0" y="8188"/>
                  </a:cubicBezTo>
                  <a:lnTo>
                    <a:pt x="144" y="8152"/>
                  </a:lnTo>
                  <a:cubicBezTo>
                    <a:pt x="1746" y="7783"/>
                    <a:pt x="3365" y="7505"/>
                    <a:pt x="4994" y="7334"/>
                  </a:cubicBezTo>
                  <a:cubicBezTo>
                    <a:pt x="5030" y="6200"/>
                    <a:pt x="5048" y="5057"/>
                    <a:pt x="5057" y="3933"/>
                  </a:cubicBezTo>
                  <a:cubicBezTo>
                    <a:pt x="5066" y="2745"/>
                    <a:pt x="5129" y="1314"/>
                    <a:pt x="4922" y="1"/>
                  </a:cubicBezTo>
                  <a:close/>
                </a:path>
              </a:pathLst>
            </a:custGeom>
            <a:solidFill>
              <a:srgbClr val="FFFFFF">
                <a:alpha val="19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4"/>
            <p:cNvSpPr/>
            <p:nvPr/>
          </p:nvSpPr>
          <p:spPr>
            <a:xfrm>
              <a:off x="5987725" y="1325313"/>
              <a:ext cx="135200" cy="411200"/>
            </a:xfrm>
            <a:custGeom>
              <a:avLst/>
              <a:gdLst/>
              <a:ahLst/>
              <a:cxnLst/>
              <a:rect l="l" t="t" r="r" b="b"/>
              <a:pathLst>
                <a:path w="5408" h="16448" extrusionOk="0">
                  <a:moveTo>
                    <a:pt x="5408" y="0"/>
                  </a:moveTo>
                  <a:lnTo>
                    <a:pt x="5408" y="0"/>
                  </a:lnTo>
                  <a:cubicBezTo>
                    <a:pt x="3411" y="198"/>
                    <a:pt x="1800" y="468"/>
                    <a:pt x="639" y="675"/>
                  </a:cubicBezTo>
                  <a:lnTo>
                    <a:pt x="414" y="711"/>
                  </a:lnTo>
                  <a:cubicBezTo>
                    <a:pt x="387" y="1944"/>
                    <a:pt x="369" y="3159"/>
                    <a:pt x="315" y="4337"/>
                  </a:cubicBezTo>
                  <a:cubicBezTo>
                    <a:pt x="261" y="5588"/>
                    <a:pt x="153" y="6847"/>
                    <a:pt x="81" y="8107"/>
                  </a:cubicBezTo>
                  <a:cubicBezTo>
                    <a:pt x="243" y="8071"/>
                    <a:pt x="414" y="8035"/>
                    <a:pt x="621" y="7999"/>
                  </a:cubicBezTo>
                  <a:cubicBezTo>
                    <a:pt x="1107" y="7912"/>
                    <a:pt x="1504" y="7880"/>
                    <a:pt x="1791" y="7880"/>
                  </a:cubicBezTo>
                  <a:cubicBezTo>
                    <a:pt x="2127" y="7880"/>
                    <a:pt x="2313" y="7924"/>
                    <a:pt x="2313" y="7972"/>
                  </a:cubicBezTo>
                  <a:cubicBezTo>
                    <a:pt x="2313" y="8062"/>
                    <a:pt x="1710" y="8125"/>
                    <a:pt x="666" y="8314"/>
                  </a:cubicBezTo>
                  <a:cubicBezTo>
                    <a:pt x="441" y="8350"/>
                    <a:pt x="243" y="8386"/>
                    <a:pt x="63" y="8413"/>
                  </a:cubicBezTo>
                  <a:cubicBezTo>
                    <a:pt x="19" y="9304"/>
                    <a:pt x="1" y="10195"/>
                    <a:pt x="37" y="11094"/>
                  </a:cubicBezTo>
                  <a:cubicBezTo>
                    <a:pt x="117" y="12939"/>
                    <a:pt x="369" y="15098"/>
                    <a:pt x="1719" y="16448"/>
                  </a:cubicBezTo>
                  <a:cubicBezTo>
                    <a:pt x="1971" y="16376"/>
                    <a:pt x="2232" y="16322"/>
                    <a:pt x="2484" y="16277"/>
                  </a:cubicBezTo>
                  <a:cubicBezTo>
                    <a:pt x="4589" y="11193"/>
                    <a:pt x="5219" y="5534"/>
                    <a:pt x="5408" y="0"/>
                  </a:cubicBezTo>
                  <a:close/>
                </a:path>
              </a:pathLst>
            </a:custGeom>
            <a:solidFill>
              <a:srgbClr val="FFFFFF">
                <a:alpha val="19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4"/>
            <p:cNvSpPr/>
            <p:nvPr/>
          </p:nvSpPr>
          <p:spPr>
            <a:xfrm>
              <a:off x="6137975" y="893438"/>
              <a:ext cx="431900" cy="1744850"/>
            </a:xfrm>
            <a:custGeom>
              <a:avLst/>
              <a:gdLst/>
              <a:ahLst/>
              <a:cxnLst/>
              <a:rect l="l" t="t" r="r" b="b"/>
              <a:pathLst>
                <a:path w="17276" h="69794" extrusionOk="0">
                  <a:moveTo>
                    <a:pt x="12621" y="16861"/>
                  </a:moveTo>
                  <a:cubicBezTo>
                    <a:pt x="12872" y="16861"/>
                    <a:pt x="13172" y="16874"/>
                    <a:pt x="13515" y="16907"/>
                  </a:cubicBezTo>
                  <a:cubicBezTo>
                    <a:pt x="14658" y="17023"/>
                    <a:pt x="15278" y="17356"/>
                    <a:pt x="15242" y="17437"/>
                  </a:cubicBezTo>
                  <a:cubicBezTo>
                    <a:pt x="15236" y="17451"/>
                    <a:pt x="15214" y="17457"/>
                    <a:pt x="15176" y="17457"/>
                  </a:cubicBezTo>
                  <a:cubicBezTo>
                    <a:pt x="14986" y="17457"/>
                    <a:pt x="14407" y="17311"/>
                    <a:pt x="13479" y="17221"/>
                  </a:cubicBezTo>
                  <a:cubicBezTo>
                    <a:pt x="12363" y="17113"/>
                    <a:pt x="11706" y="17086"/>
                    <a:pt x="11706" y="16997"/>
                  </a:cubicBezTo>
                  <a:cubicBezTo>
                    <a:pt x="11706" y="16933"/>
                    <a:pt x="12030" y="16861"/>
                    <a:pt x="12621" y="16861"/>
                  </a:cubicBezTo>
                  <a:close/>
                  <a:moveTo>
                    <a:pt x="4372" y="63009"/>
                  </a:moveTo>
                  <a:cubicBezTo>
                    <a:pt x="5287" y="63009"/>
                    <a:pt x="5813" y="63120"/>
                    <a:pt x="5813" y="63198"/>
                  </a:cubicBezTo>
                  <a:cubicBezTo>
                    <a:pt x="5804" y="63288"/>
                    <a:pt x="5237" y="63324"/>
                    <a:pt x="4266" y="63324"/>
                  </a:cubicBezTo>
                  <a:cubicBezTo>
                    <a:pt x="4183" y="63325"/>
                    <a:pt x="4104" y="63325"/>
                    <a:pt x="4027" y="63325"/>
                  </a:cubicBezTo>
                  <a:cubicBezTo>
                    <a:pt x="3194" y="63325"/>
                    <a:pt x="2718" y="63281"/>
                    <a:pt x="2718" y="63198"/>
                  </a:cubicBezTo>
                  <a:cubicBezTo>
                    <a:pt x="2709" y="63117"/>
                    <a:pt x="3276" y="63018"/>
                    <a:pt x="4266" y="63009"/>
                  </a:cubicBezTo>
                  <a:cubicBezTo>
                    <a:pt x="4301" y="63009"/>
                    <a:pt x="4337" y="63009"/>
                    <a:pt x="4372" y="63009"/>
                  </a:cubicBezTo>
                  <a:close/>
                  <a:moveTo>
                    <a:pt x="5444" y="0"/>
                  </a:moveTo>
                  <a:cubicBezTo>
                    <a:pt x="5219" y="0"/>
                    <a:pt x="5003" y="0"/>
                    <a:pt x="4787" y="9"/>
                  </a:cubicBezTo>
                  <a:cubicBezTo>
                    <a:pt x="6101" y="2106"/>
                    <a:pt x="6425" y="5669"/>
                    <a:pt x="6434" y="8890"/>
                  </a:cubicBezTo>
                  <a:cubicBezTo>
                    <a:pt x="8386" y="8989"/>
                    <a:pt x="10330" y="9223"/>
                    <a:pt x="12246" y="9574"/>
                  </a:cubicBezTo>
                  <a:cubicBezTo>
                    <a:pt x="13218" y="9745"/>
                    <a:pt x="13938" y="9943"/>
                    <a:pt x="14433" y="10050"/>
                  </a:cubicBezTo>
                  <a:cubicBezTo>
                    <a:pt x="14937" y="10167"/>
                    <a:pt x="15179" y="10257"/>
                    <a:pt x="15170" y="10284"/>
                  </a:cubicBezTo>
                  <a:cubicBezTo>
                    <a:pt x="15166" y="10297"/>
                    <a:pt x="15148" y="10301"/>
                    <a:pt x="15114" y="10301"/>
                  </a:cubicBezTo>
                  <a:cubicBezTo>
                    <a:pt x="15074" y="10301"/>
                    <a:pt x="15011" y="10294"/>
                    <a:pt x="14928" y="10284"/>
                  </a:cubicBezTo>
                  <a:cubicBezTo>
                    <a:pt x="14523" y="10248"/>
                    <a:pt x="13596" y="10104"/>
                    <a:pt x="12201" y="9889"/>
                  </a:cubicBezTo>
                  <a:cubicBezTo>
                    <a:pt x="10762" y="9682"/>
                    <a:pt x="8827" y="9439"/>
                    <a:pt x="6434" y="9322"/>
                  </a:cubicBezTo>
                  <a:cubicBezTo>
                    <a:pt x="6425" y="11589"/>
                    <a:pt x="6272" y="13640"/>
                    <a:pt x="6218" y="14801"/>
                  </a:cubicBezTo>
                  <a:cubicBezTo>
                    <a:pt x="6200" y="15404"/>
                    <a:pt x="6173" y="16016"/>
                    <a:pt x="6155" y="16619"/>
                  </a:cubicBezTo>
                  <a:cubicBezTo>
                    <a:pt x="6551" y="16637"/>
                    <a:pt x="6929" y="16673"/>
                    <a:pt x="7253" y="16700"/>
                  </a:cubicBezTo>
                  <a:cubicBezTo>
                    <a:pt x="8728" y="16844"/>
                    <a:pt x="9502" y="17005"/>
                    <a:pt x="9493" y="17059"/>
                  </a:cubicBezTo>
                  <a:cubicBezTo>
                    <a:pt x="9493" y="17086"/>
                    <a:pt x="9340" y="17095"/>
                    <a:pt x="9052" y="17095"/>
                  </a:cubicBezTo>
                  <a:cubicBezTo>
                    <a:pt x="8683" y="17086"/>
                    <a:pt x="8071" y="17050"/>
                    <a:pt x="7235" y="17023"/>
                  </a:cubicBezTo>
                  <a:cubicBezTo>
                    <a:pt x="6902" y="17005"/>
                    <a:pt x="6533" y="16997"/>
                    <a:pt x="6137" y="16988"/>
                  </a:cubicBezTo>
                  <a:cubicBezTo>
                    <a:pt x="6038" y="19525"/>
                    <a:pt x="5939" y="22053"/>
                    <a:pt x="5804" y="24581"/>
                  </a:cubicBezTo>
                  <a:cubicBezTo>
                    <a:pt x="5948" y="24581"/>
                    <a:pt x="6092" y="24590"/>
                    <a:pt x="6254" y="24599"/>
                  </a:cubicBezTo>
                  <a:cubicBezTo>
                    <a:pt x="8035" y="24644"/>
                    <a:pt x="9808" y="24824"/>
                    <a:pt x="11562" y="25130"/>
                  </a:cubicBezTo>
                  <a:cubicBezTo>
                    <a:pt x="12786" y="25355"/>
                    <a:pt x="13416" y="25553"/>
                    <a:pt x="13407" y="25607"/>
                  </a:cubicBezTo>
                  <a:cubicBezTo>
                    <a:pt x="13400" y="25628"/>
                    <a:pt x="13358" y="25636"/>
                    <a:pt x="13280" y="25636"/>
                  </a:cubicBezTo>
                  <a:cubicBezTo>
                    <a:pt x="13153" y="25636"/>
                    <a:pt x="12932" y="25613"/>
                    <a:pt x="12615" y="25580"/>
                  </a:cubicBezTo>
                  <a:cubicBezTo>
                    <a:pt x="11526" y="25454"/>
                    <a:pt x="9340" y="25157"/>
                    <a:pt x="6236" y="25049"/>
                  </a:cubicBezTo>
                  <a:lnTo>
                    <a:pt x="5777" y="25031"/>
                  </a:lnTo>
                  <a:cubicBezTo>
                    <a:pt x="5624" y="27667"/>
                    <a:pt x="5426" y="30304"/>
                    <a:pt x="5138" y="32940"/>
                  </a:cubicBezTo>
                  <a:cubicBezTo>
                    <a:pt x="6713" y="32976"/>
                    <a:pt x="8278" y="33120"/>
                    <a:pt x="9835" y="33390"/>
                  </a:cubicBezTo>
                  <a:cubicBezTo>
                    <a:pt x="10366" y="33480"/>
                    <a:pt x="10897" y="33597"/>
                    <a:pt x="11410" y="33741"/>
                  </a:cubicBezTo>
                  <a:cubicBezTo>
                    <a:pt x="11760" y="33840"/>
                    <a:pt x="11940" y="33912"/>
                    <a:pt x="11931" y="33939"/>
                  </a:cubicBezTo>
                  <a:cubicBezTo>
                    <a:pt x="11927" y="33952"/>
                    <a:pt x="11891" y="33959"/>
                    <a:pt x="11825" y="33959"/>
                  </a:cubicBezTo>
                  <a:cubicBezTo>
                    <a:pt x="11758" y="33959"/>
                    <a:pt x="11661" y="33952"/>
                    <a:pt x="11535" y="33939"/>
                  </a:cubicBezTo>
                  <a:cubicBezTo>
                    <a:pt x="10690" y="33840"/>
                    <a:pt x="8467" y="33453"/>
                    <a:pt x="5093" y="33390"/>
                  </a:cubicBezTo>
                  <a:cubicBezTo>
                    <a:pt x="4796" y="36008"/>
                    <a:pt x="4446" y="38617"/>
                    <a:pt x="4050" y="41227"/>
                  </a:cubicBezTo>
                  <a:cubicBezTo>
                    <a:pt x="4225" y="41223"/>
                    <a:pt x="4401" y="41222"/>
                    <a:pt x="4576" y="41222"/>
                  </a:cubicBezTo>
                  <a:cubicBezTo>
                    <a:pt x="5923" y="41222"/>
                    <a:pt x="7275" y="41313"/>
                    <a:pt x="8620" y="41496"/>
                  </a:cubicBezTo>
                  <a:cubicBezTo>
                    <a:pt x="9790" y="41667"/>
                    <a:pt x="10393" y="41847"/>
                    <a:pt x="10384" y="41901"/>
                  </a:cubicBezTo>
                  <a:cubicBezTo>
                    <a:pt x="10379" y="41924"/>
                    <a:pt x="10323" y="41933"/>
                    <a:pt x="10220" y="41933"/>
                  </a:cubicBezTo>
                  <a:cubicBezTo>
                    <a:pt x="10116" y="41933"/>
                    <a:pt x="9965" y="41924"/>
                    <a:pt x="9772" y="41910"/>
                  </a:cubicBezTo>
                  <a:cubicBezTo>
                    <a:pt x="8088" y="41753"/>
                    <a:pt x="6398" y="41671"/>
                    <a:pt x="4707" y="41671"/>
                  </a:cubicBezTo>
                  <a:cubicBezTo>
                    <a:pt x="4464" y="41671"/>
                    <a:pt x="4221" y="41673"/>
                    <a:pt x="3978" y="41676"/>
                  </a:cubicBezTo>
                  <a:cubicBezTo>
                    <a:pt x="3591" y="44178"/>
                    <a:pt x="3177" y="46679"/>
                    <a:pt x="2718" y="49171"/>
                  </a:cubicBezTo>
                  <a:cubicBezTo>
                    <a:pt x="2934" y="49162"/>
                    <a:pt x="3150" y="49153"/>
                    <a:pt x="3384" y="49153"/>
                  </a:cubicBezTo>
                  <a:cubicBezTo>
                    <a:pt x="3586" y="49148"/>
                    <a:pt x="3788" y="49145"/>
                    <a:pt x="3990" y="49145"/>
                  </a:cubicBezTo>
                  <a:cubicBezTo>
                    <a:pt x="5085" y="49145"/>
                    <a:pt x="6184" y="49226"/>
                    <a:pt x="7271" y="49378"/>
                  </a:cubicBezTo>
                  <a:cubicBezTo>
                    <a:pt x="8170" y="49513"/>
                    <a:pt x="8629" y="49666"/>
                    <a:pt x="8620" y="49711"/>
                  </a:cubicBezTo>
                  <a:cubicBezTo>
                    <a:pt x="8616" y="49738"/>
                    <a:pt x="8535" y="49749"/>
                    <a:pt x="8382" y="49749"/>
                  </a:cubicBezTo>
                  <a:cubicBezTo>
                    <a:pt x="8229" y="49749"/>
                    <a:pt x="8004" y="49738"/>
                    <a:pt x="7712" y="49720"/>
                  </a:cubicBezTo>
                  <a:cubicBezTo>
                    <a:pt x="6968" y="49674"/>
                    <a:pt x="5793" y="49595"/>
                    <a:pt x="4237" y="49595"/>
                  </a:cubicBezTo>
                  <a:cubicBezTo>
                    <a:pt x="3967" y="49595"/>
                    <a:pt x="3686" y="49598"/>
                    <a:pt x="3393" y="49603"/>
                  </a:cubicBezTo>
                  <a:cubicBezTo>
                    <a:pt x="3132" y="49603"/>
                    <a:pt x="2880" y="49621"/>
                    <a:pt x="2646" y="49630"/>
                  </a:cubicBezTo>
                  <a:cubicBezTo>
                    <a:pt x="2394" y="50980"/>
                    <a:pt x="2151" y="52320"/>
                    <a:pt x="1890" y="53670"/>
                  </a:cubicBezTo>
                  <a:cubicBezTo>
                    <a:pt x="1683" y="54750"/>
                    <a:pt x="1476" y="55856"/>
                    <a:pt x="1260" y="56963"/>
                  </a:cubicBezTo>
                  <a:cubicBezTo>
                    <a:pt x="2044" y="56853"/>
                    <a:pt x="2836" y="56791"/>
                    <a:pt x="3636" y="56791"/>
                  </a:cubicBezTo>
                  <a:cubicBezTo>
                    <a:pt x="3690" y="56791"/>
                    <a:pt x="3744" y="56792"/>
                    <a:pt x="3798" y="56792"/>
                  </a:cubicBezTo>
                  <a:cubicBezTo>
                    <a:pt x="5804" y="56792"/>
                    <a:pt x="6947" y="57125"/>
                    <a:pt x="6920" y="57233"/>
                  </a:cubicBezTo>
                  <a:cubicBezTo>
                    <a:pt x="6914" y="57280"/>
                    <a:pt x="6771" y="57295"/>
                    <a:pt x="6506" y="57295"/>
                  </a:cubicBezTo>
                  <a:cubicBezTo>
                    <a:pt x="6009" y="57295"/>
                    <a:pt x="5081" y="57242"/>
                    <a:pt x="3798" y="57242"/>
                  </a:cubicBezTo>
                  <a:cubicBezTo>
                    <a:pt x="3006" y="57242"/>
                    <a:pt x="2350" y="57250"/>
                    <a:pt x="1846" y="57250"/>
                  </a:cubicBezTo>
                  <a:cubicBezTo>
                    <a:pt x="1594" y="57250"/>
                    <a:pt x="1380" y="57248"/>
                    <a:pt x="1206" y="57242"/>
                  </a:cubicBezTo>
                  <a:cubicBezTo>
                    <a:pt x="838" y="59122"/>
                    <a:pt x="451" y="61030"/>
                    <a:pt x="1" y="62928"/>
                  </a:cubicBezTo>
                  <a:cubicBezTo>
                    <a:pt x="991" y="65619"/>
                    <a:pt x="1872" y="67580"/>
                    <a:pt x="2682" y="68705"/>
                  </a:cubicBezTo>
                  <a:cubicBezTo>
                    <a:pt x="3024" y="69191"/>
                    <a:pt x="3357" y="69505"/>
                    <a:pt x="3645" y="69667"/>
                  </a:cubicBezTo>
                  <a:cubicBezTo>
                    <a:pt x="3780" y="69748"/>
                    <a:pt x="3942" y="69793"/>
                    <a:pt x="4095" y="69793"/>
                  </a:cubicBezTo>
                  <a:cubicBezTo>
                    <a:pt x="4320" y="69793"/>
                    <a:pt x="4553" y="69694"/>
                    <a:pt x="4832" y="69451"/>
                  </a:cubicBezTo>
                  <a:cubicBezTo>
                    <a:pt x="5102" y="69209"/>
                    <a:pt x="5390" y="68813"/>
                    <a:pt x="5696" y="68264"/>
                  </a:cubicBezTo>
                  <a:cubicBezTo>
                    <a:pt x="6299" y="67175"/>
                    <a:pt x="6938" y="65466"/>
                    <a:pt x="7622" y="63126"/>
                  </a:cubicBezTo>
                  <a:cubicBezTo>
                    <a:pt x="9160" y="57791"/>
                    <a:pt x="11499" y="48056"/>
                    <a:pt x="13488" y="38392"/>
                  </a:cubicBezTo>
                  <a:cubicBezTo>
                    <a:pt x="15476" y="28729"/>
                    <a:pt x="17114" y="19156"/>
                    <a:pt x="17258" y="14180"/>
                  </a:cubicBezTo>
                  <a:cubicBezTo>
                    <a:pt x="17267" y="13838"/>
                    <a:pt x="17276" y="13488"/>
                    <a:pt x="17276" y="13155"/>
                  </a:cubicBezTo>
                  <a:cubicBezTo>
                    <a:pt x="17267" y="8557"/>
                    <a:pt x="16304" y="5327"/>
                    <a:pt x="14532" y="3230"/>
                  </a:cubicBezTo>
                  <a:cubicBezTo>
                    <a:pt x="12759" y="1143"/>
                    <a:pt x="10159" y="135"/>
                    <a:pt x="6758" y="27"/>
                  </a:cubicBezTo>
                  <a:cubicBezTo>
                    <a:pt x="6335" y="9"/>
                    <a:pt x="5894" y="0"/>
                    <a:pt x="5444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4"/>
            <p:cNvSpPr/>
            <p:nvPr/>
          </p:nvSpPr>
          <p:spPr>
            <a:xfrm>
              <a:off x="5892575" y="500688"/>
              <a:ext cx="691025" cy="2151550"/>
            </a:xfrm>
            <a:custGeom>
              <a:avLst/>
              <a:gdLst/>
              <a:ahLst/>
              <a:cxnLst/>
              <a:rect l="l" t="t" r="r" b="b"/>
              <a:pathLst>
                <a:path w="27641" h="86062" extrusionOk="0">
                  <a:moveTo>
                    <a:pt x="17546" y="586"/>
                  </a:moveTo>
                  <a:lnTo>
                    <a:pt x="16763" y="15207"/>
                  </a:lnTo>
                  <a:cubicBezTo>
                    <a:pt x="16700" y="15207"/>
                    <a:pt x="16646" y="15198"/>
                    <a:pt x="16592" y="15198"/>
                  </a:cubicBezTo>
                  <a:cubicBezTo>
                    <a:pt x="16160" y="15180"/>
                    <a:pt x="15710" y="15171"/>
                    <a:pt x="15251" y="15171"/>
                  </a:cubicBezTo>
                  <a:cubicBezTo>
                    <a:pt x="14567" y="15171"/>
                    <a:pt x="13857" y="15198"/>
                    <a:pt x="13128" y="15243"/>
                  </a:cubicBezTo>
                  <a:lnTo>
                    <a:pt x="12669" y="919"/>
                  </a:lnTo>
                  <a:lnTo>
                    <a:pt x="17546" y="586"/>
                  </a:lnTo>
                  <a:close/>
                  <a:moveTo>
                    <a:pt x="7900" y="1072"/>
                  </a:moveTo>
                  <a:cubicBezTo>
                    <a:pt x="8548" y="1863"/>
                    <a:pt x="11247" y="5417"/>
                    <a:pt x="12453" y="11230"/>
                  </a:cubicBezTo>
                  <a:lnTo>
                    <a:pt x="12579" y="15269"/>
                  </a:lnTo>
                  <a:cubicBezTo>
                    <a:pt x="11742" y="15341"/>
                    <a:pt x="10896" y="15467"/>
                    <a:pt x="10069" y="15638"/>
                  </a:cubicBezTo>
                  <a:cubicBezTo>
                    <a:pt x="9610" y="13587"/>
                    <a:pt x="8017" y="7622"/>
                    <a:pt x="4256" y="3222"/>
                  </a:cubicBezTo>
                  <a:lnTo>
                    <a:pt x="4256" y="3222"/>
                  </a:lnTo>
                  <a:lnTo>
                    <a:pt x="4265" y="3231"/>
                  </a:lnTo>
                  <a:lnTo>
                    <a:pt x="7900" y="1072"/>
                  </a:lnTo>
                  <a:close/>
                  <a:moveTo>
                    <a:pt x="22296" y="1332"/>
                  </a:moveTo>
                  <a:lnTo>
                    <a:pt x="25886" y="4131"/>
                  </a:lnTo>
                  <a:cubicBezTo>
                    <a:pt x="24878" y="5084"/>
                    <a:pt x="23979" y="6146"/>
                    <a:pt x="23196" y="7289"/>
                  </a:cubicBezTo>
                  <a:cubicBezTo>
                    <a:pt x="21801" y="9340"/>
                    <a:pt x="20398" y="12237"/>
                    <a:pt x="20272" y="15746"/>
                  </a:cubicBezTo>
                  <a:cubicBezTo>
                    <a:pt x="19309" y="15467"/>
                    <a:pt x="18319" y="15296"/>
                    <a:pt x="17321" y="15234"/>
                  </a:cubicBezTo>
                  <a:lnTo>
                    <a:pt x="17474" y="12309"/>
                  </a:lnTo>
                  <a:cubicBezTo>
                    <a:pt x="17564" y="11841"/>
                    <a:pt x="17663" y="11356"/>
                    <a:pt x="17771" y="10861"/>
                  </a:cubicBezTo>
                  <a:cubicBezTo>
                    <a:pt x="18490" y="7730"/>
                    <a:pt x="19831" y="4086"/>
                    <a:pt x="22296" y="1332"/>
                  </a:cubicBezTo>
                  <a:close/>
                  <a:moveTo>
                    <a:pt x="15260" y="15710"/>
                  </a:moveTo>
                  <a:cubicBezTo>
                    <a:pt x="15710" y="15710"/>
                    <a:pt x="16151" y="15719"/>
                    <a:pt x="16574" y="15728"/>
                  </a:cubicBezTo>
                  <a:cubicBezTo>
                    <a:pt x="19975" y="15836"/>
                    <a:pt x="22575" y="16844"/>
                    <a:pt x="24348" y="18940"/>
                  </a:cubicBezTo>
                  <a:cubicBezTo>
                    <a:pt x="26120" y="21028"/>
                    <a:pt x="27083" y="24258"/>
                    <a:pt x="27083" y="28865"/>
                  </a:cubicBezTo>
                  <a:cubicBezTo>
                    <a:pt x="27083" y="29198"/>
                    <a:pt x="27074" y="29539"/>
                    <a:pt x="27065" y="29890"/>
                  </a:cubicBezTo>
                  <a:cubicBezTo>
                    <a:pt x="26921" y="34857"/>
                    <a:pt x="25283" y="44448"/>
                    <a:pt x="23295" y="54102"/>
                  </a:cubicBezTo>
                  <a:cubicBezTo>
                    <a:pt x="21307" y="63757"/>
                    <a:pt x="18967" y="73501"/>
                    <a:pt x="17420" y="78836"/>
                  </a:cubicBezTo>
                  <a:cubicBezTo>
                    <a:pt x="16745" y="81176"/>
                    <a:pt x="16106" y="82885"/>
                    <a:pt x="15503" y="83974"/>
                  </a:cubicBezTo>
                  <a:cubicBezTo>
                    <a:pt x="15206" y="84523"/>
                    <a:pt x="14909" y="84919"/>
                    <a:pt x="14639" y="85161"/>
                  </a:cubicBezTo>
                  <a:cubicBezTo>
                    <a:pt x="14360" y="85404"/>
                    <a:pt x="14127" y="85503"/>
                    <a:pt x="13902" y="85503"/>
                  </a:cubicBezTo>
                  <a:cubicBezTo>
                    <a:pt x="13749" y="85494"/>
                    <a:pt x="13587" y="85449"/>
                    <a:pt x="13452" y="85368"/>
                  </a:cubicBezTo>
                  <a:cubicBezTo>
                    <a:pt x="13164" y="85215"/>
                    <a:pt x="12831" y="84901"/>
                    <a:pt x="12480" y="84415"/>
                  </a:cubicBezTo>
                  <a:cubicBezTo>
                    <a:pt x="11436" y="82957"/>
                    <a:pt x="10258" y="80069"/>
                    <a:pt x="8881" y="76020"/>
                  </a:cubicBezTo>
                  <a:cubicBezTo>
                    <a:pt x="5597" y="66366"/>
                    <a:pt x="549" y="42541"/>
                    <a:pt x="549" y="30277"/>
                  </a:cubicBezTo>
                  <a:cubicBezTo>
                    <a:pt x="549" y="28568"/>
                    <a:pt x="648" y="27074"/>
                    <a:pt x="864" y="25895"/>
                  </a:cubicBezTo>
                  <a:cubicBezTo>
                    <a:pt x="1674" y="21424"/>
                    <a:pt x="3843" y="18913"/>
                    <a:pt x="6515" y="17474"/>
                  </a:cubicBezTo>
                  <a:cubicBezTo>
                    <a:pt x="9187" y="16034"/>
                    <a:pt x="12399" y="15710"/>
                    <a:pt x="15260" y="15710"/>
                  </a:cubicBezTo>
                  <a:close/>
                  <a:moveTo>
                    <a:pt x="17824" y="1"/>
                  </a:moveTo>
                  <a:lnTo>
                    <a:pt x="12372" y="370"/>
                  </a:lnTo>
                  <a:cubicBezTo>
                    <a:pt x="12219" y="379"/>
                    <a:pt x="12111" y="505"/>
                    <a:pt x="12111" y="658"/>
                  </a:cubicBezTo>
                  <a:lnTo>
                    <a:pt x="12372" y="8674"/>
                  </a:lnTo>
                  <a:cubicBezTo>
                    <a:pt x="10780" y="3429"/>
                    <a:pt x="8188" y="559"/>
                    <a:pt x="8170" y="541"/>
                  </a:cubicBezTo>
                  <a:cubicBezTo>
                    <a:pt x="8115" y="480"/>
                    <a:pt x="8039" y="446"/>
                    <a:pt x="7963" y="446"/>
                  </a:cubicBezTo>
                  <a:cubicBezTo>
                    <a:pt x="7917" y="446"/>
                    <a:pt x="7870" y="459"/>
                    <a:pt x="7828" y="487"/>
                  </a:cubicBezTo>
                  <a:lnTo>
                    <a:pt x="3699" y="2916"/>
                  </a:lnTo>
                  <a:cubicBezTo>
                    <a:pt x="3627" y="2961"/>
                    <a:pt x="3582" y="3033"/>
                    <a:pt x="3564" y="3114"/>
                  </a:cubicBezTo>
                  <a:cubicBezTo>
                    <a:pt x="3555" y="3195"/>
                    <a:pt x="3582" y="3276"/>
                    <a:pt x="3636" y="3339"/>
                  </a:cubicBezTo>
                  <a:cubicBezTo>
                    <a:pt x="5957" y="5948"/>
                    <a:pt x="7477" y="9232"/>
                    <a:pt x="8404" y="11868"/>
                  </a:cubicBezTo>
                  <a:cubicBezTo>
                    <a:pt x="8872" y="13182"/>
                    <a:pt x="9196" y="14334"/>
                    <a:pt x="9394" y="15162"/>
                  </a:cubicBezTo>
                  <a:cubicBezTo>
                    <a:pt x="9457" y="15386"/>
                    <a:pt x="9502" y="15593"/>
                    <a:pt x="9538" y="15764"/>
                  </a:cubicBezTo>
                  <a:cubicBezTo>
                    <a:pt x="8395" y="16034"/>
                    <a:pt x="7298" y="16448"/>
                    <a:pt x="6254" y="16997"/>
                  </a:cubicBezTo>
                  <a:cubicBezTo>
                    <a:pt x="3447" y="18491"/>
                    <a:pt x="1152" y="21190"/>
                    <a:pt x="325" y="25805"/>
                  </a:cubicBezTo>
                  <a:cubicBezTo>
                    <a:pt x="100" y="27029"/>
                    <a:pt x="1" y="28550"/>
                    <a:pt x="1" y="30286"/>
                  </a:cubicBezTo>
                  <a:cubicBezTo>
                    <a:pt x="1" y="42676"/>
                    <a:pt x="5066" y="66465"/>
                    <a:pt x="8368" y="76200"/>
                  </a:cubicBezTo>
                  <a:cubicBezTo>
                    <a:pt x="9421" y="79304"/>
                    <a:pt x="10357" y="81724"/>
                    <a:pt x="11229" y="83398"/>
                  </a:cubicBezTo>
                  <a:lnTo>
                    <a:pt x="11220" y="83398"/>
                  </a:lnTo>
                  <a:cubicBezTo>
                    <a:pt x="11661" y="84235"/>
                    <a:pt x="12084" y="84883"/>
                    <a:pt x="12516" y="85332"/>
                  </a:cubicBezTo>
                  <a:cubicBezTo>
                    <a:pt x="12714" y="85548"/>
                    <a:pt x="12939" y="85728"/>
                    <a:pt x="13182" y="85863"/>
                  </a:cubicBezTo>
                  <a:cubicBezTo>
                    <a:pt x="13407" y="85989"/>
                    <a:pt x="13650" y="86061"/>
                    <a:pt x="13902" y="86061"/>
                  </a:cubicBezTo>
                  <a:cubicBezTo>
                    <a:pt x="14298" y="86061"/>
                    <a:pt x="14666" y="85890"/>
                    <a:pt x="15008" y="85575"/>
                  </a:cubicBezTo>
                  <a:cubicBezTo>
                    <a:pt x="15521" y="85116"/>
                    <a:pt x="15989" y="84361"/>
                    <a:pt x="16475" y="83272"/>
                  </a:cubicBezTo>
                  <a:cubicBezTo>
                    <a:pt x="16952" y="82183"/>
                    <a:pt x="17447" y="80762"/>
                    <a:pt x="17959" y="78998"/>
                  </a:cubicBezTo>
                  <a:cubicBezTo>
                    <a:pt x="19507" y="73645"/>
                    <a:pt x="21846" y="63892"/>
                    <a:pt x="23835" y="54219"/>
                  </a:cubicBezTo>
                  <a:cubicBezTo>
                    <a:pt x="25832" y="44556"/>
                    <a:pt x="27470" y="34974"/>
                    <a:pt x="27623" y="29917"/>
                  </a:cubicBezTo>
                  <a:cubicBezTo>
                    <a:pt x="27632" y="29566"/>
                    <a:pt x="27641" y="29215"/>
                    <a:pt x="27641" y="28874"/>
                  </a:cubicBezTo>
                  <a:cubicBezTo>
                    <a:pt x="27641" y="24204"/>
                    <a:pt x="26660" y="20830"/>
                    <a:pt x="24771" y="18590"/>
                  </a:cubicBezTo>
                  <a:cubicBezTo>
                    <a:pt x="23718" y="17357"/>
                    <a:pt x="22350" y="16439"/>
                    <a:pt x="20821" y="15917"/>
                  </a:cubicBezTo>
                  <a:cubicBezTo>
                    <a:pt x="20902" y="12489"/>
                    <a:pt x="22269" y="9619"/>
                    <a:pt x="23655" y="7595"/>
                  </a:cubicBezTo>
                  <a:cubicBezTo>
                    <a:pt x="24240" y="6731"/>
                    <a:pt x="24896" y="5921"/>
                    <a:pt x="25607" y="5174"/>
                  </a:cubicBezTo>
                  <a:cubicBezTo>
                    <a:pt x="25877" y="4895"/>
                    <a:pt x="26102" y="4680"/>
                    <a:pt x="26255" y="4536"/>
                  </a:cubicBezTo>
                  <a:cubicBezTo>
                    <a:pt x="26327" y="4464"/>
                    <a:pt x="26390" y="4410"/>
                    <a:pt x="26435" y="4374"/>
                  </a:cubicBezTo>
                  <a:lnTo>
                    <a:pt x="26480" y="4338"/>
                  </a:lnTo>
                  <a:lnTo>
                    <a:pt x="26489" y="4329"/>
                  </a:lnTo>
                  <a:cubicBezTo>
                    <a:pt x="26624" y="4212"/>
                    <a:pt x="26624" y="4005"/>
                    <a:pt x="26480" y="3897"/>
                  </a:cubicBezTo>
                  <a:lnTo>
                    <a:pt x="22431" y="730"/>
                  </a:lnTo>
                  <a:cubicBezTo>
                    <a:pt x="22382" y="689"/>
                    <a:pt x="22322" y="668"/>
                    <a:pt x="22261" y="668"/>
                  </a:cubicBezTo>
                  <a:cubicBezTo>
                    <a:pt x="22189" y="668"/>
                    <a:pt x="22116" y="698"/>
                    <a:pt x="22062" y="757"/>
                  </a:cubicBezTo>
                  <a:cubicBezTo>
                    <a:pt x="19813" y="3186"/>
                    <a:pt x="18463" y="6281"/>
                    <a:pt x="17645" y="9142"/>
                  </a:cubicBezTo>
                  <a:lnTo>
                    <a:pt x="18121" y="298"/>
                  </a:lnTo>
                  <a:cubicBezTo>
                    <a:pt x="18121" y="217"/>
                    <a:pt x="18094" y="136"/>
                    <a:pt x="18040" y="82"/>
                  </a:cubicBezTo>
                  <a:cubicBezTo>
                    <a:pt x="17977" y="28"/>
                    <a:pt x="17905" y="1"/>
                    <a:pt x="17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4"/>
            <p:cNvSpPr/>
            <p:nvPr/>
          </p:nvSpPr>
          <p:spPr>
            <a:xfrm>
              <a:off x="5951275" y="1113638"/>
              <a:ext cx="565975" cy="46500"/>
            </a:xfrm>
            <a:custGeom>
              <a:avLst/>
              <a:gdLst/>
              <a:ahLst/>
              <a:cxnLst/>
              <a:rect l="l" t="t" r="r" b="b"/>
              <a:pathLst>
                <a:path w="22639" h="1860" extrusionOk="0">
                  <a:moveTo>
                    <a:pt x="11284" y="1"/>
                  </a:moveTo>
                  <a:cubicBezTo>
                    <a:pt x="7631" y="28"/>
                    <a:pt x="4770" y="451"/>
                    <a:pt x="2862" y="901"/>
                  </a:cubicBezTo>
                  <a:cubicBezTo>
                    <a:pt x="2133" y="1072"/>
                    <a:pt x="1414" y="1269"/>
                    <a:pt x="712" y="1521"/>
                  </a:cubicBezTo>
                  <a:cubicBezTo>
                    <a:pt x="235" y="1692"/>
                    <a:pt x="1" y="1818"/>
                    <a:pt x="10" y="1845"/>
                  </a:cubicBezTo>
                  <a:cubicBezTo>
                    <a:pt x="13" y="1856"/>
                    <a:pt x="20" y="1860"/>
                    <a:pt x="29" y="1860"/>
                  </a:cubicBezTo>
                  <a:cubicBezTo>
                    <a:pt x="44" y="1860"/>
                    <a:pt x="67" y="1851"/>
                    <a:pt x="100" y="1845"/>
                  </a:cubicBezTo>
                  <a:lnTo>
                    <a:pt x="109" y="1845"/>
                  </a:lnTo>
                  <a:cubicBezTo>
                    <a:pt x="388" y="1800"/>
                    <a:pt x="1333" y="1521"/>
                    <a:pt x="2934" y="1215"/>
                  </a:cubicBezTo>
                  <a:cubicBezTo>
                    <a:pt x="4851" y="847"/>
                    <a:pt x="7676" y="478"/>
                    <a:pt x="11293" y="451"/>
                  </a:cubicBezTo>
                  <a:cubicBezTo>
                    <a:pt x="14091" y="469"/>
                    <a:pt x="16889" y="676"/>
                    <a:pt x="19669" y="1081"/>
                  </a:cubicBezTo>
                  <a:cubicBezTo>
                    <a:pt x="21064" y="1296"/>
                    <a:pt x="21991" y="1440"/>
                    <a:pt x="22396" y="1485"/>
                  </a:cubicBezTo>
                  <a:cubicBezTo>
                    <a:pt x="22472" y="1490"/>
                    <a:pt x="22533" y="1492"/>
                    <a:pt x="22574" y="1492"/>
                  </a:cubicBezTo>
                  <a:cubicBezTo>
                    <a:pt x="22616" y="1492"/>
                    <a:pt x="22638" y="1490"/>
                    <a:pt x="22638" y="1485"/>
                  </a:cubicBezTo>
                  <a:cubicBezTo>
                    <a:pt x="22638" y="1467"/>
                    <a:pt x="22396" y="1368"/>
                    <a:pt x="21901" y="1251"/>
                  </a:cubicBezTo>
                  <a:cubicBezTo>
                    <a:pt x="21415" y="1135"/>
                    <a:pt x="20686" y="946"/>
                    <a:pt x="19714" y="775"/>
                  </a:cubicBezTo>
                  <a:cubicBezTo>
                    <a:pt x="16934" y="262"/>
                    <a:pt x="14109" y="10"/>
                    <a:pt x="11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4"/>
            <p:cNvSpPr/>
            <p:nvPr/>
          </p:nvSpPr>
          <p:spPr>
            <a:xfrm>
              <a:off x="5947450" y="1307313"/>
              <a:ext cx="428100" cy="44350"/>
            </a:xfrm>
            <a:custGeom>
              <a:avLst/>
              <a:gdLst/>
              <a:ahLst/>
              <a:cxnLst/>
              <a:rect l="l" t="t" r="r" b="b"/>
              <a:pathLst>
                <a:path w="17124" h="1774" extrusionOk="0">
                  <a:moveTo>
                    <a:pt x="11604" y="1"/>
                  </a:moveTo>
                  <a:cubicBezTo>
                    <a:pt x="10567" y="1"/>
                    <a:pt x="9530" y="43"/>
                    <a:pt x="8495" y="127"/>
                  </a:cubicBezTo>
                  <a:cubicBezTo>
                    <a:pt x="6371" y="280"/>
                    <a:pt x="4257" y="594"/>
                    <a:pt x="2178" y="1071"/>
                  </a:cubicBezTo>
                  <a:cubicBezTo>
                    <a:pt x="748" y="1422"/>
                    <a:pt x="1" y="1701"/>
                    <a:pt x="19" y="1764"/>
                  </a:cubicBezTo>
                  <a:cubicBezTo>
                    <a:pt x="22" y="1770"/>
                    <a:pt x="37" y="1773"/>
                    <a:pt x="64" y="1773"/>
                  </a:cubicBezTo>
                  <a:cubicBezTo>
                    <a:pt x="118" y="1773"/>
                    <a:pt x="220" y="1761"/>
                    <a:pt x="370" y="1737"/>
                  </a:cubicBezTo>
                  <a:cubicBezTo>
                    <a:pt x="730" y="1674"/>
                    <a:pt x="1360" y="1548"/>
                    <a:pt x="2250" y="1386"/>
                  </a:cubicBezTo>
                  <a:cubicBezTo>
                    <a:pt x="4320" y="1008"/>
                    <a:pt x="6416" y="738"/>
                    <a:pt x="8531" y="576"/>
                  </a:cubicBezTo>
                  <a:lnTo>
                    <a:pt x="8531" y="585"/>
                  </a:lnTo>
                  <a:cubicBezTo>
                    <a:pt x="9893" y="475"/>
                    <a:pt x="11256" y="421"/>
                    <a:pt x="12621" y="421"/>
                  </a:cubicBezTo>
                  <a:cubicBezTo>
                    <a:pt x="13365" y="421"/>
                    <a:pt x="14110" y="437"/>
                    <a:pt x="14856" y="468"/>
                  </a:cubicBezTo>
                  <a:cubicBezTo>
                    <a:pt x="15692" y="504"/>
                    <a:pt x="16295" y="531"/>
                    <a:pt x="16673" y="540"/>
                  </a:cubicBezTo>
                  <a:cubicBezTo>
                    <a:pt x="16741" y="543"/>
                    <a:pt x="16802" y="544"/>
                    <a:pt x="16854" y="544"/>
                  </a:cubicBezTo>
                  <a:cubicBezTo>
                    <a:pt x="17025" y="544"/>
                    <a:pt x="17114" y="532"/>
                    <a:pt x="17114" y="504"/>
                  </a:cubicBezTo>
                  <a:cubicBezTo>
                    <a:pt x="17123" y="459"/>
                    <a:pt x="16349" y="289"/>
                    <a:pt x="14874" y="145"/>
                  </a:cubicBezTo>
                  <a:cubicBezTo>
                    <a:pt x="13785" y="48"/>
                    <a:pt x="12695" y="1"/>
                    <a:pt x="11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4"/>
            <p:cNvSpPr/>
            <p:nvPr/>
          </p:nvSpPr>
          <p:spPr>
            <a:xfrm>
              <a:off x="6430625" y="1314863"/>
              <a:ext cx="89325" cy="14875"/>
            </a:xfrm>
            <a:custGeom>
              <a:avLst/>
              <a:gdLst/>
              <a:ahLst/>
              <a:cxnLst/>
              <a:rect l="l" t="t" r="r" b="b"/>
              <a:pathLst>
                <a:path w="3573" h="595" extrusionOk="0">
                  <a:moveTo>
                    <a:pt x="899" y="0"/>
                  </a:moveTo>
                  <a:cubicBezTo>
                    <a:pt x="315" y="0"/>
                    <a:pt x="0" y="74"/>
                    <a:pt x="0" y="131"/>
                  </a:cubicBezTo>
                  <a:lnTo>
                    <a:pt x="0" y="140"/>
                  </a:lnTo>
                  <a:cubicBezTo>
                    <a:pt x="0" y="229"/>
                    <a:pt x="657" y="256"/>
                    <a:pt x="1773" y="364"/>
                  </a:cubicBezTo>
                  <a:cubicBezTo>
                    <a:pt x="2691" y="446"/>
                    <a:pt x="3268" y="594"/>
                    <a:pt x="3463" y="594"/>
                  </a:cubicBezTo>
                  <a:cubicBezTo>
                    <a:pt x="3506" y="594"/>
                    <a:pt x="3530" y="587"/>
                    <a:pt x="3536" y="571"/>
                  </a:cubicBezTo>
                  <a:cubicBezTo>
                    <a:pt x="3572" y="490"/>
                    <a:pt x="2961" y="157"/>
                    <a:pt x="1809" y="50"/>
                  </a:cubicBezTo>
                  <a:cubicBezTo>
                    <a:pt x="1457" y="14"/>
                    <a:pt x="1153" y="0"/>
                    <a:pt x="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4"/>
            <p:cNvSpPr/>
            <p:nvPr/>
          </p:nvSpPr>
          <p:spPr>
            <a:xfrm>
              <a:off x="6113475" y="1507788"/>
              <a:ext cx="359675" cy="26775"/>
            </a:xfrm>
            <a:custGeom>
              <a:avLst/>
              <a:gdLst/>
              <a:ahLst/>
              <a:cxnLst/>
              <a:rect l="l" t="t" r="r" b="b"/>
              <a:pathLst>
                <a:path w="14387" h="1071" extrusionOk="0">
                  <a:moveTo>
                    <a:pt x="5540" y="1"/>
                  </a:moveTo>
                  <a:cubicBezTo>
                    <a:pt x="4321" y="1"/>
                    <a:pt x="3103" y="53"/>
                    <a:pt x="1890" y="151"/>
                  </a:cubicBezTo>
                  <a:cubicBezTo>
                    <a:pt x="657" y="259"/>
                    <a:pt x="0" y="394"/>
                    <a:pt x="9" y="448"/>
                  </a:cubicBezTo>
                  <a:cubicBezTo>
                    <a:pt x="9" y="483"/>
                    <a:pt x="209" y="496"/>
                    <a:pt x="576" y="496"/>
                  </a:cubicBezTo>
                  <a:cubicBezTo>
                    <a:pt x="682" y="496"/>
                    <a:pt x="802" y="495"/>
                    <a:pt x="936" y="493"/>
                  </a:cubicBezTo>
                  <a:cubicBezTo>
                    <a:pt x="1206" y="493"/>
                    <a:pt x="1530" y="475"/>
                    <a:pt x="1899" y="466"/>
                  </a:cubicBezTo>
                  <a:cubicBezTo>
                    <a:pt x="2592" y="456"/>
                    <a:pt x="3464" y="437"/>
                    <a:pt x="4499" y="437"/>
                  </a:cubicBezTo>
                  <a:cubicBezTo>
                    <a:pt x="5305" y="437"/>
                    <a:pt x="6210" y="449"/>
                    <a:pt x="7207" y="484"/>
                  </a:cubicBezTo>
                  <a:cubicBezTo>
                    <a:pt x="10320" y="592"/>
                    <a:pt x="12506" y="880"/>
                    <a:pt x="13595" y="1006"/>
                  </a:cubicBezTo>
                  <a:cubicBezTo>
                    <a:pt x="13912" y="1046"/>
                    <a:pt x="14136" y="1071"/>
                    <a:pt x="14261" y="1071"/>
                  </a:cubicBezTo>
                  <a:cubicBezTo>
                    <a:pt x="14335" y="1071"/>
                    <a:pt x="14375" y="1062"/>
                    <a:pt x="14378" y="1042"/>
                  </a:cubicBezTo>
                  <a:cubicBezTo>
                    <a:pt x="14387" y="988"/>
                    <a:pt x="13757" y="790"/>
                    <a:pt x="12542" y="565"/>
                  </a:cubicBezTo>
                  <a:cubicBezTo>
                    <a:pt x="10788" y="259"/>
                    <a:pt x="9006" y="79"/>
                    <a:pt x="7225" y="34"/>
                  </a:cubicBezTo>
                  <a:cubicBezTo>
                    <a:pt x="6663" y="12"/>
                    <a:pt x="6101" y="1"/>
                    <a:pt x="5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4"/>
            <p:cNvSpPr/>
            <p:nvPr/>
          </p:nvSpPr>
          <p:spPr>
            <a:xfrm>
              <a:off x="5962075" y="1522313"/>
              <a:ext cx="83475" cy="15925"/>
            </a:xfrm>
            <a:custGeom>
              <a:avLst/>
              <a:gdLst/>
              <a:ahLst/>
              <a:cxnLst/>
              <a:rect l="l" t="t" r="r" b="b"/>
              <a:pathLst>
                <a:path w="3339" h="637" extrusionOk="0">
                  <a:moveTo>
                    <a:pt x="2817" y="0"/>
                  </a:moveTo>
                  <a:cubicBezTo>
                    <a:pt x="2530" y="0"/>
                    <a:pt x="2133" y="32"/>
                    <a:pt x="1647" y="119"/>
                  </a:cubicBezTo>
                  <a:cubicBezTo>
                    <a:pt x="586" y="308"/>
                    <a:pt x="1" y="524"/>
                    <a:pt x="19" y="605"/>
                  </a:cubicBezTo>
                  <a:cubicBezTo>
                    <a:pt x="26" y="626"/>
                    <a:pt x="73" y="636"/>
                    <a:pt x="158" y="636"/>
                  </a:cubicBezTo>
                  <a:cubicBezTo>
                    <a:pt x="394" y="636"/>
                    <a:pt x="924" y="558"/>
                    <a:pt x="1692" y="425"/>
                  </a:cubicBezTo>
                  <a:cubicBezTo>
                    <a:pt x="2736" y="254"/>
                    <a:pt x="3339" y="182"/>
                    <a:pt x="3339" y="92"/>
                  </a:cubicBezTo>
                  <a:cubicBezTo>
                    <a:pt x="3339" y="44"/>
                    <a:pt x="3153" y="0"/>
                    <a:pt x="2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4"/>
            <p:cNvSpPr/>
            <p:nvPr/>
          </p:nvSpPr>
          <p:spPr>
            <a:xfrm>
              <a:off x="6026875" y="1716463"/>
              <a:ext cx="409400" cy="26125"/>
            </a:xfrm>
            <a:custGeom>
              <a:avLst/>
              <a:gdLst/>
              <a:ahLst/>
              <a:cxnLst/>
              <a:rect l="l" t="t" r="r" b="b"/>
              <a:pathLst>
                <a:path w="16376" h="1045" extrusionOk="0">
                  <a:moveTo>
                    <a:pt x="8349" y="1"/>
                  </a:moveTo>
                  <a:cubicBezTo>
                    <a:pt x="8298" y="1"/>
                    <a:pt x="8248" y="1"/>
                    <a:pt x="8197" y="1"/>
                  </a:cubicBezTo>
                  <a:cubicBezTo>
                    <a:pt x="6172" y="10"/>
                    <a:pt x="4139" y="154"/>
                    <a:pt x="2123" y="433"/>
                  </a:cubicBezTo>
                  <a:cubicBezTo>
                    <a:pt x="729" y="631"/>
                    <a:pt x="0" y="811"/>
                    <a:pt x="9" y="874"/>
                  </a:cubicBezTo>
                  <a:cubicBezTo>
                    <a:pt x="9" y="887"/>
                    <a:pt x="56" y="894"/>
                    <a:pt x="147" y="894"/>
                  </a:cubicBezTo>
                  <a:cubicBezTo>
                    <a:pt x="238" y="894"/>
                    <a:pt x="373" y="887"/>
                    <a:pt x="549" y="874"/>
                  </a:cubicBezTo>
                  <a:cubicBezTo>
                    <a:pt x="909" y="847"/>
                    <a:pt x="1449" y="802"/>
                    <a:pt x="2168" y="739"/>
                  </a:cubicBezTo>
                  <a:cubicBezTo>
                    <a:pt x="3563" y="631"/>
                    <a:pt x="5605" y="469"/>
                    <a:pt x="8206" y="451"/>
                  </a:cubicBezTo>
                  <a:lnTo>
                    <a:pt x="8206" y="460"/>
                  </a:lnTo>
                  <a:cubicBezTo>
                    <a:pt x="8319" y="459"/>
                    <a:pt x="8431" y="459"/>
                    <a:pt x="8542" y="459"/>
                  </a:cubicBezTo>
                  <a:cubicBezTo>
                    <a:pt x="12473" y="459"/>
                    <a:pt x="15043" y="913"/>
                    <a:pt x="15979" y="1018"/>
                  </a:cubicBezTo>
                  <a:cubicBezTo>
                    <a:pt x="16101" y="1036"/>
                    <a:pt x="16198" y="1045"/>
                    <a:pt x="16265" y="1045"/>
                  </a:cubicBezTo>
                  <a:cubicBezTo>
                    <a:pt x="16333" y="1045"/>
                    <a:pt x="16371" y="1036"/>
                    <a:pt x="16375" y="1018"/>
                  </a:cubicBezTo>
                  <a:cubicBezTo>
                    <a:pt x="16375" y="982"/>
                    <a:pt x="16204" y="928"/>
                    <a:pt x="15845" y="829"/>
                  </a:cubicBezTo>
                  <a:cubicBezTo>
                    <a:pt x="15332" y="676"/>
                    <a:pt x="14810" y="559"/>
                    <a:pt x="14270" y="469"/>
                  </a:cubicBezTo>
                  <a:cubicBezTo>
                    <a:pt x="12911" y="222"/>
                    <a:pt x="10904" y="1"/>
                    <a:pt x="8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4"/>
            <p:cNvSpPr/>
            <p:nvPr/>
          </p:nvSpPr>
          <p:spPr>
            <a:xfrm>
              <a:off x="6054525" y="1923938"/>
              <a:ext cx="343050" cy="21625"/>
            </a:xfrm>
            <a:custGeom>
              <a:avLst/>
              <a:gdLst/>
              <a:ahLst/>
              <a:cxnLst/>
              <a:rect l="l" t="t" r="r" b="b"/>
              <a:pathLst>
                <a:path w="13722" h="865" extrusionOk="0">
                  <a:moveTo>
                    <a:pt x="7819" y="0"/>
                  </a:moveTo>
                  <a:cubicBezTo>
                    <a:pt x="7498" y="0"/>
                    <a:pt x="7178" y="5"/>
                    <a:pt x="6857" y="16"/>
                  </a:cubicBezTo>
                  <a:cubicBezTo>
                    <a:pt x="5156" y="52"/>
                    <a:pt x="3456" y="187"/>
                    <a:pt x="1782" y="429"/>
                  </a:cubicBezTo>
                  <a:cubicBezTo>
                    <a:pt x="613" y="609"/>
                    <a:pt x="1" y="771"/>
                    <a:pt x="10" y="834"/>
                  </a:cubicBezTo>
                  <a:cubicBezTo>
                    <a:pt x="13" y="856"/>
                    <a:pt x="61" y="864"/>
                    <a:pt x="153" y="864"/>
                  </a:cubicBezTo>
                  <a:cubicBezTo>
                    <a:pt x="293" y="864"/>
                    <a:pt x="535" y="844"/>
                    <a:pt x="873" y="816"/>
                  </a:cubicBezTo>
                  <a:cubicBezTo>
                    <a:pt x="1953" y="735"/>
                    <a:pt x="4005" y="546"/>
                    <a:pt x="6866" y="465"/>
                  </a:cubicBezTo>
                  <a:cubicBezTo>
                    <a:pt x="7242" y="457"/>
                    <a:pt x="7618" y="453"/>
                    <a:pt x="7995" y="453"/>
                  </a:cubicBezTo>
                  <a:cubicBezTo>
                    <a:pt x="9699" y="453"/>
                    <a:pt x="11406" y="536"/>
                    <a:pt x="13101" y="690"/>
                  </a:cubicBezTo>
                  <a:cubicBezTo>
                    <a:pt x="13299" y="704"/>
                    <a:pt x="13452" y="713"/>
                    <a:pt x="13556" y="713"/>
                  </a:cubicBezTo>
                  <a:cubicBezTo>
                    <a:pt x="13661" y="713"/>
                    <a:pt x="13717" y="704"/>
                    <a:pt x="13722" y="681"/>
                  </a:cubicBezTo>
                  <a:cubicBezTo>
                    <a:pt x="13722" y="636"/>
                    <a:pt x="13119" y="447"/>
                    <a:pt x="11949" y="276"/>
                  </a:cubicBezTo>
                  <a:cubicBezTo>
                    <a:pt x="10577" y="94"/>
                    <a:pt x="9198" y="0"/>
                    <a:pt x="7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4"/>
            <p:cNvSpPr/>
            <p:nvPr/>
          </p:nvSpPr>
          <p:spPr>
            <a:xfrm>
              <a:off x="6090975" y="2122038"/>
              <a:ext cx="262525" cy="17000"/>
            </a:xfrm>
            <a:custGeom>
              <a:avLst/>
              <a:gdLst/>
              <a:ahLst/>
              <a:cxnLst/>
              <a:rect l="l" t="t" r="r" b="b"/>
              <a:pathLst>
                <a:path w="10501" h="680" extrusionOk="0">
                  <a:moveTo>
                    <a:pt x="5899" y="0"/>
                  </a:moveTo>
                  <a:cubicBezTo>
                    <a:pt x="5684" y="0"/>
                    <a:pt x="5469" y="3"/>
                    <a:pt x="5255" y="9"/>
                  </a:cubicBezTo>
                  <a:cubicBezTo>
                    <a:pt x="1899" y="81"/>
                    <a:pt x="0" y="531"/>
                    <a:pt x="27" y="639"/>
                  </a:cubicBezTo>
                  <a:cubicBezTo>
                    <a:pt x="31" y="667"/>
                    <a:pt x="124" y="679"/>
                    <a:pt x="301" y="679"/>
                  </a:cubicBezTo>
                  <a:cubicBezTo>
                    <a:pt x="523" y="679"/>
                    <a:pt x="878" y="660"/>
                    <a:pt x="1359" y="630"/>
                  </a:cubicBezTo>
                  <a:cubicBezTo>
                    <a:pt x="2259" y="576"/>
                    <a:pt x="3572" y="495"/>
                    <a:pt x="5255" y="459"/>
                  </a:cubicBezTo>
                  <a:lnTo>
                    <a:pt x="5264" y="459"/>
                  </a:lnTo>
                  <a:cubicBezTo>
                    <a:pt x="5557" y="454"/>
                    <a:pt x="5838" y="451"/>
                    <a:pt x="6108" y="451"/>
                  </a:cubicBezTo>
                  <a:cubicBezTo>
                    <a:pt x="7664" y="451"/>
                    <a:pt x="8839" y="530"/>
                    <a:pt x="9583" y="576"/>
                  </a:cubicBezTo>
                  <a:cubicBezTo>
                    <a:pt x="9888" y="595"/>
                    <a:pt x="10120" y="609"/>
                    <a:pt x="10273" y="609"/>
                  </a:cubicBezTo>
                  <a:cubicBezTo>
                    <a:pt x="10413" y="609"/>
                    <a:pt x="10487" y="597"/>
                    <a:pt x="10491" y="567"/>
                  </a:cubicBezTo>
                  <a:cubicBezTo>
                    <a:pt x="10500" y="513"/>
                    <a:pt x="10041" y="360"/>
                    <a:pt x="9142" y="234"/>
                  </a:cubicBezTo>
                  <a:cubicBezTo>
                    <a:pt x="8068" y="77"/>
                    <a:pt x="6982" y="0"/>
                    <a:pt x="5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4"/>
            <p:cNvSpPr/>
            <p:nvPr/>
          </p:nvSpPr>
          <p:spPr>
            <a:xfrm>
              <a:off x="6153950" y="2313238"/>
              <a:ext cx="157475" cy="12550"/>
            </a:xfrm>
            <a:custGeom>
              <a:avLst/>
              <a:gdLst/>
              <a:ahLst/>
              <a:cxnLst/>
              <a:rect l="l" t="t" r="r" b="b"/>
              <a:pathLst>
                <a:path w="6299" h="502" extrusionOk="0">
                  <a:moveTo>
                    <a:pt x="3150" y="0"/>
                  </a:moveTo>
                  <a:cubicBezTo>
                    <a:pt x="1143" y="0"/>
                    <a:pt x="1" y="252"/>
                    <a:pt x="10" y="369"/>
                  </a:cubicBezTo>
                  <a:cubicBezTo>
                    <a:pt x="21" y="442"/>
                    <a:pt x="476" y="459"/>
                    <a:pt x="1304" y="459"/>
                  </a:cubicBezTo>
                  <a:cubicBezTo>
                    <a:pt x="1794" y="459"/>
                    <a:pt x="2414" y="453"/>
                    <a:pt x="3150" y="450"/>
                  </a:cubicBezTo>
                  <a:cubicBezTo>
                    <a:pt x="3215" y="450"/>
                    <a:pt x="3279" y="450"/>
                    <a:pt x="3342" y="450"/>
                  </a:cubicBezTo>
                  <a:cubicBezTo>
                    <a:pt x="4553" y="450"/>
                    <a:pt x="5423" y="501"/>
                    <a:pt x="5889" y="501"/>
                  </a:cubicBezTo>
                  <a:cubicBezTo>
                    <a:pt x="6138" y="501"/>
                    <a:pt x="6272" y="486"/>
                    <a:pt x="6281" y="441"/>
                  </a:cubicBezTo>
                  <a:cubicBezTo>
                    <a:pt x="6299" y="324"/>
                    <a:pt x="5165" y="0"/>
                    <a:pt x="3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4"/>
            <p:cNvSpPr/>
            <p:nvPr/>
          </p:nvSpPr>
          <p:spPr>
            <a:xfrm>
              <a:off x="6205700" y="2468663"/>
              <a:ext cx="77625" cy="7925"/>
            </a:xfrm>
            <a:custGeom>
              <a:avLst/>
              <a:gdLst/>
              <a:ahLst/>
              <a:cxnLst/>
              <a:rect l="l" t="t" r="r" b="b"/>
              <a:pathLst>
                <a:path w="3105" h="317" extrusionOk="0">
                  <a:moveTo>
                    <a:pt x="1557" y="0"/>
                  </a:moveTo>
                  <a:cubicBezTo>
                    <a:pt x="567" y="9"/>
                    <a:pt x="0" y="108"/>
                    <a:pt x="9" y="189"/>
                  </a:cubicBezTo>
                  <a:cubicBezTo>
                    <a:pt x="9" y="272"/>
                    <a:pt x="485" y="316"/>
                    <a:pt x="1318" y="316"/>
                  </a:cubicBezTo>
                  <a:cubicBezTo>
                    <a:pt x="1395" y="316"/>
                    <a:pt x="1474" y="316"/>
                    <a:pt x="1557" y="315"/>
                  </a:cubicBezTo>
                  <a:cubicBezTo>
                    <a:pt x="2537" y="315"/>
                    <a:pt x="3095" y="279"/>
                    <a:pt x="3104" y="189"/>
                  </a:cubicBezTo>
                  <a:cubicBezTo>
                    <a:pt x="3104" y="108"/>
                    <a:pt x="2537" y="0"/>
                    <a:pt x="1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34"/>
          <p:cNvGrpSpPr/>
          <p:nvPr/>
        </p:nvGrpSpPr>
        <p:grpSpPr>
          <a:xfrm rot="772662" flipH="1">
            <a:off x="7097631" y="164149"/>
            <a:ext cx="1757536" cy="1029808"/>
            <a:chOff x="135625" y="4035733"/>
            <a:chExt cx="1752589" cy="1026909"/>
          </a:xfrm>
        </p:grpSpPr>
        <p:sp>
          <p:nvSpPr>
            <p:cNvPr id="1364" name="Google Shape;1364;p34"/>
            <p:cNvSpPr/>
            <p:nvPr/>
          </p:nvSpPr>
          <p:spPr>
            <a:xfrm rot="-1054011" flipH="1">
              <a:off x="251480" y="4116486"/>
              <a:ext cx="668760" cy="864989"/>
            </a:xfrm>
            <a:custGeom>
              <a:avLst/>
              <a:gdLst/>
              <a:ahLst/>
              <a:cxnLst/>
              <a:rect l="l" t="t" r="r" b="b"/>
              <a:pathLst>
                <a:path w="11567" h="14961" extrusionOk="0">
                  <a:moveTo>
                    <a:pt x="8514" y="1"/>
                  </a:moveTo>
                  <a:cubicBezTo>
                    <a:pt x="8422" y="1"/>
                    <a:pt x="8331" y="4"/>
                    <a:pt x="8243" y="9"/>
                  </a:cubicBezTo>
                  <a:cubicBezTo>
                    <a:pt x="6912" y="105"/>
                    <a:pt x="6071" y="887"/>
                    <a:pt x="5639" y="1489"/>
                  </a:cubicBezTo>
                  <a:cubicBezTo>
                    <a:pt x="5510" y="1666"/>
                    <a:pt x="5418" y="1943"/>
                    <a:pt x="5348" y="2256"/>
                  </a:cubicBezTo>
                  <a:cubicBezTo>
                    <a:pt x="5320" y="2376"/>
                    <a:pt x="5295" y="2505"/>
                    <a:pt x="5275" y="2634"/>
                  </a:cubicBezTo>
                  <a:cubicBezTo>
                    <a:pt x="5127" y="2654"/>
                    <a:pt x="4970" y="2676"/>
                    <a:pt x="4808" y="2700"/>
                  </a:cubicBezTo>
                  <a:cubicBezTo>
                    <a:pt x="4046" y="2824"/>
                    <a:pt x="3565" y="3093"/>
                    <a:pt x="3281" y="3443"/>
                  </a:cubicBezTo>
                  <a:cubicBezTo>
                    <a:pt x="3241" y="3493"/>
                    <a:pt x="3207" y="3543"/>
                    <a:pt x="3177" y="3593"/>
                  </a:cubicBezTo>
                  <a:cubicBezTo>
                    <a:pt x="3106" y="3587"/>
                    <a:pt x="3034" y="3583"/>
                    <a:pt x="2959" y="3583"/>
                  </a:cubicBezTo>
                  <a:cubicBezTo>
                    <a:pt x="2902" y="3583"/>
                    <a:pt x="2844" y="3585"/>
                    <a:pt x="2785" y="3589"/>
                  </a:cubicBezTo>
                  <a:lnTo>
                    <a:pt x="2701" y="3597"/>
                  </a:lnTo>
                  <a:cubicBezTo>
                    <a:pt x="2193" y="3650"/>
                    <a:pt x="1757" y="3792"/>
                    <a:pt x="1396" y="4023"/>
                  </a:cubicBezTo>
                  <a:cubicBezTo>
                    <a:pt x="858" y="4370"/>
                    <a:pt x="488" y="4915"/>
                    <a:pt x="275" y="5632"/>
                  </a:cubicBezTo>
                  <a:cubicBezTo>
                    <a:pt x="60" y="6350"/>
                    <a:pt x="0" y="7238"/>
                    <a:pt x="77" y="8290"/>
                  </a:cubicBezTo>
                  <a:cubicBezTo>
                    <a:pt x="97" y="8567"/>
                    <a:pt x="125" y="8852"/>
                    <a:pt x="161" y="9150"/>
                  </a:cubicBezTo>
                  <a:cubicBezTo>
                    <a:pt x="340" y="10557"/>
                    <a:pt x="737" y="11927"/>
                    <a:pt x="1324" y="12937"/>
                  </a:cubicBezTo>
                  <a:cubicBezTo>
                    <a:pt x="1617" y="13441"/>
                    <a:pt x="1962" y="13854"/>
                    <a:pt x="2350" y="14136"/>
                  </a:cubicBezTo>
                  <a:cubicBezTo>
                    <a:pt x="2702" y="14390"/>
                    <a:pt x="3096" y="14536"/>
                    <a:pt x="3524" y="14536"/>
                  </a:cubicBezTo>
                  <a:cubicBezTo>
                    <a:pt x="3568" y="14536"/>
                    <a:pt x="3614" y="14534"/>
                    <a:pt x="3659" y="14531"/>
                  </a:cubicBezTo>
                  <a:cubicBezTo>
                    <a:pt x="3870" y="14515"/>
                    <a:pt x="4085" y="14465"/>
                    <a:pt x="4308" y="14377"/>
                  </a:cubicBezTo>
                  <a:cubicBezTo>
                    <a:pt x="4512" y="14605"/>
                    <a:pt x="4806" y="14764"/>
                    <a:pt x="5129" y="14856"/>
                  </a:cubicBezTo>
                  <a:cubicBezTo>
                    <a:pt x="5376" y="14929"/>
                    <a:pt x="5644" y="14961"/>
                    <a:pt x="5923" y="14961"/>
                  </a:cubicBezTo>
                  <a:cubicBezTo>
                    <a:pt x="6031" y="14961"/>
                    <a:pt x="6140" y="14956"/>
                    <a:pt x="6251" y="14947"/>
                  </a:cubicBezTo>
                  <a:cubicBezTo>
                    <a:pt x="6647" y="14913"/>
                    <a:pt x="7016" y="14818"/>
                    <a:pt x="7340" y="14676"/>
                  </a:cubicBezTo>
                  <a:cubicBezTo>
                    <a:pt x="7420" y="14638"/>
                    <a:pt x="7504" y="14605"/>
                    <a:pt x="7577" y="14561"/>
                  </a:cubicBezTo>
                  <a:cubicBezTo>
                    <a:pt x="7651" y="14517"/>
                    <a:pt x="7727" y="14481"/>
                    <a:pt x="7798" y="14425"/>
                  </a:cubicBezTo>
                  <a:cubicBezTo>
                    <a:pt x="7936" y="14320"/>
                    <a:pt x="8040" y="14186"/>
                    <a:pt x="8121" y="14053"/>
                  </a:cubicBezTo>
                  <a:cubicBezTo>
                    <a:pt x="8127" y="14045"/>
                    <a:pt x="8129" y="14037"/>
                    <a:pt x="8133" y="14031"/>
                  </a:cubicBezTo>
                  <a:cubicBezTo>
                    <a:pt x="8381" y="14110"/>
                    <a:pt x="8613" y="14148"/>
                    <a:pt x="8832" y="14148"/>
                  </a:cubicBezTo>
                  <a:cubicBezTo>
                    <a:pt x="8875" y="14148"/>
                    <a:pt x="8918" y="14147"/>
                    <a:pt x="8960" y="14144"/>
                  </a:cubicBezTo>
                  <a:cubicBezTo>
                    <a:pt x="9428" y="14111"/>
                    <a:pt x="9826" y="13895"/>
                    <a:pt x="10151" y="13549"/>
                  </a:cubicBezTo>
                  <a:cubicBezTo>
                    <a:pt x="10641" y="13029"/>
                    <a:pt x="10974" y="12220"/>
                    <a:pt x="11199" y="11266"/>
                  </a:cubicBezTo>
                  <a:cubicBezTo>
                    <a:pt x="11422" y="10312"/>
                    <a:pt x="11530" y="9214"/>
                    <a:pt x="11555" y="8111"/>
                  </a:cubicBezTo>
                  <a:cubicBezTo>
                    <a:pt x="11567" y="7595"/>
                    <a:pt x="11561" y="7123"/>
                    <a:pt x="11530" y="6696"/>
                  </a:cubicBezTo>
                  <a:cubicBezTo>
                    <a:pt x="11454" y="5531"/>
                    <a:pt x="11205" y="4694"/>
                    <a:pt x="10731" y="4154"/>
                  </a:cubicBezTo>
                  <a:cubicBezTo>
                    <a:pt x="10492" y="3883"/>
                    <a:pt x="10199" y="3690"/>
                    <a:pt x="9848" y="3569"/>
                  </a:cubicBezTo>
                  <a:cubicBezTo>
                    <a:pt x="9542" y="3465"/>
                    <a:pt x="9195" y="3415"/>
                    <a:pt x="8800" y="3415"/>
                  </a:cubicBezTo>
                  <a:cubicBezTo>
                    <a:pt x="8738" y="3415"/>
                    <a:pt x="8675" y="3416"/>
                    <a:pt x="8611" y="3419"/>
                  </a:cubicBezTo>
                  <a:cubicBezTo>
                    <a:pt x="8589" y="3419"/>
                    <a:pt x="8569" y="3421"/>
                    <a:pt x="8545" y="3421"/>
                  </a:cubicBezTo>
                  <a:cubicBezTo>
                    <a:pt x="8424" y="3429"/>
                    <a:pt x="8310" y="3449"/>
                    <a:pt x="8201" y="3475"/>
                  </a:cubicBezTo>
                  <a:cubicBezTo>
                    <a:pt x="8153" y="3368"/>
                    <a:pt x="8099" y="3264"/>
                    <a:pt x="8030" y="3170"/>
                  </a:cubicBezTo>
                  <a:cubicBezTo>
                    <a:pt x="7878" y="2949"/>
                    <a:pt x="7659" y="2770"/>
                    <a:pt x="7324" y="2666"/>
                  </a:cubicBezTo>
                  <a:cubicBezTo>
                    <a:pt x="7079" y="2587"/>
                    <a:pt x="6773" y="2546"/>
                    <a:pt x="6387" y="2546"/>
                  </a:cubicBezTo>
                  <a:cubicBezTo>
                    <a:pt x="6352" y="2546"/>
                    <a:pt x="6316" y="2546"/>
                    <a:pt x="6279" y="2547"/>
                  </a:cubicBezTo>
                  <a:cubicBezTo>
                    <a:pt x="6312" y="2389"/>
                    <a:pt x="6352" y="2244"/>
                    <a:pt x="6396" y="2121"/>
                  </a:cubicBezTo>
                  <a:cubicBezTo>
                    <a:pt x="6432" y="2025"/>
                    <a:pt x="6474" y="1943"/>
                    <a:pt x="6520" y="1880"/>
                  </a:cubicBezTo>
                  <a:cubicBezTo>
                    <a:pt x="6565" y="1816"/>
                    <a:pt x="6615" y="1774"/>
                    <a:pt x="6667" y="1752"/>
                  </a:cubicBezTo>
                  <a:cubicBezTo>
                    <a:pt x="6828" y="1682"/>
                    <a:pt x="7119" y="1640"/>
                    <a:pt x="7428" y="1619"/>
                  </a:cubicBezTo>
                  <a:cubicBezTo>
                    <a:pt x="7682" y="1600"/>
                    <a:pt x="7951" y="1595"/>
                    <a:pt x="8179" y="1595"/>
                  </a:cubicBezTo>
                  <a:cubicBezTo>
                    <a:pt x="8229" y="1595"/>
                    <a:pt x="8276" y="1595"/>
                    <a:pt x="8322" y="1595"/>
                  </a:cubicBezTo>
                  <a:cubicBezTo>
                    <a:pt x="8448" y="1599"/>
                    <a:pt x="8555" y="1601"/>
                    <a:pt x="8631" y="1603"/>
                  </a:cubicBezTo>
                  <a:cubicBezTo>
                    <a:pt x="8705" y="1605"/>
                    <a:pt x="8749" y="1609"/>
                    <a:pt x="8749" y="1609"/>
                  </a:cubicBezTo>
                  <a:cubicBezTo>
                    <a:pt x="8763" y="1609"/>
                    <a:pt x="8779" y="1603"/>
                    <a:pt x="8792" y="1593"/>
                  </a:cubicBezTo>
                  <a:cubicBezTo>
                    <a:pt x="8804" y="1583"/>
                    <a:pt x="8810" y="1569"/>
                    <a:pt x="8810" y="1553"/>
                  </a:cubicBezTo>
                  <a:lnTo>
                    <a:pt x="8826" y="67"/>
                  </a:lnTo>
                  <a:cubicBezTo>
                    <a:pt x="8826" y="37"/>
                    <a:pt x="8804" y="13"/>
                    <a:pt x="8771" y="9"/>
                  </a:cubicBezTo>
                  <a:cubicBezTo>
                    <a:pt x="8684" y="3"/>
                    <a:pt x="8598" y="1"/>
                    <a:pt x="8514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4"/>
            <p:cNvSpPr/>
            <p:nvPr/>
          </p:nvSpPr>
          <p:spPr>
            <a:xfrm rot="-1054074" flipH="1">
              <a:off x="330603" y="4150140"/>
              <a:ext cx="251725" cy="271288"/>
            </a:xfrm>
            <a:custGeom>
              <a:avLst/>
              <a:gdLst/>
              <a:ahLst/>
              <a:cxnLst/>
              <a:rect l="l" t="t" r="r" b="b"/>
              <a:pathLst>
                <a:path w="19507" h="21023" extrusionOk="0">
                  <a:moveTo>
                    <a:pt x="18658" y="0"/>
                  </a:moveTo>
                  <a:cubicBezTo>
                    <a:pt x="18261" y="0"/>
                    <a:pt x="17863" y="14"/>
                    <a:pt x="17464" y="40"/>
                  </a:cubicBezTo>
                  <a:cubicBezTo>
                    <a:pt x="11688" y="445"/>
                    <a:pt x="8053" y="3828"/>
                    <a:pt x="6173" y="6447"/>
                  </a:cubicBezTo>
                  <a:cubicBezTo>
                    <a:pt x="5741" y="7049"/>
                    <a:pt x="5363" y="8030"/>
                    <a:pt x="5075" y="9191"/>
                  </a:cubicBezTo>
                  <a:cubicBezTo>
                    <a:pt x="4769" y="10442"/>
                    <a:pt x="4544" y="11710"/>
                    <a:pt x="4391" y="12988"/>
                  </a:cubicBezTo>
                  <a:cubicBezTo>
                    <a:pt x="4058" y="15615"/>
                    <a:pt x="3950" y="18170"/>
                    <a:pt x="3923" y="19178"/>
                  </a:cubicBezTo>
                  <a:cubicBezTo>
                    <a:pt x="3932" y="19376"/>
                    <a:pt x="3923" y="19502"/>
                    <a:pt x="3923" y="19574"/>
                  </a:cubicBezTo>
                  <a:lnTo>
                    <a:pt x="3923" y="19619"/>
                  </a:lnTo>
                  <a:cubicBezTo>
                    <a:pt x="3932" y="19801"/>
                    <a:pt x="3798" y="19891"/>
                    <a:pt x="3665" y="19891"/>
                  </a:cubicBezTo>
                  <a:cubicBezTo>
                    <a:pt x="3528" y="19891"/>
                    <a:pt x="3392" y="19797"/>
                    <a:pt x="3410" y="19610"/>
                  </a:cubicBezTo>
                  <a:cubicBezTo>
                    <a:pt x="3410" y="19610"/>
                    <a:pt x="3410" y="19250"/>
                    <a:pt x="3437" y="18638"/>
                  </a:cubicBezTo>
                  <a:lnTo>
                    <a:pt x="3437" y="18638"/>
                  </a:lnTo>
                  <a:cubicBezTo>
                    <a:pt x="3230" y="18728"/>
                    <a:pt x="3006" y="18782"/>
                    <a:pt x="2772" y="18800"/>
                  </a:cubicBezTo>
                  <a:cubicBezTo>
                    <a:pt x="2721" y="18802"/>
                    <a:pt x="2670" y="18803"/>
                    <a:pt x="2619" y="18803"/>
                  </a:cubicBezTo>
                  <a:cubicBezTo>
                    <a:pt x="2220" y="18803"/>
                    <a:pt x="1823" y="18742"/>
                    <a:pt x="1440" y="18638"/>
                  </a:cubicBezTo>
                  <a:lnTo>
                    <a:pt x="1296" y="18593"/>
                  </a:lnTo>
                  <a:lnTo>
                    <a:pt x="1296" y="18593"/>
                  </a:lnTo>
                  <a:cubicBezTo>
                    <a:pt x="1305" y="18638"/>
                    <a:pt x="1305" y="18692"/>
                    <a:pt x="1314" y="18737"/>
                  </a:cubicBezTo>
                  <a:cubicBezTo>
                    <a:pt x="1323" y="18899"/>
                    <a:pt x="1305" y="19061"/>
                    <a:pt x="1260" y="19205"/>
                  </a:cubicBezTo>
                  <a:cubicBezTo>
                    <a:pt x="1197" y="19385"/>
                    <a:pt x="1080" y="19538"/>
                    <a:pt x="936" y="19646"/>
                  </a:cubicBezTo>
                  <a:cubicBezTo>
                    <a:pt x="783" y="19754"/>
                    <a:pt x="612" y="19808"/>
                    <a:pt x="432" y="19826"/>
                  </a:cubicBezTo>
                  <a:cubicBezTo>
                    <a:pt x="288" y="19826"/>
                    <a:pt x="144" y="19817"/>
                    <a:pt x="0" y="19790"/>
                  </a:cubicBezTo>
                  <a:lnTo>
                    <a:pt x="0" y="19790"/>
                  </a:lnTo>
                  <a:cubicBezTo>
                    <a:pt x="171" y="20087"/>
                    <a:pt x="315" y="20402"/>
                    <a:pt x="423" y="20735"/>
                  </a:cubicBezTo>
                  <a:cubicBezTo>
                    <a:pt x="459" y="20834"/>
                    <a:pt x="486" y="20933"/>
                    <a:pt x="513" y="21022"/>
                  </a:cubicBezTo>
                  <a:cubicBezTo>
                    <a:pt x="693" y="20978"/>
                    <a:pt x="873" y="20933"/>
                    <a:pt x="1053" y="20888"/>
                  </a:cubicBezTo>
                  <a:cubicBezTo>
                    <a:pt x="1440" y="20798"/>
                    <a:pt x="1827" y="20672"/>
                    <a:pt x="2232" y="20600"/>
                  </a:cubicBezTo>
                  <a:cubicBezTo>
                    <a:pt x="3050" y="20420"/>
                    <a:pt x="3887" y="20285"/>
                    <a:pt x="4733" y="20186"/>
                  </a:cubicBezTo>
                  <a:cubicBezTo>
                    <a:pt x="5268" y="20130"/>
                    <a:pt x="5799" y="20100"/>
                    <a:pt x="6324" y="20100"/>
                  </a:cubicBezTo>
                  <a:cubicBezTo>
                    <a:pt x="7496" y="20100"/>
                    <a:pt x="8631" y="20249"/>
                    <a:pt x="9682" y="20591"/>
                  </a:cubicBezTo>
                  <a:cubicBezTo>
                    <a:pt x="10024" y="20708"/>
                    <a:pt x="10347" y="20843"/>
                    <a:pt x="10671" y="21004"/>
                  </a:cubicBezTo>
                  <a:cubicBezTo>
                    <a:pt x="10851" y="20438"/>
                    <a:pt x="11139" y="19907"/>
                    <a:pt x="11517" y="19457"/>
                  </a:cubicBezTo>
                  <a:lnTo>
                    <a:pt x="11517" y="19457"/>
                  </a:lnTo>
                  <a:cubicBezTo>
                    <a:pt x="11386" y="19466"/>
                    <a:pt x="11256" y="19470"/>
                    <a:pt x="11126" y="19470"/>
                  </a:cubicBezTo>
                  <a:cubicBezTo>
                    <a:pt x="10729" y="19470"/>
                    <a:pt x="10336" y="19428"/>
                    <a:pt x="9943" y="19340"/>
                  </a:cubicBezTo>
                  <a:cubicBezTo>
                    <a:pt x="9484" y="19232"/>
                    <a:pt x="9178" y="19043"/>
                    <a:pt x="8998" y="18800"/>
                  </a:cubicBezTo>
                  <a:cubicBezTo>
                    <a:pt x="8890" y="18656"/>
                    <a:pt x="8827" y="18476"/>
                    <a:pt x="8818" y="18296"/>
                  </a:cubicBezTo>
                  <a:cubicBezTo>
                    <a:pt x="8818" y="18224"/>
                    <a:pt x="8818" y="18152"/>
                    <a:pt x="8827" y="18080"/>
                  </a:cubicBezTo>
                  <a:lnTo>
                    <a:pt x="8827" y="18080"/>
                  </a:lnTo>
                  <a:cubicBezTo>
                    <a:pt x="8647" y="18125"/>
                    <a:pt x="8458" y="18152"/>
                    <a:pt x="8269" y="18170"/>
                  </a:cubicBezTo>
                  <a:cubicBezTo>
                    <a:pt x="8197" y="18175"/>
                    <a:pt x="8125" y="18177"/>
                    <a:pt x="8053" y="18177"/>
                  </a:cubicBezTo>
                  <a:cubicBezTo>
                    <a:pt x="7847" y="18177"/>
                    <a:pt x="7641" y="18159"/>
                    <a:pt x="7441" y="18125"/>
                  </a:cubicBezTo>
                  <a:cubicBezTo>
                    <a:pt x="7369" y="18476"/>
                    <a:pt x="7288" y="18809"/>
                    <a:pt x="7189" y="19115"/>
                  </a:cubicBezTo>
                  <a:cubicBezTo>
                    <a:pt x="7160" y="19225"/>
                    <a:pt x="7060" y="19298"/>
                    <a:pt x="6946" y="19298"/>
                  </a:cubicBezTo>
                  <a:cubicBezTo>
                    <a:pt x="6920" y="19298"/>
                    <a:pt x="6893" y="19294"/>
                    <a:pt x="6865" y="19286"/>
                  </a:cubicBezTo>
                  <a:cubicBezTo>
                    <a:pt x="6775" y="19259"/>
                    <a:pt x="6703" y="19178"/>
                    <a:pt x="6694" y="19079"/>
                  </a:cubicBezTo>
                  <a:cubicBezTo>
                    <a:pt x="6685" y="19043"/>
                    <a:pt x="6685" y="18998"/>
                    <a:pt x="6694" y="18962"/>
                  </a:cubicBezTo>
                  <a:cubicBezTo>
                    <a:pt x="7027" y="17855"/>
                    <a:pt x="7252" y="16299"/>
                    <a:pt x="7477" y="14661"/>
                  </a:cubicBezTo>
                  <a:cubicBezTo>
                    <a:pt x="7702" y="13033"/>
                    <a:pt x="7927" y="11341"/>
                    <a:pt x="8296" y="9929"/>
                  </a:cubicBezTo>
                  <a:cubicBezTo>
                    <a:pt x="8539" y="8993"/>
                    <a:pt x="8836" y="8183"/>
                    <a:pt x="9259" y="7607"/>
                  </a:cubicBezTo>
                  <a:cubicBezTo>
                    <a:pt x="9484" y="7283"/>
                    <a:pt x="9790" y="7023"/>
                    <a:pt x="10149" y="6861"/>
                  </a:cubicBezTo>
                  <a:cubicBezTo>
                    <a:pt x="10986" y="6510"/>
                    <a:pt x="12309" y="6330"/>
                    <a:pt x="13721" y="6222"/>
                  </a:cubicBezTo>
                  <a:cubicBezTo>
                    <a:pt x="14864" y="6143"/>
                    <a:pt x="16058" y="6119"/>
                    <a:pt x="17075" y="6119"/>
                  </a:cubicBezTo>
                  <a:cubicBezTo>
                    <a:pt x="18142" y="6119"/>
                    <a:pt x="19016" y="6145"/>
                    <a:pt x="19435" y="6159"/>
                  </a:cubicBezTo>
                  <a:lnTo>
                    <a:pt x="19507" y="23"/>
                  </a:lnTo>
                  <a:cubicBezTo>
                    <a:pt x="19225" y="7"/>
                    <a:pt x="18942" y="0"/>
                    <a:pt x="18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4"/>
            <p:cNvSpPr/>
            <p:nvPr/>
          </p:nvSpPr>
          <p:spPr>
            <a:xfrm rot="-1054074" flipH="1">
              <a:off x="341854" y="4217811"/>
              <a:ext cx="250912" cy="201760"/>
            </a:xfrm>
            <a:custGeom>
              <a:avLst/>
              <a:gdLst/>
              <a:ahLst/>
              <a:cxnLst/>
              <a:rect l="l" t="t" r="r" b="b"/>
              <a:pathLst>
                <a:path w="19444" h="15635" extrusionOk="0">
                  <a:moveTo>
                    <a:pt x="18154" y="0"/>
                  </a:moveTo>
                  <a:cubicBezTo>
                    <a:pt x="17848" y="0"/>
                    <a:pt x="17540" y="2"/>
                    <a:pt x="17230" y="6"/>
                  </a:cubicBezTo>
                  <a:cubicBezTo>
                    <a:pt x="15278" y="42"/>
                    <a:pt x="13218" y="114"/>
                    <a:pt x="11346" y="735"/>
                  </a:cubicBezTo>
                  <a:cubicBezTo>
                    <a:pt x="7117" y="2129"/>
                    <a:pt x="8503" y="7393"/>
                    <a:pt x="6550" y="10497"/>
                  </a:cubicBezTo>
                  <a:cubicBezTo>
                    <a:pt x="6511" y="10564"/>
                    <a:pt x="6444" y="10597"/>
                    <a:pt x="6376" y="10597"/>
                  </a:cubicBezTo>
                  <a:cubicBezTo>
                    <a:pt x="6290" y="10597"/>
                    <a:pt x="6203" y="10544"/>
                    <a:pt x="6173" y="10443"/>
                  </a:cubicBezTo>
                  <a:cubicBezTo>
                    <a:pt x="6128" y="10299"/>
                    <a:pt x="6065" y="10155"/>
                    <a:pt x="5984" y="10029"/>
                  </a:cubicBezTo>
                  <a:cubicBezTo>
                    <a:pt x="5678" y="10785"/>
                    <a:pt x="5462" y="11577"/>
                    <a:pt x="5039" y="12296"/>
                  </a:cubicBezTo>
                  <a:cubicBezTo>
                    <a:pt x="4996" y="12358"/>
                    <a:pt x="4924" y="12394"/>
                    <a:pt x="4852" y="12394"/>
                  </a:cubicBezTo>
                  <a:cubicBezTo>
                    <a:pt x="4817" y="12394"/>
                    <a:pt x="4783" y="12386"/>
                    <a:pt x="4751" y="12368"/>
                  </a:cubicBezTo>
                  <a:cubicBezTo>
                    <a:pt x="4445" y="12206"/>
                    <a:pt x="4193" y="11955"/>
                    <a:pt x="4040" y="11649"/>
                  </a:cubicBezTo>
                  <a:cubicBezTo>
                    <a:pt x="3977" y="12584"/>
                    <a:pt x="3950" y="13340"/>
                    <a:pt x="3932" y="13790"/>
                  </a:cubicBezTo>
                  <a:cubicBezTo>
                    <a:pt x="3932" y="13988"/>
                    <a:pt x="3923" y="14114"/>
                    <a:pt x="3923" y="14186"/>
                  </a:cubicBezTo>
                  <a:lnTo>
                    <a:pt x="3923" y="14231"/>
                  </a:lnTo>
                  <a:cubicBezTo>
                    <a:pt x="3932" y="14413"/>
                    <a:pt x="3798" y="14503"/>
                    <a:pt x="3665" y="14503"/>
                  </a:cubicBezTo>
                  <a:cubicBezTo>
                    <a:pt x="3528" y="14503"/>
                    <a:pt x="3392" y="14409"/>
                    <a:pt x="3410" y="14222"/>
                  </a:cubicBezTo>
                  <a:cubicBezTo>
                    <a:pt x="3410" y="14222"/>
                    <a:pt x="3410" y="13862"/>
                    <a:pt x="3437" y="13250"/>
                  </a:cubicBezTo>
                  <a:lnTo>
                    <a:pt x="3437" y="13250"/>
                  </a:lnTo>
                  <a:cubicBezTo>
                    <a:pt x="3230" y="13340"/>
                    <a:pt x="3006" y="13394"/>
                    <a:pt x="2772" y="13412"/>
                  </a:cubicBezTo>
                  <a:cubicBezTo>
                    <a:pt x="2721" y="13414"/>
                    <a:pt x="2670" y="13415"/>
                    <a:pt x="2619" y="13415"/>
                  </a:cubicBezTo>
                  <a:cubicBezTo>
                    <a:pt x="2220" y="13415"/>
                    <a:pt x="1823" y="13354"/>
                    <a:pt x="1440" y="13250"/>
                  </a:cubicBezTo>
                  <a:lnTo>
                    <a:pt x="1296" y="13205"/>
                  </a:lnTo>
                  <a:lnTo>
                    <a:pt x="1296" y="13205"/>
                  </a:lnTo>
                  <a:cubicBezTo>
                    <a:pt x="1305" y="13250"/>
                    <a:pt x="1305" y="13304"/>
                    <a:pt x="1314" y="13349"/>
                  </a:cubicBezTo>
                  <a:cubicBezTo>
                    <a:pt x="1323" y="13511"/>
                    <a:pt x="1305" y="13673"/>
                    <a:pt x="1260" y="13817"/>
                  </a:cubicBezTo>
                  <a:cubicBezTo>
                    <a:pt x="1197" y="13997"/>
                    <a:pt x="1080" y="14150"/>
                    <a:pt x="936" y="14258"/>
                  </a:cubicBezTo>
                  <a:cubicBezTo>
                    <a:pt x="783" y="14366"/>
                    <a:pt x="612" y="14420"/>
                    <a:pt x="432" y="14438"/>
                  </a:cubicBezTo>
                  <a:cubicBezTo>
                    <a:pt x="288" y="14438"/>
                    <a:pt x="144" y="14429"/>
                    <a:pt x="0" y="14402"/>
                  </a:cubicBezTo>
                  <a:lnTo>
                    <a:pt x="0" y="14402"/>
                  </a:lnTo>
                  <a:cubicBezTo>
                    <a:pt x="171" y="14699"/>
                    <a:pt x="315" y="15014"/>
                    <a:pt x="423" y="15347"/>
                  </a:cubicBezTo>
                  <a:cubicBezTo>
                    <a:pt x="459" y="15446"/>
                    <a:pt x="486" y="15545"/>
                    <a:pt x="513" y="15634"/>
                  </a:cubicBezTo>
                  <a:cubicBezTo>
                    <a:pt x="693" y="15590"/>
                    <a:pt x="873" y="15545"/>
                    <a:pt x="1053" y="15500"/>
                  </a:cubicBezTo>
                  <a:cubicBezTo>
                    <a:pt x="1440" y="15410"/>
                    <a:pt x="1827" y="15284"/>
                    <a:pt x="2232" y="15212"/>
                  </a:cubicBezTo>
                  <a:cubicBezTo>
                    <a:pt x="3050" y="15032"/>
                    <a:pt x="3887" y="14897"/>
                    <a:pt x="4733" y="14798"/>
                  </a:cubicBezTo>
                  <a:cubicBezTo>
                    <a:pt x="5268" y="14742"/>
                    <a:pt x="5799" y="14712"/>
                    <a:pt x="6324" y="14712"/>
                  </a:cubicBezTo>
                  <a:cubicBezTo>
                    <a:pt x="7496" y="14712"/>
                    <a:pt x="8631" y="14861"/>
                    <a:pt x="9682" y="15203"/>
                  </a:cubicBezTo>
                  <a:cubicBezTo>
                    <a:pt x="10024" y="15320"/>
                    <a:pt x="10347" y="15455"/>
                    <a:pt x="10671" y="15617"/>
                  </a:cubicBezTo>
                  <a:cubicBezTo>
                    <a:pt x="10851" y="15050"/>
                    <a:pt x="11139" y="14519"/>
                    <a:pt x="11517" y="14069"/>
                  </a:cubicBezTo>
                  <a:lnTo>
                    <a:pt x="11517" y="14069"/>
                  </a:lnTo>
                  <a:cubicBezTo>
                    <a:pt x="11386" y="14078"/>
                    <a:pt x="11256" y="14082"/>
                    <a:pt x="11126" y="14082"/>
                  </a:cubicBezTo>
                  <a:cubicBezTo>
                    <a:pt x="10729" y="14082"/>
                    <a:pt x="10336" y="14040"/>
                    <a:pt x="9943" y="13952"/>
                  </a:cubicBezTo>
                  <a:cubicBezTo>
                    <a:pt x="9484" y="13844"/>
                    <a:pt x="9178" y="13655"/>
                    <a:pt x="8998" y="13412"/>
                  </a:cubicBezTo>
                  <a:cubicBezTo>
                    <a:pt x="8890" y="13268"/>
                    <a:pt x="8827" y="13088"/>
                    <a:pt x="8818" y="12908"/>
                  </a:cubicBezTo>
                  <a:cubicBezTo>
                    <a:pt x="8818" y="12836"/>
                    <a:pt x="8818" y="12764"/>
                    <a:pt x="8827" y="12692"/>
                  </a:cubicBezTo>
                  <a:lnTo>
                    <a:pt x="8827" y="12692"/>
                  </a:lnTo>
                  <a:cubicBezTo>
                    <a:pt x="8647" y="12737"/>
                    <a:pt x="8458" y="12764"/>
                    <a:pt x="8269" y="12782"/>
                  </a:cubicBezTo>
                  <a:cubicBezTo>
                    <a:pt x="8197" y="12787"/>
                    <a:pt x="8125" y="12789"/>
                    <a:pt x="8053" y="12789"/>
                  </a:cubicBezTo>
                  <a:cubicBezTo>
                    <a:pt x="7847" y="12789"/>
                    <a:pt x="7641" y="12771"/>
                    <a:pt x="7441" y="12737"/>
                  </a:cubicBezTo>
                  <a:cubicBezTo>
                    <a:pt x="7369" y="13088"/>
                    <a:pt x="7288" y="13421"/>
                    <a:pt x="7189" y="13727"/>
                  </a:cubicBezTo>
                  <a:cubicBezTo>
                    <a:pt x="7160" y="13837"/>
                    <a:pt x="7060" y="13910"/>
                    <a:pt x="6946" y="13910"/>
                  </a:cubicBezTo>
                  <a:cubicBezTo>
                    <a:pt x="6920" y="13910"/>
                    <a:pt x="6893" y="13906"/>
                    <a:pt x="6865" y="13898"/>
                  </a:cubicBezTo>
                  <a:cubicBezTo>
                    <a:pt x="6775" y="13871"/>
                    <a:pt x="6703" y="13790"/>
                    <a:pt x="6694" y="13700"/>
                  </a:cubicBezTo>
                  <a:cubicBezTo>
                    <a:pt x="6685" y="13655"/>
                    <a:pt x="6685" y="13610"/>
                    <a:pt x="6694" y="13574"/>
                  </a:cubicBezTo>
                  <a:cubicBezTo>
                    <a:pt x="7027" y="12467"/>
                    <a:pt x="7252" y="10911"/>
                    <a:pt x="7477" y="9273"/>
                  </a:cubicBezTo>
                  <a:cubicBezTo>
                    <a:pt x="7702" y="7645"/>
                    <a:pt x="7927" y="5953"/>
                    <a:pt x="8296" y="4541"/>
                  </a:cubicBezTo>
                  <a:cubicBezTo>
                    <a:pt x="8539" y="3605"/>
                    <a:pt x="8836" y="2795"/>
                    <a:pt x="9268" y="2219"/>
                  </a:cubicBezTo>
                  <a:cubicBezTo>
                    <a:pt x="9484" y="1895"/>
                    <a:pt x="9790" y="1635"/>
                    <a:pt x="10149" y="1473"/>
                  </a:cubicBezTo>
                  <a:cubicBezTo>
                    <a:pt x="10986" y="1122"/>
                    <a:pt x="12309" y="942"/>
                    <a:pt x="13721" y="834"/>
                  </a:cubicBezTo>
                  <a:cubicBezTo>
                    <a:pt x="14864" y="755"/>
                    <a:pt x="16060" y="731"/>
                    <a:pt x="17079" y="731"/>
                  </a:cubicBezTo>
                  <a:cubicBezTo>
                    <a:pt x="18147" y="731"/>
                    <a:pt x="19020" y="757"/>
                    <a:pt x="19435" y="771"/>
                  </a:cubicBezTo>
                  <a:lnTo>
                    <a:pt x="19444" y="15"/>
                  </a:lnTo>
                  <a:cubicBezTo>
                    <a:pt x="19017" y="4"/>
                    <a:pt x="18587" y="0"/>
                    <a:pt x="18154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4"/>
            <p:cNvSpPr/>
            <p:nvPr/>
          </p:nvSpPr>
          <p:spPr>
            <a:xfrm rot="-1054074" flipH="1">
              <a:off x="787049" y="4340778"/>
              <a:ext cx="30558" cy="32751"/>
            </a:xfrm>
            <a:custGeom>
              <a:avLst/>
              <a:gdLst/>
              <a:ahLst/>
              <a:cxnLst/>
              <a:rect l="l" t="t" r="r" b="b"/>
              <a:pathLst>
                <a:path w="2368" h="2538" extrusionOk="0">
                  <a:moveTo>
                    <a:pt x="1071" y="0"/>
                  </a:moveTo>
                  <a:lnTo>
                    <a:pt x="1026" y="18"/>
                  </a:lnTo>
                  <a:cubicBezTo>
                    <a:pt x="990" y="45"/>
                    <a:pt x="954" y="81"/>
                    <a:pt x="936" y="117"/>
                  </a:cubicBezTo>
                  <a:cubicBezTo>
                    <a:pt x="847" y="234"/>
                    <a:pt x="721" y="459"/>
                    <a:pt x="550" y="747"/>
                  </a:cubicBezTo>
                  <a:cubicBezTo>
                    <a:pt x="388" y="1026"/>
                    <a:pt x="235" y="1242"/>
                    <a:pt x="136" y="1422"/>
                  </a:cubicBezTo>
                  <a:cubicBezTo>
                    <a:pt x="64" y="1512"/>
                    <a:pt x="19" y="1629"/>
                    <a:pt x="1" y="1755"/>
                  </a:cubicBezTo>
                  <a:cubicBezTo>
                    <a:pt x="1" y="1800"/>
                    <a:pt x="19" y="1836"/>
                    <a:pt x="100" y="1925"/>
                  </a:cubicBezTo>
                  <a:cubicBezTo>
                    <a:pt x="244" y="2051"/>
                    <a:pt x="406" y="2159"/>
                    <a:pt x="577" y="2249"/>
                  </a:cubicBezTo>
                  <a:cubicBezTo>
                    <a:pt x="739" y="2330"/>
                    <a:pt x="900" y="2411"/>
                    <a:pt x="1071" y="2483"/>
                  </a:cubicBezTo>
                  <a:cubicBezTo>
                    <a:pt x="1152" y="2510"/>
                    <a:pt x="1233" y="2537"/>
                    <a:pt x="1314" y="2537"/>
                  </a:cubicBezTo>
                  <a:lnTo>
                    <a:pt x="1386" y="2510"/>
                  </a:lnTo>
                  <a:cubicBezTo>
                    <a:pt x="1431" y="2465"/>
                    <a:pt x="1476" y="2411"/>
                    <a:pt x="1512" y="2357"/>
                  </a:cubicBezTo>
                  <a:cubicBezTo>
                    <a:pt x="1629" y="2204"/>
                    <a:pt x="1764" y="1934"/>
                    <a:pt x="1989" y="1593"/>
                  </a:cubicBezTo>
                  <a:cubicBezTo>
                    <a:pt x="2097" y="1413"/>
                    <a:pt x="2205" y="1224"/>
                    <a:pt x="2295" y="1035"/>
                  </a:cubicBezTo>
                  <a:cubicBezTo>
                    <a:pt x="2340" y="945"/>
                    <a:pt x="2358" y="846"/>
                    <a:pt x="2367" y="747"/>
                  </a:cubicBezTo>
                  <a:cubicBezTo>
                    <a:pt x="2358" y="711"/>
                    <a:pt x="2349" y="675"/>
                    <a:pt x="2331" y="648"/>
                  </a:cubicBezTo>
                  <a:cubicBezTo>
                    <a:pt x="2304" y="603"/>
                    <a:pt x="2268" y="567"/>
                    <a:pt x="2223" y="540"/>
                  </a:cubicBezTo>
                  <a:cubicBezTo>
                    <a:pt x="2034" y="405"/>
                    <a:pt x="1827" y="288"/>
                    <a:pt x="1620" y="198"/>
                  </a:cubicBezTo>
                  <a:cubicBezTo>
                    <a:pt x="1494" y="135"/>
                    <a:pt x="1377" y="81"/>
                    <a:pt x="1242" y="36"/>
                  </a:cubicBezTo>
                  <a:cubicBezTo>
                    <a:pt x="1188" y="9"/>
                    <a:pt x="1134" y="0"/>
                    <a:pt x="10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4"/>
            <p:cNvSpPr/>
            <p:nvPr/>
          </p:nvSpPr>
          <p:spPr>
            <a:xfrm rot="-1054074" flipH="1">
              <a:off x="386085" y="4303829"/>
              <a:ext cx="118320" cy="97273"/>
            </a:xfrm>
            <a:custGeom>
              <a:avLst/>
              <a:gdLst/>
              <a:ahLst/>
              <a:cxnLst/>
              <a:rect l="l" t="t" r="r" b="b"/>
              <a:pathLst>
                <a:path w="9169" h="7538" extrusionOk="0">
                  <a:moveTo>
                    <a:pt x="1490" y="1"/>
                  </a:moveTo>
                  <a:cubicBezTo>
                    <a:pt x="1316" y="1"/>
                    <a:pt x="1137" y="2"/>
                    <a:pt x="954" y="6"/>
                  </a:cubicBezTo>
                  <a:cubicBezTo>
                    <a:pt x="909" y="267"/>
                    <a:pt x="864" y="519"/>
                    <a:pt x="819" y="780"/>
                  </a:cubicBezTo>
                  <a:cubicBezTo>
                    <a:pt x="522" y="2589"/>
                    <a:pt x="315" y="4577"/>
                    <a:pt x="0" y="6205"/>
                  </a:cubicBezTo>
                  <a:cubicBezTo>
                    <a:pt x="154" y="6236"/>
                    <a:pt x="308" y="6250"/>
                    <a:pt x="461" y="6250"/>
                  </a:cubicBezTo>
                  <a:cubicBezTo>
                    <a:pt x="533" y="6250"/>
                    <a:pt x="604" y="6247"/>
                    <a:pt x="675" y="6241"/>
                  </a:cubicBezTo>
                  <a:cubicBezTo>
                    <a:pt x="981" y="6223"/>
                    <a:pt x="1287" y="6151"/>
                    <a:pt x="1584" y="6044"/>
                  </a:cubicBezTo>
                  <a:cubicBezTo>
                    <a:pt x="1609" y="6034"/>
                    <a:pt x="1636" y="6030"/>
                    <a:pt x="1663" y="6030"/>
                  </a:cubicBezTo>
                  <a:cubicBezTo>
                    <a:pt x="1740" y="6030"/>
                    <a:pt x="1818" y="6067"/>
                    <a:pt x="1872" y="6133"/>
                  </a:cubicBezTo>
                  <a:cubicBezTo>
                    <a:pt x="1935" y="6214"/>
                    <a:pt x="1944" y="6331"/>
                    <a:pt x="1890" y="6430"/>
                  </a:cubicBezTo>
                  <a:lnTo>
                    <a:pt x="1872" y="6457"/>
                  </a:lnTo>
                  <a:cubicBezTo>
                    <a:pt x="1863" y="6484"/>
                    <a:pt x="1845" y="6520"/>
                    <a:pt x="1836" y="6547"/>
                  </a:cubicBezTo>
                  <a:cubicBezTo>
                    <a:pt x="1791" y="6646"/>
                    <a:pt x="1773" y="6745"/>
                    <a:pt x="1782" y="6853"/>
                  </a:cubicBezTo>
                  <a:cubicBezTo>
                    <a:pt x="1791" y="6934"/>
                    <a:pt x="1818" y="7015"/>
                    <a:pt x="1863" y="7078"/>
                  </a:cubicBezTo>
                  <a:cubicBezTo>
                    <a:pt x="1953" y="7186"/>
                    <a:pt x="2061" y="7267"/>
                    <a:pt x="2187" y="7321"/>
                  </a:cubicBezTo>
                  <a:cubicBezTo>
                    <a:pt x="2455" y="7445"/>
                    <a:pt x="2909" y="7538"/>
                    <a:pt x="3608" y="7538"/>
                  </a:cubicBezTo>
                  <a:cubicBezTo>
                    <a:pt x="3822" y="7538"/>
                    <a:pt x="4058" y="7529"/>
                    <a:pt x="4319" y="7510"/>
                  </a:cubicBezTo>
                  <a:cubicBezTo>
                    <a:pt x="4436" y="7501"/>
                    <a:pt x="4544" y="7492"/>
                    <a:pt x="4661" y="7483"/>
                  </a:cubicBezTo>
                  <a:cubicBezTo>
                    <a:pt x="4667" y="7480"/>
                    <a:pt x="4674" y="7479"/>
                    <a:pt x="4682" y="7479"/>
                  </a:cubicBezTo>
                  <a:cubicBezTo>
                    <a:pt x="4697" y="7479"/>
                    <a:pt x="4715" y="7483"/>
                    <a:pt x="4733" y="7483"/>
                  </a:cubicBezTo>
                  <a:cubicBezTo>
                    <a:pt x="4976" y="7105"/>
                    <a:pt x="5237" y="6736"/>
                    <a:pt x="5525" y="6385"/>
                  </a:cubicBezTo>
                  <a:cubicBezTo>
                    <a:pt x="6469" y="5234"/>
                    <a:pt x="7675" y="4316"/>
                    <a:pt x="9169" y="3812"/>
                  </a:cubicBezTo>
                  <a:cubicBezTo>
                    <a:pt x="8755" y="2894"/>
                    <a:pt x="8242" y="2112"/>
                    <a:pt x="7477" y="1500"/>
                  </a:cubicBezTo>
                  <a:cubicBezTo>
                    <a:pt x="6874" y="1023"/>
                    <a:pt x="6109" y="636"/>
                    <a:pt x="5084" y="375"/>
                  </a:cubicBezTo>
                  <a:cubicBezTo>
                    <a:pt x="4135" y="134"/>
                    <a:pt x="2957" y="1"/>
                    <a:pt x="1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4"/>
            <p:cNvSpPr/>
            <p:nvPr/>
          </p:nvSpPr>
          <p:spPr>
            <a:xfrm rot="-1054074" flipH="1">
              <a:off x="286739" y="4316308"/>
              <a:ext cx="656948" cy="652599"/>
            </a:xfrm>
            <a:custGeom>
              <a:avLst/>
              <a:gdLst/>
              <a:ahLst/>
              <a:cxnLst/>
              <a:rect l="l" t="t" r="r" b="b"/>
              <a:pathLst>
                <a:path w="50909" h="50572" extrusionOk="0">
                  <a:moveTo>
                    <a:pt x="4805" y="6774"/>
                  </a:moveTo>
                  <a:cubicBezTo>
                    <a:pt x="4931" y="6774"/>
                    <a:pt x="5057" y="6792"/>
                    <a:pt x="5183" y="6837"/>
                  </a:cubicBezTo>
                  <a:cubicBezTo>
                    <a:pt x="5327" y="6891"/>
                    <a:pt x="5471" y="6954"/>
                    <a:pt x="5606" y="7026"/>
                  </a:cubicBezTo>
                  <a:cubicBezTo>
                    <a:pt x="5795" y="7116"/>
                    <a:pt x="5984" y="7215"/>
                    <a:pt x="6164" y="7323"/>
                  </a:cubicBezTo>
                  <a:cubicBezTo>
                    <a:pt x="6317" y="7413"/>
                    <a:pt x="6443" y="7530"/>
                    <a:pt x="6542" y="7674"/>
                  </a:cubicBezTo>
                  <a:cubicBezTo>
                    <a:pt x="6596" y="7773"/>
                    <a:pt x="6632" y="7890"/>
                    <a:pt x="6641" y="8007"/>
                  </a:cubicBezTo>
                  <a:cubicBezTo>
                    <a:pt x="6650" y="8187"/>
                    <a:pt x="6614" y="8376"/>
                    <a:pt x="6533" y="8547"/>
                  </a:cubicBezTo>
                  <a:cubicBezTo>
                    <a:pt x="6443" y="8763"/>
                    <a:pt x="6326" y="8970"/>
                    <a:pt x="6191" y="9177"/>
                  </a:cubicBezTo>
                  <a:cubicBezTo>
                    <a:pt x="6038" y="9419"/>
                    <a:pt x="5921" y="9626"/>
                    <a:pt x="5813" y="9806"/>
                  </a:cubicBezTo>
                  <a:cubicBezTo>
                    <a:pt x="5723" y="9968"/>
                    <a:pt x="5606" y="10112"/>
                    <a:pt x="5462" y="10229"/>
                  </a:cubicBezTo>
                  <a:cubicBezTo>
                    <a:pt x="5363" y="10301"/>
                    <a:pt x="5246" y="10355"/>
                    <a:pt x="5120" y="10355"/>
                  </a:cubicBezTo>
                  <a:cubicBezTo>
                    <a:pt x="5100" y="10356"/>
                    <a:pt x="5080" y="10357"/>
                    <a:pt x="5060" y="10357"/>
                  </a:cubicBezTo>
                  <a:cubicBezTo>
                    <a:pt x="4920" y="10357"/>
                    <a:pt x="4787" y="10329"/>
                    <a:pt x="4662" y="10274"/>
                  </a:cubicBezTo>
                  <a:cubicBezTo>
                    <a:pt x="4473" y="10202"/>
                    <a:pt x="4284" y="10112"/>
                    <a:pt x="4104" y="10013"/>
                  </a:cubicBezTo>
                  <a:cubicBezTo>
                    <a:pt x="3879" y="9905"/>
                    <a:pt x="3681" y="9761"/>
                    <a:pt x="3501" y="9599"/>
                  </a:cubicBezTo>
                  <a:cubicBezTo>
                    <a:pt x="3357" y="9473"/>
                    <a:pt x="3267" y="9293"/>
                    <a:pt x="3249" y="9096"/>
                  </a:cubicBezTo>
                  <a:cubicBezTo>
                    <a:pt x="3249" y="8871"/>
                    <a:pt x="3321" y="8646"/>
                    <a:pt x="3447" y="8457"/>
                  </a:cubicBezTo>
                  <a:cubicBezTo>
                    <a:pt x="3564" y="8259"/>
                    <a:pt x="3717" y="8043"/>
                    <a:pt x="3870" y="7782"/>
                  </a:cubicBezTo>
                  <a:cubicBezTo>
                    <a:pt x="3996" y="7566"/>
                    <a:pt x="4095" y="7386"/>
                    <a:pt x="4185" y="7242"/>
                  </a:cubicBezTo>
                  <a:cubicBezTo>
                    <a:pt x="4266" y="7107"/>
                    <a:pt x="4374" y="6990"/>
                    <a:pt x="4500" y="6891"/>
                  </a:cubicBezTo>
                  <a:cubicBezTo>
                    <a:pt x="4590" y="6819"/>
                    <a:pt x="4688" y="6783"/>
                    <a:pt x="4805" y="6774"/>
                  </a:cubicBezTo>
                  <a:close/>
                  <a:moveTo>
                    <a:pt x="3762" y="11507"/>
                  </a:moveTo>
                  <a:cubicBezTo>
                    <a:pt x="3987" y="11516"/>
                    <a:pt x="4221" y="11543"/>
                    <a:pt x="4437" y="11597"/>
                  </a:cubicBezTo>
                  <a:cubicBezTo>
                    <a:pt x="4581" y="11642"/>
                    <a:pt x="4715" y="11714"/>
                    <a:pt x="4823" y="11822"/>
                  </a:cubicBezTo>
                  <a:cubicBezTo>
                    <a:pt x="4886" y="11903"/>
                    <a:pt x="4931" y="12002"/>
                    <a:pt x="4931" y="12101"/>
                  </a:cubicBezTo>
                  <a:cubicBezTo>
                    <a:pt x="4940" y="12236"/>
                    <a:pt x="4913" y="12371"/>
                    <a:pt x="4841" y="12479"/>
                  </a:cubicBezTo>
                  <a:cubicBezTo>
                    <a:pt x="4742" y="12686"/>
                    <a:pt x="4679" y="12901"/>
                    <a:pt x="4644" y="13126"/>
                  </a:cubicBezTo>
                  <a:cubicBezTo>
                    <a:pt x="4590" y="13414"/>
                    <a:pt x="4545" y="13756"/>
                    <a:pt x="4509" y="14116"/>
                  </a:cubicBezTo>
                  <a:cubicBezTo>
                    <a:pt x="4437" y="14827"/>
                    <a:pt x="4383" y="15556"/>
                    <a:pt x="4293" y="16006"/>
                  </a:cubicBezTo>
                  <a:cubicBezTo>
                    <a:pt x="4266" y="16123"/>
                    <a:pt x="4230" y="16239"/>
                    <a:pt x="4167" y="16347"/>
                  </a:cubicBezTo>
                  <a:cubicBezTo>
                    <a:pt x="4131" y="16419"/>
                    <a:pt x="4077" y="16473"/>
                    <a:pt x="4005" y="16509"/>
                  </a:cubicBezTo>
                  <a:cubicBezTo>
                    <a:pt x="3672" y="16653"/>
                    <a:pt x="3312" y="16743"/>
                    <a:pt x="2952" y="16779"/>
                  </a:cubicBezTo>
                  <a:cubicBezTo>
                    <a:pt x="2905" y="16784"/>
                    <a:pt x="2857" y="16786"/>
                    <a:pt x="2809" y="16786"/>
                  </a:cubicBezTo>
                  <a:cubicBezTo>
                    <a:pt x="2665" y="16786"/>
                    <a:pt x="2520" y="16766"/>
                    <a:pt x="2385" y="16725"/>
                  </a:cubicBezTo>
                  <a:cubicBezTo>
                    <a:pt x="2178" y="16671"/>
                    <a:pt x="2007" y="16527"/>
                    <a:pt x="1917" y="16329"/>
                  </a:cubicBezTo>
                  <a:cubicBezTo>
                    <a:pt x="1863" y="16194"/>
                    <a:pt x="1836" y="16042"/>
                    <a:pt x="1827" y="15898"/>
                  </a:cubicBezTo>
                  <a:cubicBezTo>
                    <a:pt x="1782" y="15151"/>
                    <a:pt x="1917" y="13747"/>
                    <a:pt x="2142" y="12757"/>
                  </a:cubicBezTo>
                  <a:cubicBezTo>
                    <a:pt x="2196" y="12479"/>
                    <a:pt x="2286" y="12200"/>
                    <a:pt x="2394" y="11939"/>
                  </a:cubicBezTo>
                  <a:cubicBezTo>
                    <a:pt x="2448" y="11813"/>
                    <a:pt x="2538" y="11705"/>
                    <a:pt x="2646" y="11633"/>
                  </a:cubicBezTo>
                  <a:cubicBezTo>
                    <a:pt x="2727" y="11615"/>
                    <a:pt x="2808" y="11588"/>
                    <a:pt x="2889" y="11552"/>
                  </a:cubicBezTo>
                  <a:cubicBezTo>
                    <a:pt x="2889" y="11552"/>
                    <a:pt x="2988" y="11534"/>
                    <a:pt x="3150" y="11525"/>
                  </a:cubicBezTo>
                  <a:cubicBezTo>
                    <a:pt x="3303" y="11516"/>
                    <a:pt x="3537" y="11507"/>
                    <a:pt x="3762" y="11507"/>
                  </a:cubicBezTo>
                  <a:close/>
                  <a:moveTo>
                    <a:pt x="37107" y="24319"/>
                  </a:moveTo>
                  <a:cubicBezTo>
                    <a:pt x="37162" y="24319"/>
                    <a:pt x="37341" y="25191"/>
                    <a:pt x="37412" y="26730"/>
                  </a:cubicBezTo>
                  <a:cubicBezTo>
                    <a:pt x="37475" y="28269"/>
                    <a:pt x="37412" y="29160"/>
                    <a:pt x="37358" y="29160"/>
                  </a:cubicBezTo>
                  <a:cubicBezTo>
                    <a:pt x="37295" y="29160"/>
                    <a:pt x="37268" y="28278"/>
                    <a:pt x="37196" y="26739"/>
                  </a:cubicBezTo>
                  <a:cubicBezTo>
                    <a:pt x="37133" y="25201"/>
                    <a:pt x="37043" y="24328"/>
                    <a:pt x="37106" y="24319"/>
                  </a:cubicBezTo>
                  <a:cubicBezTo>
                    <a:pt x="37106" y="24319"/>
                    <a:pt x="37107" y="24319"/>
                    <a:pt x="37107" y="24319"/>
                  </a:cubicBezTo>
                  <a:close/>
                  <a:moveTo>
                    <a:pt x="13074" y="25156"/>
                  </a:moveTo>
                  <a:cubicBezTo>
                    <a:pt x="13182" y="25156"/>
                    <a:pt x="13281" y="26083"/>
                    <a:pt x="13425" y="27693"/>
                  </a:cubicBezTo>
                  <a:cubicBezTo>
                    <a:pt x="13560" y="29304"/>
                    <a:pt x="13623" y="30230"/>
                    <a:pt x="13506" y="30248"/>
                  </a:cubicBezTo>
                  <a:cubicBezTo>
                    <a:pt x="13505" y="30249"/>
                    <a:pt x="13504" y="30249"/>
                    <a:pt x="13503" y="30249"/>
                  </a:cubicBezTo>
                  <a:cubicBezTo>
                    <a:pt x="13384" y="30249"/>
                    <a:pt x="13145" y="29333"/>
                    <a:pt x="13002" y="27729"/>
                  </a:cubicBezTo>
                  <a:cubicBezTo>
                    <a:pt x="12858" y="26101"/>
                    <a:pt x="12957" y="25156"/>
                    <a:pt x="13074" y="25156"/>
                  </a:cubicBezTo>
                  <a:close/>
                  <a:moveTo>
                    <a:pt x="38993" y="1"/>
                  </a:moveTo>
                  <a:cubicBezTo>
                    <a:pt x="38720" y="1"/>
                    <a:pt x="38442" y="6"/>
                    <a:pt x="38159" y="17"/>
                  </a:cubicBezTo>
                  <a:cubicBezTo>
                    <a:pt x="38069" y="17"/>
                    <a:pt x="37979" y="26"/>
                    <a:pt x="37889" y="35"/>
                  </a:cubicBezTo>
                  <a:cubicBezTo>
                    <a:pt x="35694" y="197"/>
                    <a:pt x="34065" y="1151"/>
                    <a:pt x="32814" y="2536"/>
                  </a:cubicBezTo>
                  <a:cubicBezTo>
                    <a:pt x="31879" y="3571"/>
                    <a:pt x="31168" y="4858"/>
                    <a:pt x="30637" y="6225"/>
                  </a:cubicBezTo>
                  <a:cubicBezTo>
                    <a:pt x="30997" y="6459"/>
                    <a:pt x="31330" y="6729"/>
                    <a:pt x="31645" y="7026"/>
                  </a:cubicBezTo>
                  <a:cubicBezTo>
                    <a:pt x="31807" y="6801"/>
                    <a:pt x="31987" y="6594"/>
                    <a:pt x="32176" y="6405"/>
                  </a:cubicBezTo>
                  <a:cubicBezTo>
                    <a:pt x="32302" y="6261"/>
                    <a:pt x="32446" y="6135"/>
                    <a:pt x="32599" y="6018"/>
                  </a:cubicBezTo>
                  <a:cubicBezTo>
                    <a:pt x="32733" y="5901"/>
                    <a:pt x="32877" y="5793"/>
                    <a:pt x="33021" y="5695"/>
                  </a:cubicBezTo>
                  <a:lnTo>
                    <a:pt x="33453" y="5434"/>
                  </a:lnTo>
                  <a:lnTo>
                    <a:pt x="33660" y="5308"/>
                  </a:lnTo>
                  <a:lnTo>
                    <a:pt x="33867" y="5218"/>
                  </a:lnTo>
                  <a:cubicBezTo>
                    <a:pt x="34119" y="5101"/>
                    <a:pt x="34380" y="5002"/>
                    <a:pt x="34641" y="4921"/>
                  </a:cubicBezTo>
                  <a:lnTo>
                    <a:pt x="35307" y="4750"/>
                  </a:lnTo>
                  <a:cubicBezTo>
                    <a:pt x="35712" y="4682"/>
                    <a:pt x="36024" y="4655"/>
                    <a:pt x="36237" y="4655"/>
                  </a:cubicBezTo>
                  <a:cubicBezTo>
                    <a:pt x="36449" y="4655"/>
                    <a:pt x="36562" y="4682"/>
                    <a:pt x="36566" y="4723"/>
                  </a:cubicBezTo>
                  <a:cubicBezTo>
                    <a:pt x="36575" y="4804"/>
                    <a:pt x="36161" y="4948"/>
                    <a:pt x="35424" y="5182"/>
                  </a:cubicBezTo>
                  <a:lnTo>
                    <a:pt x="34821" y="5407"/>
                  </a:lnTo>
                  <a:cubicBezTo>
                    <a:pt x="34596" y="5479"/>
                    <a:pt x="34380" y="5623"/>
                    <a:pt x="34128" y="5739"/>
                  </a:cubicBezTo>
                  <a:lnTo>
                    <a:pt x="33939" y="5829"/>
                  </a:lnTo>
                  <a:lnTo>
                    <a:pt x="33759" y="5946"/>
                  </a:lnTo>
                  <a:lnTo>
                    <a:pt x="33381" y="6198"/>
                  </a:lnTo>
                  <a:cubicBezTo>
                    <a:pt x="33246" y="6288"/>
                    <a:pt x="33120" y="6396"/>
                    <a:pt x="33003" y="6504"/>
                  </a:cubicBezTo>
                  <a:cubicBezTo>
                    <a:pt x="32868" y="6603"/>
                    <a:pt x="32742" y="6720"/>
                    <a:pt x="32625" y="6846"/>
                  </a:cubicBezTo>
                  <a:cubicBezTo>
                    <a:pt x="32437" y="7044"/>
                    <a:pt x="32257" y="7251"/>
                    <a:pt x="32095" y="7476"/>
                  </a:cubicBezTo>
                  <a:cubicBezTo>
                    <a:pt x="32194" y="7575"/>
                    <a:pt x="32284" y="7683"/>
                    <a:pt x="32374" y="7791"/>
                  </a:cubicBezTo>
                  <a:cubicBezTo>
                    <a:pt x="33264" y="8853"/>
                    <a:pt x="33840" y="9995"/>
                    <a:pt x="34290" y="11048"/>
                  </a:cubicBezTo>
                  <a:cubicBezTo>
                    <a:pt x="34722" y="12110"/>
                    <a:pt x="35064" y="13081"/>
                    <a:pt x="35352" y="13963"/>
                  </a:cubicBezTo>
                  <a:cubicBezTo>
                    <a:pt x="35919" y="15718"/>
                    <a:pt x="36278" y="17094"/>
                    <a:pt x="36494" y="18030"/>
                  </a:cubicBezTo>
                  <a:cubicBezTo>
                    <a:pt x="36719" y="18957"/>
                    <a:pt x="36782" y="19452"/>
                    <a:pt x="36746" y="19461"/>
                  </a:cubicBezTo>
                  <a:cubicBezTo>
                    <a:pt x="36746" y="19461"/>
                    <a:pt x="36745" y="19461"/>
                    <a:pt x="36745" y="19461"/>
                  </a:cubicBezTo>
                  <a:cubicBezTo>
                    <a:pt x="36698" y="19461"/>
                    <a:pt x="36546" y="18993"/>
                    <a:pt x="36260" y="18093"/>
                  </a:cubicBezTo>
                  <a:cubicBezTo>
                    <a:pt x="35973" y="17184"/>
                    <a:pt x="35550" y="15835"/>
                    <a:pt x="34929" y="14107"/>
                  </a:cubicBezTo>
                  <a:cubicBezTo>
                    <a:pt x="34263" y="12407"/>
                    <a:pt x="33606" y="10166"/>
                    <a:pt x="31933" y="8169"/>
                  </a:cubicBezTo>
                  <a:cubicBezTo>
                    <a:pt x="31042" y="7107"/>
                    <a:pt x="29881" y="6315"/>
                    <a:pt x="28568" y="5874"/>
                  </a:cubicBezTo>
                  <a:cubicBezTo>
                    <a:pt x="27608" y="5567"/>
                    <a:pt x="26551" y="5432"/>
                    <a:pt x="25444" y="5432"/>
                  </a:cubicBezTo>
                  <a:cubicBezTo>
                    <a:pt x="24932" y="5432"/>
                    <a:pt x="24409" y="5461"/>
                    <a:pt x="23880" y="5515"/>
                  </a:cubicBezTo>
                  <a:cubicBezTo>
                    <a:pt x="23061" y="5605"/>
                    <a:pt x="22251" y="5739"/>
                    <a:pt x="21451" y="5910"/>
                  </a:cubicBezTo>
                  <a:cubicBezTo>
                    <a:pt x="21055" y="5982"/>
                    <a:pt x="20677" y="6099"/>
                    <a:pt x="20290" y="6189"/>
                  </a:cubicBezTo>
                  <a:cubicBezTo>
                    <a:pt x="20101" y="6234"/>
                    <a:pt x="19912" y="6279"/>
                    <a:pt x="19732" y="6333"/>
                  </a:cubicBezTo>
                  <a:lnTo>
                    <a:pt x="19201" y="6504"/>
                  </a:lnTo>
                  <a:cubicBezTo>
                    <a:pt x="18536" y="6747"/>
                    <a:pt x="17915" y="7089"/>
                    <a:pt x="17348" y="7512"/>
                  </a:cubicBezTo>
                  <a:cubicBezTo>
                    <a:pt x="16817" y="7926"/>
                    <a:pt x="16349" y="8403"/>
                    <a:pt x="15935" y="8925"/>
                  </a:cubicBezTo>
                  <a:cubicBezTo>
                    <a:pt x="15215" y="9887"/>
                    <a:pt x="14640" y="10958"/>
                    <a:pt x="14235" y="12101"/>
                  </a:cubicBezTo>
                  <a:cubicBezTo>
                    <a:pt x="13893" y="13054"/>
                    <a:pt x="13623" y="14035"/>
                    <a:pt x="13434" y="15034"/>
                  </a:cubicBezTo>
                  <a:cubicBezTo>
                    <a:pt x="13173" y="16401"/>
                    <a:pt x="13002" y="17787"/>
                    <a:pt x="12930" y="19182"/>
                  </a:cubicBezTo>
                  <a:cubicBezTo>
                    <a:pt x="12876" y="20135"/>
                    <a:pt x="12867" y="20630"/>
                    <a:pt x="12822" y="20630"/>
                  </a:cubicBezTo>
                  <a:cubicBezTo>
                    <a:pt x="12777" y="20630"/>
                    <a:pt x="12705" y="20135"/>
                    <a:pt x="12678" y="19182"/>
                  </a:cubicBezTo>
                  <a:cubicBezTo>
                    <a:pt x="12660" y="17760"/>
                    <a:pt x="12759" y="16347"/>
                    <a:pt x="12993" y="14953"/>
                  </a:cubicBezTo>
                  <a:cubicBezTo>
                    <a:pt x="13155" y="13918"/>
                    <a:pt x="13407" y="12910"/>
                    <a:pt x="13740" y="11921"/>
                  </a:cubicBezTo>
                  <a:cubicBezTo>
                    <a:pt x="14136" y="10724"/>
                    <a:pt x="14721" y="9590"/>
                    <a:pt x="15476" y="8574"/>
                  </a:cubicBezTo>
                  <a:cubicBezTo>
                    <a:pt x="15908" y="7998"/>
                    <a:pt x="16412" y="7485"/>
                    <a:pt x="16979" y="7035"/>
                  </a:cubicBezTo>
                  <a:cubicBezTo>
                    <a:pt x="17213" y="6855"/>
                    <a:pt x="17456" y="6693"/>
                    <a:pt x="17708" y="6540"/>
                  </a:cubicBezTo>
                  <a:cubicBezTo>
                    <a:pt x="17258" y="6189"/>
                    <a:pt x="16745" y="5919"/>
                    <a:pt x="16196" y="5739"/>
                  </a:cubicBezTo>
                  <a:cubicBezTo>
                    <a:pt x="14784" y="5254"/>
                    <a:pt x="13551" y="5263"/>
                    <a:pt x="12732" y="5182"/>
                  </a:cubicBezTo>
                  <a:cubicBezTo>
                    <a:pt x="11904" y="5173"/>
                    <a:pt x="11455" y="5119"/>
                    <a:pt x="11446" y="5038"/>
                  </a:cubicBezTo>
                  <a:cubicBezTo>
                    <a:pt x="11437" y="4948"/>
                    <a:pt x="11877" y="4840"/>
                    <a:pt x="12723" y="4732"/>
                  </a:cubicBezTo>
                  <a:cubicBezTo>
                    <a:pt x="12998" y="4720"/>
                    <a:pt x="13319" y="4703"/>
                    <a:pt x="13682" y="4703"/>
                  </a:cubicBezTo>
                  <a:cubicBezTo>
                    <a:pt x="14436" y="4703"/>
                    <a:pt x="15367" y="4778"/>
                    <a:pt x="16412" y="5137"/>
                  </a:cubicBezTo>
                  <a:cubicBezTo>
                    <a:pt x="17105" y="5362"/>
                    <a:pt x="17735" y="5739"/>
                    <a:pt x="18275" y="6225"/>
                  </a:cubicBezTo>
                  <a:cubicBezTo>
                    <a:pt x="18509" y="6108"/>
                    <a:pt x="18742" y="6000"/>
                    <a:pt x="18994" y="5910"/>
                  </a:cubicBezTo>
                  <a:lnTo>
                    <a:pt x="19102" y="5874"/>
                  </a:lnTo>
                  <a:cubicBezTo>
                    <a:pt x="18985" y="5443"/>
                    <a:pt x="18814" y="5029"/>
                    <a:pt x="18590" y="4642"/>
                  </a:cubicBezTo>
                  <a:cubicBezTo>
                    <a:pt x="18464" y="4408"/>
                    <a:pt x="18275" y="4210"/>
                    <a:pt x="18041" y="4075"/>
                  </a:cubicBezTo>
                  <a:lnTo>
                    <a:pt x="17996" y="4057"/>
                  </a:lnTo>
                  <a:cubicBezTo>
                    <a:pt x="17749" y="3911"/>
                    <a:pt x="17879" y="3566"/>
                    <a:pt x="18113" y="3566"/>
                  </a:cubicBezTo>
                  <a:cubicBezTo>
                    <a:pt x="18152" y="3566"/>
                    <a:pt x="18195" y="3576"/>
                    <a:pt x="18239" y="3598"/>
                  </a:cubicBezTo>
                  <a:cubicBezTo>
                    <a:pt x="18248" y="3598"/>
                    <a:pt x="18248" y="3607"/>
                    <a:pt x="18257" y="3607"/>
                  </a:cubicBezTo>
                  <a:lnTo>
                    <a:pt x="18266" y="3607"/>
                  </a:lnTo>
                  <a:lnTo>
                    <a:pt x="18293" y="3616"/>
                  </a:lnTo>
                  <a:lnTo>
                    <a:pt x="18374" y="3670"/>
                  </a:lnTo>
                  <a:cubicBezTo>
                    <a:pt x="18455" y="3706"/>
                    <a:pt x="18563" y="3760"/>
                    <a:pt x="18688" y="3814"/>
                  </a:cubicBezTo>
                  <a:cubicBezTo>
                    <a:pt x="18940" y="3922"/>
                    <a:pt x="19210" y="3985"/>
                    <a:pt x="19480" y="3985"/>
                  </a:cubicBezTo>
                  <a:cubicBezTo>
                    <a:pt x="19507" y="3985"/>
                    <a:pt x="19543" y="3976"/>
                    <a:pt x="19570" y="3967"/>
                  </a:cubicBezTo>
                  <a:cubicBezTo>
                    <a:pt x="19039" y="3319"/>
                    <a:pt x="18419" y="2734"/>
                    <a:pt x="17726" y="2239"/>
                  </a:cubicBezTo>
                  <a:cubicBezTo>
                    <a:pt x="16423" y="1331"/>
                    <a:pt x="14818" y="738"/>
                    <a:pt x="12816" y="738"/>
                  </a:cubicBezTo>
                  <a:cubicBezTo>
                    <a:pt x="12578" y="738"/>
                    <a:pt x="12334" y="747"/>
                    <a:pt x="12084" y="764"/>
                  </a:cubicBezTo>
                  <a:lnTo>
                    <a:pt x="11742" y="800"/>
                  </a:lnTo>
                  <a:cubicBezTo>
                    <a:pt x="9520" y="1025"/>
                    <a:pt x="7658" y="1646"/>
                    <a:pt x="6119" y="2635"/>
                  </a:cubicBezTo>
                  <a:cubicBezTo>
                    <a:pt x="4590" y="3616"/>
                    <a:pt x="3384" y="4975"/>
                    <a:pt x="2466" y="6693"/>
                  </a:cubicBezTo>
                  <a:cubicBezTo>
                    <a:pt x="631" y="10139"/>
                    <a:pt x="1" y="15052"/>
                    <a:pt x="442" y="21269"/>
                  </a:cubicBezTo>
                  <a:cubicBezTo>
                    <a:pt x="523" y="22493"/>
                    <a:pt x="649" y="23770"/>
                    <a:pt x="820" y="25093"/>
                  </a:cubicBezTo>
                  <a:cubicBezTo>
                    <a:pt x="1413" y="29781"/>
                    <a:pt x="2556" y="34378"/>
                    <a:pt x="4185" y="38256"/>
                  </a:cubicBezTo>
                  <a:cubicBezTo>
                    <a:pt x="5813" y="42125"/>
                    <a:pt x="7919" y="45274"/>
                    <a:pt x="10429" y="47074"/>
                  </a:cubicBezTo>
                  <a:cubicBezTo>
                    <a:pt x="11933" y="48163"/>
                    <a:pt x="13577" y="48768"/>
                    <a:pt x="15361" y="48768"/>
                  </a:cubicBezTo>
                  <a:cubicBezTo>
                    <a:pt x="15551" y="48768"/>
                    <a:pt x="15742" y="48761"/>
                    <a:pt x="15935" y="48747"/>
                  </a:cubicBezTo>
                  <a:cubicBezTo>
                    <a:pt x="16826" y="48675"/>
                    <a:pt x="17699" y="48477"/>
                    <a:pt x="18536" y="48162"/>
                  </a:cubicBezTo>
                  <a:cubicBezTo>
                    <a:pt x="17762" y="47137"/>
                    <a:pt x="17249" y="46075"/>
                    <a:pt x="16817" y="45085"/>
                  </a:cubicBezTo>
                  <a:cubicBezTo>
                    <a:pt x="16367" y="44015"/>
                    <a:pt x="16016" y="43016"/>
                    <a:pt x="15728" y="42116"/>
                  </a:cubicBezTo>
                  <a:cubicBezTo>
                    <a:pt x="15305" y="40748"/>
                    <a:pt x="14955" y="39354"/>
                    <a:pt x="14676" y="37941"/>
                  </a:cubicBezTo>
                  <a:cubicBezTo>
                    <a:pt x="14496" y="36979"/>
                    <a:pt x="14442" y="36475"/>
                    <a:pt x="14487" y="36475"/>
                  </a:cubicBezTo>
                  <a:cubicBezTo>
                    <a:pt x="14487" y="36475"/>
                    <a:pt x="14488" y="36475"/>
                    <a:pt x="14488" y="36475"/>
                  </a:cubicBezTo>
                  <a:cubicBezTo>
                    <a:pt x="14534" y="36475"/>
                    <a:pt x="14660" y="36960"/>
                    <a:pt x="14919" y="37887"/>
                  </a:cubicBezTo>
                  <a:cubicBezTo>
                    <a:pt x="15170" y="38823"/>
                    <a:pt x="15557" y="40209"/>
                    <a:pt x="16151" y="41981"/>
                  </a:cubicBezTo>
                  <a:cubicBezTo>
                    <a:pt x="16466" y="42863"/>
                    <a:pt x="16826" y="43835"/>
                    <a:pt x="17294" y="44878"/>
                  </a:cubicBezTo>
                  <a:cubicBezTo>
                    <a:pt x="17762" y="45922"/>
                    <a:pt x="18347" y="47020"/>
                    <a:pt x="19183" y="48036"/>
                  </a:cubicBezTo>
                  <a:cubicBezTo>
                    <a:pt x="20011" y="49026"/>
                    <a:pt x="21289" y="49719"/>
                    <a:pt x="22737" y="50133"/>
                  </a:cubicBezTo>
                  <a:cubicBezTo>
                    <a:pt x="23784" y="50432"/>
                    <a:pt x="24934" y="50571"/>
                    <a:pt x="26133" y="50571"/>
                  </a:cubicBezTo>
                  <a:cubicBezTo>
                    <a:pt x="26593" y="50571"/>
                    <a:pt x="27061" y="50551"/>
                    <a:pt x="27533" y="50511"/>
                  </a:cubicBezTo>
                  <a:cubicBezTo>
                    <a:pt x="29152" y="50376"/>
                    <a:pt x="30736" y="49989"/>
                    <a:pt x="32230" y="49359"/>
                  </a:cubicBezTo>
                  <a:cubicBezTo>
                    <a:pt x="32581" y="49215"/>
                    <a:pt x="32913" y="49053"/>
                    <a:pt x="33246" y="48873"/>
                  </a:cubicBezTo>
                  <a:cubicBezTo>
                    <a:pt x="33561" y="48711"/>
                    <a:pt x="33867" y="48531"/>
                    <a:pt x="34155" y="48324"/>
                  </a:cubicBezTo>
                  <a:cubicBezTo>
                    <a:pt x="34686" y="47919"/>
                    <a:pt x="35136" y="47416"/>
                    <a:pt x="35478" y="46840"/>
                  </a:cubicBezTo>
                  <a:cubicBezTo>
                    <a:pt x="36152" y="45715"/>
                    <a:pt x="36539" y="44527"/>
                    <a:pt x="36809" y="43421"/>
                  </a:cubicBezTo>
                  <a:cubicBezTo>
                    <a:pt x="37052" y="42413"/>
                    <a:pt x="37223" y="41396"/>
                    <a:pt x="37331" y="40362"/>
                  </a:cubicBezTo>
                  <a:cubicBezTo>
                    <a:pt x="37538" y="38508"/>
                    <a:pt x="37556" y="37069"/>
                    <a:pt x="37574" y="36106"/>
                  </a:cubicBezTo>
                  <a:cubicBezTo>
                    <a:pt x="37592" y="35134"/>
                    <a:pt x="37592" y="34630"/>
                    <a:pt x="37637" y="34630"/>
                  </a:cubicBezTo>
                  <a:cubicBezTo>
                    <a:pt x="37637" y="34630"/>
                    <a:pt x="37638" y="34630"/>
                    <a:pt x="37638" y="34630"/>
                  </a:cubicBezTo>
                  <a:cubicBezTo>
                    <a:pt x="37675" y="34630"/>
                    <a:pt x="37764" y="35134"/>
                    <a:pt x="37826" y="36097"/>
                  </a:cubicBezTo>
                  <a:cubicBezTo>
                    <a:pt x="37916" y="37536"/>
                    <a:pt x="37898" y="38976"/>
                    <a:pt x="37781" y="40407"/>
                  </a:cubicBezTo>
                  <a:cubicBezTo>
                    <a:pt x="37700" y="41459"/>
                    <a:pt x="37547" y="42512"/>
                    <a:pt x="37322" y="43547"/>
                  </a:cubicBezTo>
                  <a:cubicBezTo>
                    <a:pt x="37106" y="44599"/>
                    <a:pt x="36755" y="45616"/>
                    <a:pt x="36287" y="46579"/>
                  </a:cubicBezTo>
                  <a:cubicBezTo>
                    <a:pt x="37310" y="46900"/>
                    <a:pt x="38270" y="47047"/>
                    <a:pt x="39158" y="47047"/>
                  </a:cubicBezTo>
                  <a:cubicBezTo>
                    <a:pt x="39341" y="47047"/>
                    <a:pt x="39521" y="47041"/>
                    <a:pt x="39697" y="47029"/>
                  </a:cubicBezTo>
                  <a:cubicBezTo>
                    <a:pt x="41668" y="46894"/>
                    <a:pt x="43305" y="46003"/>
                    <a:pt x="44700" y="44527"/>
                  </a:cubicBezTo>
                  <a:cubicBezTo>
                    <a:pt x="46095" y="43052"/>
                    <a:pt x="47219" y="40991"/>
                    <a:pt x="48110" y="38517"/>
                  </a:cubicBezTo>
                  <a:cubicBezTo>
                    <a:pt x="49883" y="33578"/>
                    <a:pt x="50692" y="27045"/>
                    <a:pt x="50854" y="20513"/>
                  </a:cubicBezTo>
                  <a:cubicBezTo>
                    <a:pt x="50908" y="18201"/>
                    <a:pt x="50872" y="16105"/>
                    <a:pt x="50737" y="14215"/>
                  </a:cubicBezTo>
                  <a:cubicBezTo>
                    <a:pt x="50476" y="10346"/>
                    <a:pt x="49784" y="7332"/>
                    <a:pt x="48605" y="5101"/>
                  </a:cubicBezTo>
                  <a:cubicBezTo>
                    <a:pt x="47417" y="2878"/>
                    <a:pt x="45771" y="1439"/>
                    <a:pt x="43521" y="665"/>
                  </a:cubicBezTo>
                  <a:cubicBezTo>
                    <a:pt x="42224" y="222"/>
                    <a:pt x="40718" y="1"/>
                    <a:pt x="38993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88000">
                  <a:schemeClr val="accent5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4"/>
            <p:cNvSpPr/>
            <p:nvPr/>
          </p:nvSpPr>
          <p:spPr>
            <a:xfrm rot="-1054074" flipH="1">
              <a:off x="496808" y="4657615"/>
              <a:ext cx="51217" cy="47953"/>
            </a:xfrm>
            <a:custGeom>
              <a:avLst/>
              <a:gdLst/>
              <a:ahLst/>
              <a:cxnLst/>
              <a:rect l="l" t="t" r="r" b="b"/>
              <a:pathLst>
                <a:path w="3969" h="3716" extrusionOk="0">
                  <a:moveTo>
                    <a:pt x="2430" y="0"/>
                  </a:moveTo>
                  <a:lnTo>
                    <a:pt x="2430" y="0"/>
                  </a:lnTo>
                  <a:cubicBezTo>
                    <a:pt x="1620" y="261"/>
                    <a:pt x="874" y="1017"/>
                    <a:pt x="496" y="1701"/>
                  </a:cubicBezTo>
                  <a:cubicBezTo>
                    <a:pt x="253" y="2142"/>
                    <a:pt x="1" y="2780"/>
                    <a:pt x="316" y="3257"/>
                  </a:cubicBezTo>
                  <a:cubicBezTo>
                    <a:pt x="507" y="3549"/>
                    <a:pt x="737" y="3715"/>
                    <a:pt x="1004" y="3715"/>
                  </a:cubicBezTo>
                  <a:cubicBezTo>
                    <a:pt x="1140" y="3715"/>
                    <a:pt x="1286" y="3672"/>
                    <a:pt x="1440" y="3581"/>
                  </a:cubicBezTo>
                  <a:cubicBezTo>
                    <a:pt x="2493" y="2969"/>
                    <a:pt x="3969" y="630"/>
                    <a:pt x="2430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4"/>
            <p:cNvSpPr/>
            <p:nvPr/>
          </p:nvSpPr>
          <p:spPr>
            <a:xfrm rot="-1054074" flipH="1">
              <a:off x="479977" y="4446288"/>
              <a:ext cx="123082" cy="173215"/>
            </a:xfrm>
            <a:custGeom>
              <a:avLst/>
              <a:gdLst/>
              <a:ahLst/>
              <a:cxnLst/>
              <a:rect l="l" t="t" r="r" b="b"/>
              <a:pathLst>
                <a:path w="9538" h="13423" extrusionOk="0">
                  <a:moveTo>
                    <a:pt x="1988" y="1"/>
                  </a:moveTo>
                  <a:cubicBezTo>
                    <a:pt x="1308" y="1"/>
                    <a:pt x="633" y="165"/>
                    <a:pt x="0" y="547"/>
                  </a:cubicBezTo>
                  <a:cubicBezTo>
                    <a:pt x="18" y="1141"/>
                    <a:pt x="342" y="1717"/>
                    <a:pt x="648" y="2194"/>
                  </a:cubicBezTo>
                  <a:cubicBezTo>
                    <a:pt x="1467" y="3481"/>
                    <a:pt x="2546" y="4551"/>
                    <a:pt x="3527" y="5703"/>
                  </a:cubicBezTo>
                  <a:cubicBezTo>
                    <a:pt x="4184" y="6495"/>
                    <a:pt x="4436" y="7448"/>
                    <a:pt x="4742" y="8411"/>
                  </a:cubicBezTo>
                  <a:cubicBezTo>
                    <a:pt x="5174" y="9761"/>
                    <a:pt x="5569" y="11227"/>
                    <a:pt x="6379" y="12406"/>
                  </a:cubicBezTo>
                  <a:cubicBezTo>
                    <a:pt x="6686" y="12863"/>
                    <a:pt x="7173" y="13423"/>
                    <a:pt x="7772" y="13423"/>
                  </a:cubicBezTo>
                  <a:cubicBezTo>
                    <a:pt x="7857" y="13423"/>
                    <a:pt x="7945" y="13412"/>
                    <a:pt x="8035" y="13387"/>
                  </a:cubicBezTo>
                  <a:cubicBezTo>
                    <a:pt x="8791" y="13180"/>
                    <a:pt x="9195" y="12640"/>
                    <a:pt x="9303" y="11875"/>
                  </a:cubicBezTo>
                  <a:cubicBezTo>
                    <a:pt x="9537" y="10094"/>
                    <a:pt x="9096" y="8186"/>
                    <a:pt x="8638" y="6477"/>
                  </a:cubicBezTo>
                  <a:cubicBezTo>
                    <a:pt x="8152" y="4677"/>
                    <a:pt x="7549" y="3013"/>
                    <a:pt x="6082" y="1753"/>
                  </a:cubicBezTo>
                  <a:cubicBezTo>
                    <a:pt x="4939" y="764"/>
                    <a:pt x="3452" y="1"/>
                    <a:pt x="1988" y="1"/>
                  </a:cubicBezTo>
                  <a:close/>
                </a:path>
              </a:pathLst>
            </a:custGeom>
            <a:solidFill>
              <a:srgbClr val="FF6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4"/>
            <p:cNvSpPr/>
            <p:nvPr/>
          </p:nvSpPr>
          <p:spPr>
            <a:xfrm rot="-1054074" flipH="1">
              <a:off x="287368" y="4320774"/>
              <a:ext cx="628029" cy="652870"/>
            </a:xfrm>
            <a:custGeom>
              <a:avLst/>
              <a:gdLst/>
              <a:ahLst/>
              <a:cxnLst/>
              <a:rect l="l" t="t" r="r" b="b"/>
              <a:pathLst>
                <a:path w="48668" h="50593" extrusionOk="0">
                  <a:moveTo>
                    <a:pt x="36809" y="0"/>
                  </a:moveTo>
                  <a:cubicBezTo>
                    <a:pt x="36515" y="0"/>
                    <a:pt x="36215" y="7"/>
                    <a:pt x="35909" y="20"/>
                  </a:cubicBezTo>
                  <a:cubicBezTo>
                    <a:pt x="35819" y="20"/>
                    <a:pt x="35729" y="29"/>
                    <a:pt x="35639" y="29"/>
                  </a:cubicBezTo>
                  <a:cubicBezTo>
                    <a:pt x="33444" y="191"/>
                    <a:pt x="31815" y="1145"/>
                    <a:pt x="30564" y="2530"/>
                  </a:cubicBezTo>
                  <a:cubicBezTo>
                    <a:pt x="29710" y="3484"/>
                    <a:pt x="29044" y="4654"/>
                    <a:pt x="28522" y="5895"/>
                  </a:cubicBezTo>
                  <a:cubicBezTo>
                    <a:pt x="28774" y="6219"/>
                    <a:pt x="29017" y="6552"/>
                    <a:pt x="29251" y="6894"/>
                  </a:cubicBezTo>
                  <a:cubicBezTo>
                    <a:pt x="29296" y="6939"/>
                    <a:pt x="29350" y="6975"/>
                    <a:pt x="29395" y="7020"/>
                  </a:cubicBezTo>
                  <a:cubicBezTo>
                    <a:pt x="29557" y="6795"/>
                    <a:pt x="29728" y="6588"/>
                    <a:pt x="29926" y="6399"/>
                  </a:cubicBezTo>
                  <a:cubicBezTo>
                    <a:pt x="30052" y="6255"/>
                    <a:pt x="30196" y="6129"/>
                    <a:pt x="30349" y="6012"/>
                  </a:cubicBezTo>
                  <a:cubicBezTo>
                    <a:pt x="30483" y="5895"/>
                    <a:pt x="30618" y="5787"/>
                    <a:pt x="30771" y="5689"/>
                  </a:cubicBezTo>
                  <a:lnTo>
                    <a:pt x="31203" y="5428"/>
                  </a:lnTo>
                  <a:lnTo>
                    <a:pt x="31401" y="5302"/>
                  </a:lnTo>
                  <a:lnTo>
                    <a:pt x="31617" y="5212"/>
                  </a:lnTo>
                  <a:cubicBezTo>
                    <a:pt x="31869" y="5095"/>
                    <a:pt x="32130" y="4996"/>
                    <a:pt x="32391" y="4915"/>
                  </a:cubicBezTo>
                  <a:lnTo>
                    <a:pt x="33057" y="4744"/>
                  </a:lnTo>
                  <a:cubicBezTo>
                    <a:pt x="33462" y="4676"/>
                    <a:pt x="33772" y="4649"/>
                    <a:pt x="33983" y="4649"/>
                  </a:cubicBezTo>
                  <a:cubicBezTo>
                    <a:pt x="34195" y="4649"/>
                    <a:pt x="34307" y="4676"/>
                    <a:pt x="34316" y="4717"/>
                  </a:cubicBezTo>
                  <a:cubicBezTo>
                    <a:pt x="34325" y="4798"/>
                    <a:pt x="33911" y="4942"/>
                    <a:pt x="33174" y="5176"/>
                  </a:cubicBezTo>
                  <a:lnTo>
                    <a:pt x="32571" y="5401"/>
                  </a:lnTo>
                  <a:cubicBezTo>
                    <a:pt x="32346" y="5473"/>
                    <a:pt x="32130" y="5617"/>
                    <a:pt x="31878" y="5733"/>
                  </a:cubicBezTo>
                  <a:lnTo>
                    <a:pt x="31689" y="5823"/>
                  </a:lnTo>
                  <a:lnTo>
                    <a:pt x="31509" y="5940"/>
                  </a:lnTo>
                  <a:lnTo>
                    <a:pt x="31131" y="6192"/>
                  </a:lnTo>
                  <a:cubicBezTo>
                    <a:pt x="30996" y="6282"/>
                    <a:pt x="30870" y="6390"/>
                    <a:pt x="30753" y="6498"/>
                  </a:cubicBezTo>
                  <a:cubicBezTo>
                    <a:pt x="30618" y="6597"/>
                    <a:pt x="30492" y="6714"/>
                    <a:pt x="30375" y="6840"/>
                  </a:cubicBezTo>
                  <a:cubicBezTo>
                    <a:pt x="30187" y="7038"/>
                    <a:pt x="30007" y="7245"/>
                    <a:pt x="29845" y="7470"/>
                  </a:cubicBezTo>
                  <a:cubicBezTo>
                    <a:pt x="29944" y="7578"/>
                    <a:pt x="30034" y="7677"/>
                    <a:pt x="30124" y="7785"/>
                  </a:cubicBezTo>
                  <a:cubicBezTo>
                    <a:pt x="31005" y="8847"/>
                    <a:pt x="31590" y="9989"/>
                    <a:pt x="32040" y="11042"/>
                  </a:cubicBezTo>
                  <a:cubicBezTo>
                    <a:pt x="32463" y="12104"/>
                    <a:pt x="32805" y="13075"/>
                    <a:pt x="33102" y="13957"/>
                  </a:cubicBezTo>
                  <a:cubicBezTo>
                    <a:pt x="33210" y="14308"/>
                    <a:pt x="33318" y="14632"/>
                    <a:pt x="33417" y="14956"/>
                  </a:cubicBezTo>
                  <a:cubicBezTo>
                    <a:pt x="34145" y="16638"/>
                    <a:pt x="34748" y="18357"/>
                    <a:pt x="34955" y="20237"/>
                  </a:cubicBezTo>
                  <a:cubicBezTo>
                    <a:pt x="35135" y="21956"/>
                    <a:pt x="35117" y="23674"/>
                    <a:pt x="35063" y="25384"/>
                  </a:cubicBezTo>
                  <a:cubicBezTo>
                    <a:pt x="35108" y="25753"/>
                    <a:pt x="35144" y="26194"/>
                    <a:pt x="35162" y="26724"/>
                  </a:cubicBezTo>
                  <a:cubicBezTo>
                    <a:pt x="35234" y="28263"/>
                    <a:pt x="35171" y="29154"/>
                    <a:pt x="35117" y="29154"/>
                  </a:cubicBezTo>
                  <a:cubicBezTo>
                    <a:pt x="35063" y="29154"/>
                    <a:pt x="35027" y="28524"/>
                    <a:pt x="34982" y="27399"/>
                  </a:cubicBezTo>
                  <a:cubicBezTo>
                    <a:pt x="34955" y="28002"/>
                    <a:pt x="34928" y="28596"/>
                    <a:pt x="34919" y="29199"/>
                  </a:cubicBezTo>
                  <a:cubicBezTo>
                    <a:pt x="34847" y="31763"/>
                    <a:pt x="35117" y="34453"/>
                    <a:pt x="34406" y="36946"/>
                  </a:cubicBezTo>
                  <a:cubicBezTo>
                    <a:pt x="33759" y="39177"/>
                    <a:pt x="32373" y="40859"/>
                    <a:pt x="30250" y="41840"/>
                  </a:cubicBezTo>
                  <a:cubicBezTo>
                    <a:pt x="28750" y="42548"/>
                    <a:pt x="27085" y="42946"/>
                    <a:pt x="25418" y="42946"/>
                  </a:cubicBezTo>
                  <a:cubicBezTo>
                    <a:pt x="24925" y="42946"/>
                    <a:pt x="24432" y="42911"/>
                    <a:pt x="23942" y="42839"/>
                  </a:cubicBezTo>
                  <a:cubicBezTo>
                    <a:pt x="21774" y="42533"/>
                    <a:pt x="19489" y="41597"/>
                    <a:pt x="17644" y="40428"/>
                  </a:cubicBezTo>
                  <a:cubicBezTo>
                    <a:pt x="15953" y="39348"/>
                    <a:pt x="14459" y="37881"/>
                    <a:pt x="13829" y="35938"/>
                  </a:cubicBezTo>
                  <a:cubicBezTo>
                    <a:pt x="13379" y="34552"/>
                    <a:pt x="13271" y="33068"/>
                    <a:pt x="13091" y="31628"/>
                  </a:cubicBezTo>
                  <a:cubicBezTo>
                    <a:pt x="12894" y="30018"/>
                    <a:pt x="12696" y="28398"/>
                    <a:pt x="12516" y="26778"/>
                  </a:cubicBezTo>
                  <a:cubicBezTo>
                    <a:pt x="12192" y="23899"/>
                    <a:pt x="11886" y="21011"/>
                    <a:pt x="11553" y="18132"/>
                  </a:cubicBezTo>
                  <a:cubicBezTo>
                    <a:pt x="11121" y="20615"/>
                    <a:pt x="11022" y="23126"/>
                    <a:pt x="10968" y="25645"/>
                  </a:cubicBezTo>
                  <a:cubicBezTo>
                    <a:pt x="11031" y="26068"/>
                    <a:pt x="11094" y="26769"/>
                    <a:pt x="11175" y="27687"/>
                  </a:cubicBezTo>
                  <a:cubicBezTo>
                    <a:pt x="11319" y="29298"/>
                    <a:pt x="11373" y="30233"/>
                    <a:pt x="11256" y="30251"/>
                  </a:cubicBezTo>
                  <a:cubicBezTo>
                    <a:pt x="11255" y="30252"/>
                    <a:pt x="11254" y="30252"/>
                    <a:pt x="11254" y="30252"/>
                  </a:cubicBezTo>
                  <a:cubicBezTo>
                    <a:pt x="11172" y="30252"/>
                    <a:pt x="11030" y="29793"/>
                    <a:pt x="10896" y="28947"/>
                  </a:cubicBezTo>
                  <a:cubicBezTo>
                    <a:pt x="10878" y="29811"/>
                    <a:pt x="10842" y="30665"/>
                    <a:pt x="10788" y="31538"/>
                  </a:cubicBezTo>
                  <a:cubicBezTo>
                    <a:pt x="10653" y="33572"/>
                    <a:pt x="10563" y="35839"/>
                    <a:pt x="9762" y="37746"/>
                  </a:cubicBezTo>
                  <a:cubicBezTo>
                    <a:pt x="9385" y="38664"/>
                    <a:pt x="8584" y="39582"/>
                    <a:pt x="7522" y="39627"/>
                  </a:cubicBezTo>
                  <a:cubicBezTo>
                    <a:pt x="7468" y="39630"/>
                    <a:pt x="7415" y="39631"/>
                    <a:pt x="7362" y="39631"/>
                  </a:cubicBezTo>
                  <a:cubicBezTo>
                    <a:pt x="6040" y="39631"/>
                    <a:pt x="4947" y="38783"/>
                    <a:pt x="3995" y="37935"/>
                  </a:cubicBezTo>
                  <a:cubicBezTo>
                    <a:pt x="2618" y="36721"/>
                    <a:pt x="1458" y="35272"/>
                    <a:pt x="585" y="33661"/>
                  </a:cubicBezTo>
                  <a:cubicBezTo>
                    <a:pt x="369" y="33266"/>
                    <a:pt x="180" y="32879"/>
                    <a:pt x="0" y="32465"/>
                  </a:cubicBezTo>
                  <a:lnTo>
                    <a:pt x="0" y="32465"/>
                  </a:lnTo>
                  <a:cubicBezTo>
                    <a:pt x="504" y="34444"/>
                    <a:pt x="1161" y="36388"/>
                    <a:pt x="1935" y="38277"/>
                  </a:cubicBezTo>
                  <a:cubicBezTo>
                    <a:pt x="3563" y="42146"/>
                    <a:pt x="5678" y="45295"/>
                    <a:pt x="8179" y="47095"/>
                  </a:cubicBezTo>
                  <a:cubicBezTo>
                    <a:pt x="9691" y="48184"/>
                    <a:pt x="11336" y="48789"/>
                    <a:pt x="13120" y="48789"/>
                  </a:cubicBezTo>
                  <a:cubicBezTo>
                    <a:pt x="13310" y="48789"/>
                    <a:pt x="13501" y="48782"/>
                    <a:pt x="13694" y="48768"/>
                  </a:cubicBezTo>
                  <a:cubicBezTo>
                    <a:pt x="14585" y="48696"/>
                    <a:pt x="15458" y="48498"/>
                    <a:pt x="16295" y="48174"/>
                  </a:cubicBezTo>
                  <a:cubicBezTo>
                    <a:pt x="15521" y="47158"/>
                    <a:pt x="14999" y="46096"/>
                    <a:pt x="14567" y="45106"/>
                  </a:cubicBezTo>
                  <a:cubicBezTo>
                    <a:pt x="14117" y="44036"/>
                    <a:pt x="13766" y="43037"/>
                    <a:pt x="13487" y="42137"/>
                  </a:cubicBezTo>
                  <a:cubicBezTo>
                    <a:pt x="13055" y="40760"/>
                    <a:pt x="12705" y="39366"/>
                    <a:pt x="12435" y="37962"/>
                  </a:cubicBezTo>
                  <a:cubicBezTo>
                    <a:pt x="12246" y="37000"/>
                    <a:pt x="12201" y="36496"/>
                    <a:pt x="12246" y="36496"/>
                  </a:cubicBezTo>
                  <a:cubicBezTo>
                    <a:pt x="12246" y="36496"/>
                    <a:pt x="12246" y="36496"/>
                    <a:pt x="12247" y="36496"/>
                  </a:cubicBezTo>
                  <a:cubicBezTo>
                    <a:pt x="12284" y="36496"/>
                    <a:pt x="12419" y="36981"/>
                    <a:pt x="12669" y="37908"/>
                  </a:cubicBezTo>
                  <a:cubicBezTo>
                    <a:pt x="12929" y="38844"/>
                    <a:pt x="13307" y="40230"/>
                    <a:pt x="13910" y="41993"/>
                  </a:cubicBezTo>
                  <a:cubicBezTo>
                    <a:pt x="14216" y="42875"/>
                    <a:pt x="14585" y="43856"/>
                    <a:pt x="15053" y="44899"/>
                  </a:cubicBezTo>
                  <a:cubicBezTo>
                    <a:pt x="15512" y="45934"/>
                    <a:pt x="16097" y="47041"/>
                    <a:pt x="16933" y="48057"/>
                  </a:cubicBezTo>
                  <a:cubicBezTo>
                    <a:pt x="17770" y="49047"/>
                    <a:pt x="19048" y="49740"/>
                    <a:pt x="20496" y="50154"/>
                  </a:cubicBezTo>
                  <a:cubicBezTo>
                    <a:pt x="21536" y="50453"/>
                    <a:pt x="22689" y="50592"/>
                    <a:pt x="23890" y="50592"/>
                  </a:cubicBezTo>
                  <a:cubicBezTo>
                    <a:pt x="24352" y="50592"/>
                    <a:pt x="24820" y="50572"/>
                    <a:pt x="25292" y="50532"/>
                  </a:cubicBezTo>
                  <a:cubicBezTo>
                    <a:pt x="26902" y="50397"/>
                    <a:pt x="28495" y="50010"/>
                    <a:pt x="29989" y="49380"/>
                  </a:cubicBezTo>
                  <a:cubicBezTo>
                    <a:pt x="30331" y="49236"/>
                    <a:pt x="30672" y="49074"/>
                    <a:pt x="30996" y="48894"/>
                  </a:cubicBezTo>
                  <a:cubicBezTo>
                    <a:pt x="31311" y="48732"/>
                    <a:pt x="31617" y="48552"/>
                    <a:pt x="31914" y="48345"/>
                  </a:cubicBezTo>
                  <a:cubicBezTo>
                    <a:pt x="32445" y="47940"/>
                    <a:pt x="32886" y="47428"/>
                    <a:pt x="33237" y="46861"/>
                  </a:cubicBezTo>
                  <a:cubicBezTo>
                    <a:pt x="33911" y="45736"/>
                    <a:pt x="34298" y="44548"/>
                    <a:pt x="34568" y="43442"/>
                  </a:cubicBezTo>
                  <a:cubicBezTo>
                    <a:pt x="34802" y="42434"/>
                    <a:pt x="34982" y="41417"/>
                    <a:pt x="35090" y="40383"/>
                  </a:cubicBezTo>
                  <a:cubicBezTo>
                    <a:pt x="35288" y="38529"/>
                    <a:pt x="35315" y="37090"/>
                    <a:pt x="35333" y="36118"/>
                  </a:cubicBezTo>
                  <a:cubicBezTo>
                    <a:pt x="35351" y="35155"/>
                    <a:pt x="35342" y="34651"/>
                    <a:pt x="35387" y="34642"/>
                  </a:cubicBezTo>
                  <a:cubicBezTo>
                    <a:pt x="35432" y="34642"/>
                    <a:pt x="35513" y="35146"/>
                    <a:pt x="35576" y="36118"/>
                  </a:cubicBezTo>
                  <a:cubicBezTo>
                    <a:pt x="35666" y="37548"/>
                    <a:pt x="35648" y="38988"/>
                    <a:pt x="35540" y="40428"/>
                  </a:cubicBezTo>
                  <a:cubicBezTo>
                    <a:pt x="35459" y="41480"/>
                    <a:pt x="35306" y="42533"/>
                    <a:pt x="35081" y="43568"/>
                  </a:cubicBezTo>
                  <a:cubicBezTo>
                    <a:pt x="34856" y="44611"/>
                    <a:pt x="34505" y="45637"/>
                    <a:pt x="34037" y="46600"/>
                  </a:cubicBezTo>
                  <a:cubicBezTo>
                    <a:pt x="35067" y="46921"/>
                    <a:pt x="36022" y="47068"/>
                    <a:pt x="36914" y="47068"/>
                  </a:cubicBezTo>
                  <a:cubicBezTo>
                    <a:pt x="37097" y="47068"/>
                    <a:pt x="37278" y="47062"/>
                    <a:pt x="37456" y="47050"/>
                  </a:cubicBezTo>
                  <a:cubicBezTo>
                    <a:pt x="39418" y="46906"/>
                    <a:pt x="41064" y="46024"/>
                    <a:pt x="42459" y="44548"/>
                  </a:cubicBezTo>
                  <a:cubicBezTo>
                    <a:pt x="43845" y="43073"/>
                    <a:pt x="44978" y="41003"/>
                    <a:pt x="45860" y="38538"/>
                  </a:cubicBezTo>
                  <a:cubicBezTo>
                    <a:pt x="47642" y="33599"/>
                    <a:pt x="48451" y="27066"/>
                    <a:pt x="48604" y="20534"/>
                  </a:cubicBezTo>
                  <a:cubicBezTo>
                    <a:pt x="48667" y="18213"/>
                    <a:pt x="48622" y="16108"/>
                    <a:pt x="48496" y="14218"/>
                  </a:cubicBezTo>
                  <a:cubicBezTo>
                    <a:pt x="48226" y="10340"/>
                    <a:pt x="47534" y="7326"/>
                    <a:pt x="46355" y="5095"/>
                  </a:cubicBezTo>
                  <a:cubicBezTo>
                    <a:pt x="45176" y="2872"/>
                    <a:pt x="43521" y="1433"/>
                    <a:pt x="41271" y="659"/>
                  </a:cubicBezTo>
                  <a:cubicBezTo>
                    <a:pt x="39990" y="222"/>
                    <a:pt x="38506" y="0"/>
                    <a:pt x="36809" y="0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4"/>
            <p:cNvSpPr/>
            <p:nvPr/>
          </p:nvSpPr>
          <p:spPr>
            <a:xfrm rot="-1054074" flipH="1">
              <a:off x="829990" y="4392259"/>
              <a:ext cx="27177" cy="54598"/>
            </a:xfrm>
            <a:custGeom>
              <a:avLst/>
              <a:gdLst/>
              <a:ahLst/>
              <a:cxnLst/>
              <a:rect l="l" t="t" r="r" b="b"/>
              <a:pathLst>
                <a:path w="2106" h="4231" extrusionOk="0">
                  <a:moveTo>
                    <a:pt x="1265" y="0"/>
                  </a:moveTo>
                  <a:cubicBezTo>
                    <a:pt x="1134" y="0"/>
                    <a:pt x="1002" y="5"/>
                    <a:pt x="873" y="13"/>
                  </a:cubicBezTo>
                  <a:cubicBezTo>
                    <a:pt x="801" y="13"/>
                    <a:pt x="738" y="31"/>
                    <a:pt x="693" y="31"/>
                  </a:cubicBezTo>
                  <a:lnTo>
                    <a:pt x="630" y="40"/>
                  </a:lnTo>
                  <a:lnTo>
                    <a:pt x="612" y="40"/>
                  </a:lnTo>
                  <a:lnTo>
                    <a:pt x="603" y="49"/>
                  </a:lnTo>
                  <a:cubicBezTo>
                    <a:pt x="585" y="76"/>
                    <a:pt x="567" y="103"/>
                    <a:pt x="549" y="139"/>
                  </a:cubicBezTo>
                  <a:cubicBezTo>
                    <a:pt x="504" y="247"/>
                    <a:pt x="459" y="355"/>
                    <a:pt x="432" y="472"/>
                  </a:cubicBezTo>
                  <a:cubicBezTo>
                    <a:pt x="333" y="831"/>
                    <a:pt x="252" y="1191"/>
                    <a:pt x="207" y="1560"/>
                  </a:cubicBezTo>
                  <a:cubicBezTo>
                    <a:pt x="72" y="2388"/>
                    <a:pt x="0" y="3333"/>
                    <a:pt x="36" y="3828"/>
                  </a:cubicBezTo>
                  <a:cubicBezTo>
                    <a:pt x="45" y="3909"/>
                    <a:pt x="54" y="3999"/>
                    <a:pt x="81" y="4080"/>
                  </a:cubicBezTo>
                  <a:cubicBezTo>
                    <a:pt x="108" y="4143"/>
                    <a:pt x="162" y="4178"/>
                    <a:pt x="225" y="4196"/>
                  </a:cubicBezTo>
                  <a:cubicBezTo>
                    <a:pt x="316" y="4216"/>
                    <a:pt x="411" y="4231"/>
                    <a:pt x="505" y="4231"/>
                  </a:cubicBezTo>
                  <a:cubicBezTo>
                    <a:pt x="541" y="4231"/>
                    <a:pt x="577" y="4229"/>
                    <a:pt x="612" y="4223"/>
                  </a:cubicBezTo>
                  <a:cubicBezTo>
                    <a:pt x="891" y="4196"/>
                    <a:pt x="1161" y="4134"/>
                    <a:pt x="1422" y="4026"/>
                  </a:cubicBezTo>
                  <a:cubicBezTo>
                    <a:pt x="1449" y="3963"/>
                    <a:pt x="1467" y="3900"/>
                    <a:pt x="1476" y="3837"/>
                  </a:cubicBezTo>
                  <a:cubicBezTo>
                    <a:pt x="1512" y="3657"/>
                    <a:pt x="1548" y="3405"/>
                    <a:pt x="1575" y="3108"/>
                  </a:cubicBezTo>
                  <a:cubicBezTo>
                    <a:pt x="1638" y="2523"/>
                    <a:pt x="1692" y="1803"/>
                    <a:pt x="1791" y="1200"/>
                  </a:cubicBezTo>
                  <a:cubicBezTo>
                    <a:pt x="1854" y="795"/>
                    <a:pt x="1935" y="445"/>
                    <a:pt x="2079" y="184"/>
                  </a:cubicBezTo>
                  <a:cubicBezTo>
                    <a:pt x="2097" y="166"/>
                    <a:pt x="2106" y="148"/>
                    <a:pt x="2106" y="130"/>
                  </a:cubicBezTo>
                  <a:lnTo>
                    <a:pt x="2070" y="103"/>
                  </a:lnTo>
                  <a:cubicBezTo>
                    <a:pt x="1971" y="58"/>
                    <a:pt x="1863" y="31"/>
                    <a:pt x="1746" y="22"/>
                  </a:cubicBezTo>
                  <a:cubicBezTo>
                    <a:pt x="1587" y="7"/>
                    <a:pt x="1426" y="0"/>
                    <a:pt x="12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4"/>
            <p:cNvSpPr/>
            <p:nvPr/>
          </p:nvSpPr>
          <p:spPr>
            <a:xfrm rot="-1054074" flipH="1">
              <a:off x="542823" y="4260193"/>
              <a:ext cx="113107" cy="90808"/>
            </a:xfrm>
            <a:custGeom>
              <a:avLst/>
              <a:gdLst/>
              <a:ahLst/>
              <a:cxnLst/>
              <a:rect l="l" t="t" r="r" b="b"/>
              <a:pathLst>
                <a:path w="8765" h="7037" extrusionOk="0">
                  <a:moveTo>
                    <a:pt x="8764" y="0"/>
                  </a:moveTo>
                  <a:cubicBezTo>
                    <a:pt x="8143" y="90"/>
                    <a:pt x="7514" y="180"/>
                    <a:pt x="6830" y="288"/>
                  </a:cubicBezTo>
                  <a:cubicBezTo>
                    <a:pt x="3501" y="837"/>
                    <a:pt x="1476" y="1998"/>
                    <a:pt x="307" y="3437"/>
                  </a:cubicBezTo>
                  <a:cubicBezTo>
                    <a:pt x="199" y="3581"/>
                    <a:pt x="91" y="3725"/>
                    <a:pt x="1" y="3869"/>
                  </a:cubicBezTo>
                  <a:cubicBezTo>
                    <a:pt x="1314" y="4076"/>
                    <a:pt x="2556" y="4580"/>
                    <a:pt x="3654" y="5345"/>
                  </a:cubicBezTo>
                  <a:cubicBezTo>
                    <a:pt x="4337" y="5830"/>
                    <a:pt x="4967" y="6397"/>
                    <a:pt x="5516" y="7036"/>
                  </a:cubicBezTo>
                  <a:lnTo>
                    <a:pt x="5516" y="6973"/>
                  </a:lnTo>
                  <a:cubicBezTo>
                    <a:pt x="5498" y="6811"/>
                    <a:pt x="5462" y="6649"/>
                    <a:pt x="5390" y="6496"/>
                  </a:cubicBezTo>
                  <a:cubicBezTo>
                    <a:pt x="5299" y="6321"/>
                    <a:pt x="5440" y="6126"/>
                    <a:pt x="5623" y="6126"/>
                  </a:cubicBezTo>
                  <a:cubicBezTo>
                    <a:pt x="5655" y="6126"/>
                    <a:pt x="5689" y="6132"/>
                    <a:pt x="5723" y="6145"/>
                  </a:cubicBezTo>
                  <a:lnTo>
                    <a:pt x="5759" y="6163"/>
                  </a:lnTo>
                  <a:lnTo>
                    <a:pt x="5876" y="6208"/>
                  </a:lnTo>
                  <a:cubicBezTo>
                    <a:pt x="5975" y="6244"/>
                    <a:pt x="6119" y="6289"/>
                    <a:pt x="6290" y="6334"/>
                  </a:cubicBezTo>
                  <a:cubicBezTo>
                    <a:pt x="6620" y="6429"/>
                    <a:pt x="6963" y="6482"/>
                    <a:pt x="7303" y="6482"/>
                  </a:cubicBezTo>
                  <a:cubicBezTo>
                    <a:pt x="7352" y="6482"/>
                    <a:pt x="7401" y="6481"/>
                    <a:pt x="7451" y="6478"/>
                  </a:cubicBezTo>
                  <a:cubicBezTo>
                    <a:pt x="7631" y="6469"/>
                    <a:pt x="7801" y="6433"/>
                    <a:pt x="7954" y="6361"/>
                  </a:cubicBezTo>
                  <a:cubicBezTo>
                    <a:pt x="8044" y="6316"/>
                    <a:pt x="8116" y="6253"/>
                    <a:pt x="8179" y="6181"/>
                  </a:cubicBezTo>
                  <a:cubicBezTo>
                    <a:pt x="8251" y="4661"/>
                    <a:pt x="8413" y="2285"/>
                    <a:pt x="8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4"/>
            <p:cNvSpPr/>
            <p:nvPr/>
          </p:nvSpPr>
          <p:spPr>
            <a:xfrm rot="-1054074" flipH="1">
              <a:off x="787049" y="4340778"/>
              <a:ext cx="30558" cy="32751"/>
            </a:xfrm>
            <a:custGeom>
              <a:avLst/>
              <a:gdLst/>
              <a:ahLst/>
              <a:cxnLst/>
              <a:rect l="l" t="t" r="r" b="b"/>
              <a:pathLst>
                <a:path w="2368" h="2538" extrusionOk="0">
                  <a:moveTo>
                    <a:pt x="1071" y="0"/>
                  </a:moveTo>
                  <a:lnTo>
                    <a:pt x="1026" y="18"/>
                  </a:lnTo>
                  <a:cubicBezTo>
                    <a:pt x="990" y="45"/>
                    <a:pt x="954" y="81"/>
                    <a:pt x="936" y="117"/>
                  </a:cubicBezTo>
                  <a:cubicBezTo>
                    <a:pt x="847" y="234"/>
                    <a:pt x="721" y="459"/>
                    <a:pt x="550" y="747"/>
                  </a:cubicBezTo>
                  <a:cubicBezTo>
                    <a:pt x="388" y="1026"/>
                    <a:pt x="235" y="1242"/>
                    <a:pt x="136" y="1422"/>
                  </a:cubicBezTo>
                  <a:cubicBezTo>
                    <a:pt x="64" y="1512"/>
                    <a:pt x="19" y="1629"/>
                    <a:pt x="1" y="1755"/>
                  </a:cubicBezTo>
                  <a:cubicBezTo>
                    <a:pt x="1" y="1800"/>
                    <a:pt x="19" y="1836"/>
                    <a:pt x="100" y="1925"/>
                  </a:cubicBezTo>
                  <a:cubicBezTo>
                    <a:pt x="244" y="2051"/>
                    <a:pt x="406" y="2159"/>
                    <a:pt x="577" y="2249"/>
                  </a:cubicBezTo>
                  <a:cubicBezTo>
                    <a:pt x="739" y="2330"/>
                    <a:pt x="900" y="2411"/>
                    <a:pt x="1071" y="2483"/>
                  </a:cubicBezTo>
                  <a:cubicBezTo>
                    <a:pt x="1152" y="2510"/>
                    <a:pt x="1233" y="2537"/>
                    <a:pt x="1314" y="2537"/>
                  </a:cubicBezTo>
                  <a:lnTo>
                    <a:pt x="1386" y="2510"/>
                  </a:lnTo>
                  <a:cubicBezTo>
                    <a:pt x="1431" y="2465"/>
                    <a:pt x="1476" y="2411"/>
                    <a:pt x="1512" y="2357"/>
                  </a:cubicBezTo>
                  <a:cubicBezTo>
                    <a:pt x="1629" y="2204"/>
                    <a:pt x="1764" y="1934"/>
                    <a:pt x="1989" y="1593"/>
                  </a:cubicBezTo>
                  <a:cubicBezTo>
                    <a:pt x="2097" y="1413"/>
                    <a:pt x="2205" y="1224"/>
                    <a:pt x="2295" y="1035"/>
                  </a:cubicBezTo>
                  <a:cubicBezTo>
                    <a:pt x="2340" y="945"/>
                    <a:pt x="2358" y="846"/>
                    <a:pt x="2367" y="747"/>
                  </a:cubicBezTo>
                  <a:cubicBezTo>
                    <a:pt x="2358" y="711"/>
                    <a:pt x="2349" y="675"/>
                    <a:pt x="2331" y="648"/>
                  </a:cubicBezTo>
                  <a:cubicBezTo>
                    <a:pt x="2304" y="603"/>
                    <a:pt x="2268" y="567"/>
                    <a:pt x="2223" y="540"/>
                  </a:cubicBezTo>
                  <a:cubicBezTo>
                    <a:pt x="2034" y="405"/>
                    <a:pt x="1827" y="288"/>
                    <a:pt x="1620" y="198"/>
                  </a:cubicBezTo>
                  <a:cubicBezTo>
                    <a:pt x="1494" y="135"/>
                    <a:pt x="1377" y="81"/>
                    <a:pt x="1242" y="36"/>
                  </a:cubicBezTo>
                  <a:cubicBezTo>
                    <a:pt x="1188" y="9"/>
                    <a:pt x="1134" y="0"/>
                    <a:pt x="10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4"/>
            <p:cNvSpPr/>
            <p:nvPr/>
          </p:nvSpPr>
          <p:spPr>
            <a:xfrm rot="-1054074" flipH="1">
              <a:off x="829990" y="4392259"/>
              <a:ext cx="27177" cy="54598"/>
            </a:xfrm>
            <a:custGeom>
              <a:avLst/>
              <a:gdLst/>
              <a:ahLst/>
              <a:cxnLst/>
              <a:rect l="l" t="t" r="r" b="b"/>
              <a:pathLst>
                <a:path w="2106" h="4231" extrusionOk="0">
                  <a:moveTo>
                    <a:pt x="1265" y="0"/>
                  </a:moveTo>
                  <a:cubicBezTo>
                    <a:pt x="1134" y="0"/>
                    <a:pt x="1002" y="5"/>
                    <a:pt x="873" y="13"/>
                  </a:cubicBezTo>
                  <a:cubicBezTo>
                    <a:pt x="801" y="13"/>
                    <a:pt x="738" y="31"/>
                    <a:pt x="693" y="31"/>
                  </a:cubicBezTo>
                  <a:lnTo>
                    <a:pt x="630" y="40"/>
                  </a:lnTo>
                  <a:lnTo>
                    <a:pt x="612" y="40"/>
                  </a:lnTo>
                  <a:lnTo>
                    <a:pt x="603" y="49"/>
                  </a:lnTo>
                  <a:cubicBezTo>
                    <a:pt x="585" y="76"/>
                    <a:pt x="567" y="103"/>
                    <a:pt x="549" y="139"/>
                  </a:cubicBezTo>
                  <a:cubicBezTo>
                    <a:pt x="504" y="247"/>
                    <a:pt x="459" y="355"/>
                    <a:pt x="432" y="472"/>
                  </a:cubicBezTo>
                  <a:cubicBezTo>
                    <a:pt x="333" y="831"/>
                    <a:pt x="252" y="1191"/>
                    <a:pt x="207" y="1560"/>
                  </a:cubicBezTo>
                  <a:cubicBezTo>
                    <a:pt x="72" y="2388"/>
                    <a:pt x="0" y="3333"/>
                    <a:pt x="36" y="3828"/>
                  </a:cubicBezTo>
                  <a:cubicBezTo>
                    <a:pt x="45" y="3909"/>
                    <a:pt x="54" y="3999"/>
                    <a:pt x="81" y="4080"/>
                  </a:cubicBezTo>
                  <a:cubicBezTo>
                    <a:pt x="108" y="4143"/>
                    <a:pt x="162" y="4178"/>
                    <a:pt x="225" y="4196"/>
                  </a:cubicBezTo>
                  <a:cubicBezTo>
                    <a:pt x="316" y="4216"/>
                    <a:pt x="411" y="4231"/>
                    <a:pt x="505" y="4231"/>
                  </a:cubicBezTo>
                  <a:cubicBezTo>
                    <a:pt x="541" y="4231"/>
                    <a:pt x="577" y="4229"/>
                    <a:pt x="612" y="4223"/>
                  </a:cubicBezTo>
                  <a:cubicBezTo>
                    <a:pt x="891" y="4196"/>
                    <a:pt x="1161" y="4134"/>
                    <a:pt x="1422" y="4026"/>
                  </a:cubicBezTo>
                  <a:cubicBezTo>
                    <a:pt x="1449" y="3963"/>
                    <a:pt x="1467" y="3900"/>
                    <a:pt x="1476" y="3837"/>
                  </a:cubicBezTo>
                  <a:cubicBezTo>
                    <a:pt x="1512" y="3657"/>
                    <a:pt x="1548" y="3405"/>
                    <a:pt x="1575" y="3108"/>
                  </a:cubicBezTo>
                  <a:cubicBezTo>
                    <a:pt x="1638" y="2523"/>
                    <a:pt x="1692" y="1803"/>
                    <a:pt x="1791" y="1200"/>
                  </a:cubicBezTo>
                  <a:cubicBezTo>
                    <a:pt x="1854" y="795"/>
                    <a:pt x="1935" y="445"/>
                    <a:pt x="2079" y="184"/>
                  </a:cubicBezTo>
                  <a:cubicBezTo>
                    <a:pt x="2097" y="166"/>
                    <a:pt x="2106" y="148"/>
                    <a:pt x="2106" y="130"/>
                  </a:cubicBezTo>
                  <a:lnTo>
                    <a:pt x="2070" y="103"/>
                  </a:lnTo>
                  <a:cubicBezTo>
                    <a:pt x="1971" y="58"/>
                    <a:pt x="1863" y="31"/>
                    <a:pt x="1746" y="22"/>
                  </a:cubicBezTo>
                  <a:cubicBezTo>
                    <a:pt x="1587" y="7"/>
                    <a:pt x="1426" y="0"/>
                    <a:pt x="12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4"/>
            <p:cNvSpPr/>
            <p:nvPr/>
          </p:nvSpPr>
          <p:spPr>
            <a:xfrm rot="6303863" flipH="1">
              <a:off x="1247746" y="4400186"/>
              <a:ext cx="510470" cy="660253"/>
            </a:xfrm>
            <a:custGeom>
              <a:avLst/>
              <a:gdLst/>
              <a:ahLst/>
              <a:cxnLst/>
              <a:rect l="l" t="t" r="r" b="b"/>
              <a:pathLst>
                <a:path w="11567" h="14961" extrusionOk="0">
                  <a:moveTo>
                    <a:pt x="8514" y="1"/>
                  </a:moveTo>
                  <a:cubicBezTo>
                    <a:pt x="8422" y="1"/>
                    <a:pt x="8331" y="4"/>
                    <a:pt x="8243" y="9"/>
                  </a:cubicBezTo>
                  <a:cubicBezTo>
                    <a:pt x="6912" y="105"/>
                    <a:pt x="6071" y="887"/>
                    <a:pt x="5639" y="1489"/>
                  </a:cubicBezTo>
                  <a:cubicBezTo>
                    <a:pt x="5510" y="1666"/>
                    <a:pt x="5418" y="1943"/>
                    <a:pt x="5348" y="2256"/>
                  </a:cubicBezTo>
                  <a:cubicBezTo>
                    <a:pt x="5320" y="2376"/>
                    <a:pt x="5295" y="2505"/>
                    <a:pt x="5275" y="2634"/>
                  </a:cubicBezTo>
                  <a:cubicBezTo>
                    <a:pt x="5127" y="2654"/>
                    <a:pt x="4970" y="2676"/>
                    <a:pt x="4808" y="2700"/>
                  </a:cubicBezTo>
                  <a:cubicBezTo>
                    <a:pt x="4046" y="2824"/>
                    <a:pt x="3565" y="3093"/>
                    <a:pt x="3281" y="3443"/>
                  </a:cubicBezTo>
                  <a:cubicBezTo>
                    <a:pt x="3241" y="3493"/>
                    <a:pt x="3207" y="3543"/>
                    <a:pt x="3177" y="3593"/>
                  </a:cubicBezTo>
                  <a:cubicBezTo>
                    <a:pt x="3106" y="3587"/>
                    <a:pt x="3034" y="3583"/>
                    <a:pt x="2959" y="3583"/>
                  </a:cubicBezTo>
                  <a:cubicBezTo>
                    <a:pt x="2902" y="3583"/>
                    <a:pt x="2844" y="3585"/>
                    <a:pt x="2785" y="3589"/>
                  </a:cubicBezTo>
                  <a:lnTo>
                    <a:pt x="2701" y="3597"/>
                  </a:lnTo>
                  <a:cubicBezTo>
                    <a:pt x="2193" y="3650"/>
                    <a:pt x="1757" y="3792"/>
                    <a:pt x="1396" y="4023"/>
                  </a:cubicBezTo>
                  <a:cubicBezTo>
                    <a:pt x="858" y="4370"/>
                    <a:pt x="488" y="4915"/>
                    <a:pt x="275" y="5632"/>
                  </a:cubicBezTo>
                  <a:cubicBezTo>
                    <a:pt x="60" y="6350"/>
                    <a:pt x="0" y="7238"/>
                    <a:pt x="77" y="8290"/>
                  </a:cubicBezTo>
                  <a:cubicBezTo>
                    <a:pt x="97" y="8567"/>
                    <a:pt x="125" y="8852"/>
                    <a:pt x="161" y="9150"/>
                  </a:cubicBezTo>
                  <a:cubicBezTo>
                    <a:pt x="340" y="10557"/>
                    <a:pt x="737" y="11927"/>
                    <a:pt x="1324" y="12937"/>
                  </a:cubicBezTo>
                  <a:cubicBezTo>
                    <a:pt x="1617" y="13441"/>
                    <a:pt x="1962" y="13854"/>
                    <a:pt x="2350" y="14136"/>
                  </a:cubicBezTo>
                  <a:cubicBezTo>
                    <a:pt x="2702" y="14390"/>
                    <a:pt x="3096" y="14536"/>
                    <a:pt x="3524" y="14536"/>
                  </a:cubicBezTo>
                  <a:cubicBezTo>
                    <a:pt x="3568" y="14536"/>
                    <a:pt x="3614" y="14534"/>
                    <a:pt x="3659" y="14531"/>
                  </a:cubicBezTo>
                  <a:cubicBezTo>
                    <a:pt x="3870" y="14515"/>
                    <a:pt x="4085" y="14465"/>
                    <a:pt x="4308" y="14377"/>
                  </a:cubicBezTo>
                  <a:cubicBezTo>
                    <a:pt x="4512" y="14605"/>
                    <a:pt x="4806" y="14764"/>
                    <a:pt x="5129" y="14856"/>
                  </a:cubicBezTo>
                  <a:cubicBezTo>
                    <a:pt x="5376" y="14929"/>
                    <a:pt x="5644" y="14961"/>
                    <a:pt x="5923" y="14961"/>
                  </a:cubicBezTo>
                  <a:cubicBezTo>
                    <a:pt x="6031" y="14961"/>
                    <a:pt x="6140" y="14956"/>
                    <a:pt x="6251" y="14947"/>
                  </a:cubicBezTo>
                  <a:cubicBezTo>
                    <a:pt x="6647" y="14913"/>
                    <a:pt x="7016" y="14818"/>
                    <a:pt x="7340" y="14676"/>
                  </a:cubicBezTo>
                  <a:cubicBezTo>
                    <a:pt x="7420" y="14638"/>
                    <a:pt x="7504" y="14605"/>
                    <a:pt x="7577" y="14561"/>
                  </a:cubicBezTo>
                  <a:cubicBezTo>
                    <a:pt x="7651" y="14517"/>
                    <a:pt x="7727" y="14481"/>
                    <a:pt x="7798" y="14425"/>
                  </a:cubicBezTo>
                  <a:cubicBezTo>
                    <a:pt x="7936" y="14320"/>
                    <a:pt x="8040" y="14186"/>
                    <a:pt x="8121" y="14053"/>
                  </a:cubicBezTo>
                  <a:cubicBezTo>
                    <a:pt x="8127" y="14045"/>
                    <a:pt x="8129" y="14037"/>
                    <a:pt x="8133" y="14031"/>
                  </a:cubicBezTo>
                  <a:cubicBezTo>
                    <a:pt x="8381" y="14110"/>
                    <a:pt x="8613" y="14148"/>
                    <a:pt x="8832" y="14148"/>
                  </a:cubicBezTo>
                  <a:cubicBezTo>
                    <a:pt x="8875" y="14148"/>
                    <a:pt x="8918" y="14147"/>
                    <a:pt x="8960" y="14144"/>
                  </a:cubicBezTo>
                  <a:cubicBezTo>
                    <a:pt x="9428" y="14111"/>
                    <a:pt x="9826" y="13895"/>
                    <a:pt x="10151" y="13549"/>
                  </a:cubicBezTo>
                  <a:cubicBezTo>
                    <a:pt x="10641" y="13029"/>
                    <a:pt x="10974" y="12220"/>
                    <a:pt x="11199" y="11266"/>
                  </a:cubicBezTo>
                  <a:cubicBezTo>
                    <a:pt x="11422" y="10312"/>
                    <a:pt x="11530" y="9214"/>
                    <a:pt x="11555" y="8111"/>
                  </a:cubicBezTo>
                  <a:cubicBezTo>
                    <a:pt x="11567" y="7595"/>
                    <a:pt x="11561" y="7123"/>
                    <a:pt x="11530" y="6696"/>
                  </a:cubicBezTo>
                  <a:cubicBezTo>
                    <a:pt x="11454" y="5531"/>
                    <a:pt x="11205" y="4694"/>
                    <a:pt x="10731" y="4154"/>
                  </a:cubicBezTo>
                  <a:cubicBezTo>
                    <a:pt x="10492" y="3883"/>
                    <a:pt x="10199" y="3690"/>
                    <a:pt x="9848" y="3569"/>
                  </a:cubicBezTo>
                  <a:cubicBezTo>
                    <a:pt x="9542" y="3465"/>
                    <a:pt x="9195" y="3415"/>
                    <a:pt x="8800" y="3415"/>
                  </a:cubicBezTo>
                  <a:cubicBezTo>
                    <a:pt x="8738" y="3415"/>
                    <a:pt x="8675" y="3416"/>
                    <a:pt x="8611" y="3419"/>
                  </a:cubicBezTo>
                  <a:cubicBezTo>
                    <a:pt x="8589" y="3419"/>
                    <a:pt x="8569" y="3421"/>
                    <a:pt x="8545" y="3421"/>
                  </a:cubicBezTo>
                  <a:cubicBezTo>
                    <a:pt x="8424" y="3429"/>
                    <a:pt x="8310" y="3449"/>
                    <a:pt x="8201" y="3475"/>
                  </a:cubicBezTo>
                  <a:cubicBezTo>
                    <a:pt x="8153" y="3368"/>
                    <a:pt x="8099" y="3264"/>
                    <a:pt x="8030" y="3170"/>
                  </a:cubicBezTo>
                  <a:cubicBezTo>
                    <a:pt x="7878" y="2949"/>
                    <a:pt x="7659" y="2770"/>
                    <a:pt x="7324" y="2666"/>
                  </a:cubicBezTo>
                  <a:cubicBezTo>
                    <a:pt x="7079" y="2587"/>
                    <a:pt x="6773" y="2546"/>
                    <a:pt x="6387" y="2546"/>
                  </a:cubicBezTo>
                  <a:cubicBezTo>
                    <a:pt x="6352" y="2546"/>
                    <a:pt x="6316" y="2546"/>
                    <a:pt x="6279" y="2547"/>
                  </a:cubicBezTo>
                  <a:cubicBezTo>
                    <a:pt x="6312" y="2389"/>
                    <a:pt x="6352" y="2244"/>
                    <a:pt x="6396" y="2121"/>
                  </a:cubicBezTo>
                  <a:cubicBezTo>
                    <a:pt x="6432" y="2025"/>
                    <a:pt x="6474" y="1943"/>
                    <a:pt x="6520" y="1880"/>
                  </a:cubicBezTo>
                  <a:cubicBezTo>
                    <a:pt x="6565" y="1816"/>
                    <a:pt x="6615" y="1774"/>
                    <a:pt x="6667" y="1752"/>
                  </a:cubicBezTo>
                  <a:cubicBezTo>
                    <a:pt x="6828" y="1682"/>
                    <a:pt x="7119" y="1640"/>
                    <a:pt x="7428" y="1619"/>
                  </a:cubicBezTo>
                  <a:cubicBezTo>
                    <a:pt x="7682" y="1600"/>
                    <a:pt x="7951" y="1595"/>
                    <a:pt x="8179" y="1595"/>
                  </a:cubicBezTo>
                  <a:cubicBezTo>
                    <a:pt x="8229" y="1595"/>
                    <a:pt x="8276" y="1595"/>
                    <a:pt x="8322" y="1595"/>
                  </a:cubicBezTo>
                  <a:cubicBezTo>
                    <a:pt x="8448" y="1599"/>
                    <a:pt x="8555" y="1601"/>
                    <a:pt x="8631" y="1603"/>
                  </a:cubicBezTo>
                  <a:cubicBezTo>
                    <a:pt x="8705" y="1605"/>
                    <a:pt x="8749" y="1609"/>
                    <a:pt x="8749" y="1609"/>
                  </a:cubicBezTo>
                  <a:cubicBezTo>
                    <a:pt x="8763" y="1609"/>
                    <a:pt x="8779" y="1603"/>
                    <a:pt x="8792" y="1593"/>
                  </a:cubicBezTo>
                  <a:cubicBezTo>
                    <a:pt x="8804" y="1583"/>
                    <a:pt x="8810" y="1569"/>
                    <a:pt x="8810" y="1553"/>
                  </a:cubicBezTo>
                  <a:lnTo>
                    <a:pt x="8826" y="67"/>
                  </a:lnTo>
                  <a:cubicBezTo>
                    <a:pt x="8826" y="37"/>
                    <a:pt x="8804" y="13"/>
                    <a:pt x="8771" y="9"/>
                  </a:cubicBezTo>
                  <a:cubicBezTo>
                    <a:pt x="8684" y="3"/>
                    <a:pt x="8598" y="1"/>
                    <a:pt x="8514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4"/>
            <p:cNvSpPr/>
            <p:nvPr/>
          </p:nvSpPr>
          <p:spPr>
            <a:xfrm rot="6303980" flipH="1">
              <a:off x="1629387" y="4651954"/>
              <a:ext cx="192115" cy="207046"/>
            </a:xfrm>
            <a:custGeom>
              <a:avLst/>
              <a:gdLst/>
              <a:ahLst/>
              <a:cxnLst/>
              <a:rect l="l" t="t" r="r" b="b"/>
              <a:pathLst>
                <a:path w="19507" h="21023" extrusionOk="0">
                  <a:moveTo>
                    <a:pt x="18658" y="0"/>
                  </a:moveTo>
                  <a:cubicBezTo>
                    <a:pt x="18261" y="0"/>
                    <a:pt x="17863" y="14"/>
                    <a:pt x="17464" y="40"/>
                  </a:cubicBezTo>
                  <a:cubicBezTo>
                    <a:pt x="11688" y="445"/>
                    <a:pt x="8053" y="3828"/>
                    <a:pt x="6173" y="6447"/>
                  </a:cubicBezTo>
                  <a:cubicBezTo>
                    <a:pt x="5741" y="7049"/>
                    <a:pt x="5363" y="8030"/>
                    <a:pt x="5075" y="9191"/>
                  </a:cubicBezTo>
                  <a:cubicBezTo>
                    <a:pt x="4769" y="10442"/>
                    <a:pt x="4544" y="11710"/>
                    <a:pt x="4391" y="12988"/>
                  </a:cubicBezTo>
                  <a:cubicBezTo>
                    <a:pt x="4058" y="15615"/>
                    <a:pt x="3950" y="18170"/>
                    <a:pt x="3923" y="19178"/>
                  </a:cubicBezTo>
                  <a:cubicBezTo>
                    <a:pt x="3932" y="19376"/>
                    <a:pt x="3923" y="19502"/>
                    <a:pt x="3923" y="19574"/>
                  </a:cubicBezTo>
                  <a:lnTo>
                    <a:pt x="3923" y="19619"/>
                  </a:lnTo>
                  <a:cubicBezTo>
                    <a:pt x="3932" y="19801"/>
                    <a:pt x="3798" y="19891"/>
                    <a:pt x="3665" y="19891"/>
                  </a:cubicBezTo>
                  <a:cubicBezTo>
                    <a:pt x="3528" y="19891"/>
                    <a:pt x="3392" y="19797"/>
                    <a:pt x="3410" y="19610"/>
                  </a:cubicBezTo>
                  <a:cubicBezTo>
                    <a:pt x="3410" y="19610"/>
                    <a:pt x="3410" y="19250"/>
                    <a:pt x="3437" y="18638"/>
                  </a:cubicBezTo>
                  <a:lnTo>
                    <a:pt x="3437" y="18638"/>
                  </a:lnTo>
                  <a:cubicBezTo>
                    <a:pt x="3230" y="18728"/>
                    <a:pt x="3006" y="18782"/>
                    <a:pt x="2772" y="18800"/>
                  </a:cubicBezTo>
                  <a:cubicBezTo>
                    <a:pt x="2721" y="18802"/>
                    <a:pt x="2670" y="18803"/>
                    <a:pt x="2619" y="18803"/>
                  </a:cubicBezTo>
                  <a:cubicBezTo>
                    <a:pt x="2220" y="18803"/>
                    <a:pt x="1823" y="18742"/>
                    <a:pt x="1440" y="18638"/>
                  </a:cubicBezTo>
                  <a:lnTo>
                    <a:pt x="1296" y="18593"/>
                  </a:lnTo>
                  <a:lnTo>
                    <a:pt x="1296" y="18593"/>
                  </a:lnTo>
                  <a:cubicBezTo>
                    <a:pt x="1305" y="18638"/>
                    <a:pt x="1305" y="18692"/>
                    <a:pt x="1314" y="18737"/>
                  </a:cubicBezTo>
                  <a:cubicBezTo>
                    <a:pt x="1323" y="18899"/>
                    <a:pt x="1305" y="19061"/>
                    <a:pt x="1260" y="19205"/>
                  </a:cubicBezTo>
                  <a:cubicBezTo>
                    <a:pt x="1197" y="19385"/>
                    <a:pt x="1080" y="19538"/>
                    <a:pt x="936" y="19646"/>
                  </a:cubicBezTo>
                  <a:cubicBezTo>
                    <a:pt x="783" y="19754"/>
                    <a:pt x="612" y="19808"/>
                    <a:pt x="432" y="19826"/>
                  </a:cubicBezTo>
                  <a:cubicBezTo>
                    <a:pt x="288" y="19826"/>
                    <a:pt x="144" y="19817"/>
                    <a:pt x="0" y="19790"/>
                  </a:cubicBezTo>
                  <a:lnTo>
                    <a:pt x="0" y="19790"/>
                  </a:lnTo>
                  <a:cubicBezTo>
                    <a:pt x="171" y="20087"/>
                    <a:pt x="315" y="20402"/>
                    <a:pt x="423" y="20735"/>
                  </a:cubicBezTo>
                  <a:cubicBezTo>
                    <a:pt x="459" y="20834"/>
                    <a:pt x="486" y="20933"/>
                    <a:pt x="513" y="21022"/>
                  </a:cubicBezTo>
                  <a:cubicBezTo>
                    <a:pt x="693" y="20978"/>
                    <a:pt x="873" y="20933"/>
                    <a:pt x="1053" y="20888"/>
                  </a:cubicBezTo>
                  <a:cubicBezTo>
                    <a:pt x="1440" y="20798"/>
                    <a:pt x="1827" y="20672"/>
                    <a:pt x="2232" y="20600"/>
                  </a:cubicBezTo>
                  <a:cubicBezTo>
                    <a:pt x="3050" y="20420"/>
                    <a:pt x="3887" y="20285"/>
                    <a:pt x="4733" y="20186"/>
                  </a:cubicBezTo>
                  <a:cubicBezTo>
                    <a:pt x="5268" y="20130"/>
                    <a:pt x="5799" y="20100"/>
                    <a:pt x="6324" y="20100"/>
                  </a:cubicBezTo>
                  <a:cubicBezTo>
                    <a:pt x="7496" y="20100"/>
                    <a:pt x="8631" y="20249"/>
                    <a:pt x="9682" y="20591"/>
                  </a:cubicBezTo>
                  <a:cubicBezTo>
                    <a:pt x="10024" y="20708"/>
                    <a:pt x="10347" y="20843"/>
                    <a:pt x="10671" y="21004"/>
                  </a:cubicBezTo>
                  <a:cubicBezTo>
                    <a:pt x="10851" y="20438"/>
                    <a:pt x="11139" y="19907"/>
                    <a:pt x="11517" y="19457"/>
                  </a:cubicBezTo>
                  <a:lnTo>
                    <a:pt x="11517" y="19457"/>
                  </a:lnTo>
                  <a:cubicBezTo>
                    <a:pt x="11386" y="19466"/>
                    <a:pt x="11256" y="19470"/>
                    <a:pt x="11126" y="19470"/>
                  </a:cubicBezTo>
                  <a:cubicBezTo>
                    <a:pt x="10729" y="19470"/>
                    <a:pt x="10336" y="19428"/>
                    <a:pt x="9943" y="19340"/>
                  </a:cubicBezTo>
                  <a:cubicBezTo>
                    <a:pt x="9484" y="19232"/>
                    <a:pt x="9178" y="19043"/>
                    <a:pt x="8998" y="18800"/>
                  </a:cubicBezTo>
                  <a:cubicBezTo>
                    <a:pt x="8890" y="18656"/>
                    <a:pt x="8827" y="18476"/>
                    <a:pt x="8818" y="18296"/>
                  </a:cubicBezTo>
                  <a:cubicBezTo>
                    <a:pt x="8818" y="18224"/>
                    <a:pt x="8818" y="18152"/>
                    <a:pt x="8827" y="18080"/>
                  </a:cubicBezTo>
                  <a:lnTo>
                    <a:pt x="8827" y="18080"/>
                  </a:lnTo>
                  <a:cubicBezTo>
                    <a:pt x="8647" y="18125"/>
                    <a:pt x="8458" y="18152"/>
                    <a:pt x="8269" y="18170"/>
                  </a:cubicBezTo>
                  <a:cubicBezTo>
                    <a:pt x="8197" y="18175"/>
                    <a:pt x="8125" y="18177"/>
                    <a:pt x="8053" y="18177"/>
                  </a:cubicBezTo>
                  <a:cubicBezTo>
                    <a:pt x="7847" y="18177"/>
                    <a:pt x="7641" y="18159"/>
                    <a:pt x="7441" y="18125"/>
                  </a:cubicBezTo>
                  <a:cubicBezTo>
                    <a:pt x="7369" y="18476"/>
                    <a:pt x="7288" y="18809"/>
                    <a:pt x="7189" y="19115"/>
                  </a:cubicBezTo>
                  <a:cubicBezTo>
                    <a:pt x="7160" y="19225"/>
                    <a:pt x="7060" y="19298"/>
                    <a:pt x="6946" y="19298"/>
                  </a:cubicBezTo>
                  <a:cubicBezTo>
                    <a:pt x="6920" y="19298"/>
                    <a:pt x="6893" y="19294"/>
                    <a:pt x="6865" y="19286"/>
                  </a:cubicBezTo>
                  <a:cubicBezTo>
                    <a:pt x="6775" y="19259"/>
                    <a:pt x="6703" y="19178"/>
                    <a:pt x="6694" y="19079"/>
                  </a:cubicBezTo>
                  <a:cubicBezTo>
                    <a:pt x="6685" y="19043"/>
                    <a:pt x="6685" y="18998"/>
                    <a:pt x="6694" y="18962"/>
                  </a:cubicBezTo>
                  <a:cubicBezTo>
                    <a:pt x="7027" y="17855"/>
                    <a:pt x="7252" y="16299"/>
                    <a:pt x="7477" y="14661"/>
                  </a:cubicBezTo>
                  <a:cubicBezTo>
                    <a:pt x="7702" y="13033"/>
                    <a:pt x="7927" y="11341"/>
                    <a:pt x="8296" y="9929"/>
                  </a:cubicBezTo>
                  <a:cubicBezTo>
                    <a:pt x="8539" y="8993"/>
                    <a:pt x="8836" y="8183"/>
                    <a:pt x="9259" y="7607"/>
                  </a:cubicBezTo>
                  <a:cubicBezTo>
                    <a:pt x="9484" y="7283"/>
                    <a:pt x="9790" y="7023"/>
                    <a:pt x="10149" y="6861"/>
                  </a:cubicBezTo>
                  <a:cubicBezTo>
                    <a:pt x="10986" y="6510"/>
                    <a:pt x="12309" y="6330"/>
                    <a:pt x="13721" y="6222"/>
                  </a:cubicBezTo>
                  <a:cubicBezTo>
                    <a:pt x="14864" y="6143"/>
                    <a:pt x="16058" y="6119"/>
                    <a:pt x="17075" y="6119"/>
                  </a:cubicBezTo>
                  <a:cubicBezTo>
                    <a:pt x="18142" y="6119"/>
                    <a:pt x="19016" y="6145"/>
                    <a:pt x="19435" y="6159"/>
                  </a:cubicBezTo>
                  <a:lnTo>
                    <a:pt x="19507" y="23"/>
                  </a:lnTo>
                  <a:cubicBezTo>
                    <a:pt x="19225" y="7"/>
                    <a:pt x="18942" y="0"/>
                    <a:pt x="18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4"/>
            <p:cNvSpPr/>
            <p:nvPr/>
          </p:nvSpPr>
          <p:spPr>
            <a:xfrm rot="6303980" flipH="1">
              <a:off x="1604076" y="4671914"/>
              <a:ext cx="191495" cy="153982"/>
            </a:xfrm>
            <a:custGeom>
              <a:avLst/>
              <a:gdLst/>
              <a:ahLst/>
              <a:cxnLst/>
              <a:rect l="l" t="t" r="r" b="b"/>
              <a:pathLst>
                <a:path w="19444" h="15635" extrusionOk="0">
                  <a:moveTo>
                    <a:pt x="18154" y="0"/>
                  </a:moveTo>
                  <a:cubicBezTo>
                    <a:pt x="17848" y="0"/>
                    <a:pt x="17540" y="2"/>
                    <a:pt x="17230" y="6"/>
                  </a:cubicBezTo>
                  <a:cubicBezTo>
                    <a:pt x="15278" y="42"/>
                    <a:pt x="13218" y="114"/>
                    <a:pt x="11346" y="735"/>
                  </a:cubicBezTo>
                  <a:cubicBezTo>
                    <a:pt x="7117" y="2129"/>
                    <a:pt x="8503" y="7393"/>
                    <a:pt x="6550" y="10497"/>
                  </a:cubicBezTo>
                  <a:cubicBezTo>
                    <a:pt x="6511" y="10564"/>
                    <a:pt x="6444" y="10597"/>
                    <a:pt x="6376" y="10597"/>
                  </a:cubicBezTo>
                  <a:cubicBezTo>
                    <a:pt x="6290" y="10597"/>
                    <a:pt x="6203" y="10544"/>
                    <a:pt x="6173" y="10443"/>
                  </a:cubicBezTo>
                  <a:cubicBezTo>
                    <a:pt x="6128" y="10299"/>
                    <a:pt x="6065" y="10155"/>
                    <a:pt x="5984" y="10029"/>
                  </a:cubicBezTo>
                  <a:cubicBezTo>
                    <a:pt x="5678" y="10785"/>
                    <a:pt x="5462" y="11577"/>
                    <a:pt x="5039" y="12296"/>
                  </a:cubicBezTo>
                  <a:cubicBezTo>
                    <a:pt x="4996" y="12358"/>
                    <a:pt x="4924" y="12394"/>
                    <a:pt x="4852" y="12394"/>
                  </a:cubicBezTo>
                  <a:cubicBezTo>
                    <a:pt x="4817" y="12394"/>
                    <a:pt x="4783" y="12386"/>
                    <a:pt x="4751" y="12368"/>
                  </a:cubicBezTo>
                  <a:cubicBezTo>
                    <a:pt x="4445" y="12206"/>
                    <a:pt x="4193" y="11955"/>
                    <a:pt x="4040" y="11649"/>
                  </a:cubicBezTo>
                  <a:cubicBezTo>
                    <a:pt x="3977" y="12584"/>
                    <a:pt x="3950" y="13340"/>
                    <a:pt x="3932" y="13790"/>
                  </a:cubicBezTo>
                  <a:cubicBezTo>
                    <a:pt x="3932" y="13988"/>
                    <a:pt x="3923" y="14114"/>
                    <a:pt x="3923" y="14186"/>
                  </a:cubicBezTo>
                  <a:lnTo>
                    <a:pt x="3923" y="14231"/>
                  </a:lnTo>
                  <a:cubicBezTo>
                    <a:pt x="3932" y="14413"/>
                    <a:pt x="3798" y="14503"/>
                    <a:pt x="3665" y="14503"/>
                  </a:cubicBezTo>
                  <a:cubicBezTo>
                    <a:pt x="3528" y="14503"/>
                    <a:pt x="3392" y="14409"/>
                    <a:pt x="3410" y="14222"/>
                  </a:cubicBezTo>
                  <a:cubicBezTo>
                    <a:pt x="3410" y="14222"/>
                    <a:pt x="3410" y="13862"/>
                    <a:pt x="3437" y="13250"/>
                  </a:cubicBezTo>
                  <a:lnTo>
                    <a:pt x="3437" y="13250"/>
                  </a:lnTo>
                  <a:cubicBezTo>
                    <a:pt x="3230" y="13340"/>
                    <a:pt x="3006" y="13394"/>
                    <a:pt x="2772" y="13412"/>
                  </a:cubicBezTo>
                  <a:cubicBezTo>
                    <a:pt x="2721" y="13414"/>
                    <a:pt x="2670" y="13415"/>
                    <a:pt x="2619" y="13415"/>
                  </a:cubicBezTo>
                  <a:cubicBezTo>
                    <a:pt x="2220" y="13415"/>
                    <a:pt x="1823" y="13354"/>
                    <a:pt x="1440" y="13250"/>
                  </a:cubicBezTo>
                  <a:lnTo>
                    <a:pt x="1296" y="13205"/>
                  </a:lnTo>
                  <a:lnTo>
                    <a:pt x="1296" y="13205"/>
                  </a:lnTo>
                  <a:cubicBezTo>
                    <a:pt x="1305" y="13250"/>
                    <a:pt x="1305" y="13304"/>
                    <a:pt x="1314" y="13349"/>
                  </a:cubicBezTo>
                  <a:cubicBezTo>
                    <a:pt x="1323" y="13511"/>
                    <a:pt x="1305" y="13673"/>
                    <a:pt x="1260" y="13817"/>
                  </a:cubicBezTo>
                  <a:cubicBezTo>
                    <a:pt x="1197" y="13997"/>
                    <a:pt x="1080" y="14150"/>
                    <a:pt x="936" y="14258"/>
                  </a:cubicBezTo>
                  <a:cubicBezTo>
                    <a:pt x="783" y="14366"/>
                    <a:pt x="612" y="14420"/>
                    <a:pt x="432" y="14438"/>
                  </a:cubicBezTo>
                  <a:cubicBezTo>
                    <a:pt x="288" y="14438"/>
                    <a:pt x="144" y="14429"/>
                    <a:pt x="0" y="14402"/>
                  </a:cubicBezTo>
                  <a:lnTo>
                    <a:pt x="0" y="14402"/>
                  </a:lnTo>
                  <a:cubicBezTo>
                    <a:pt x="171" y="14699"/>
                    <a:pt x="315" y="15014"/>
                    <a:pt x="423" y="15347"/>
                  </a:cubicBezTo>
                  <a:cubicBezTo>
                    <a:pt x="459" y="15446"/>
                    <a:pt x="486" y="15545"/>
                    <a:pt x="513" y="15634"/>
                  </a:cubicBezTo>
                  <a:cubicBezTo>
                    <a:pt x="693" y="15590"/>
                    <a:pt x="873" y="15545"/>
                    <a:pt x="1053" y="15500"/>
                  </a:cubicBezTo>
                  <a:cubicBezTo>
                    <a:pt x="1440" y="15410"/>
                    <a:pt x="1827" y="15284"/>
                    <a:pt x="2232" y="15212"/>
                  </a:cubicBezTo>
                  <a:cubicBezTo>
                    <a:pt x="3050" y="15032"/>
                    <a:pt x="3887" y="14897"/>
                    <a:pt x="4733" y="14798"/>
                  </a:cubicBezTo>
                  <a:cubicBezTo>
                    <a:pt x="5268" y="14742"/>
                    <a:pt x="5799" y="14712"/>
                    <a:pt x="6324" y="14712"/>
                  </a:cubicBezTo>
                  <a:cubicBezTo>
                    <a:pt x="7496" y="14712"/>
                    <a:pt x="8631" y="14861"/>
                    <a:pt x="9682" y="15203"/>
                  </a:cubicBezTo>
                  <a:cubicBezTo>
                    <a:pt x="10024" y="15320"/>
                    <a:pt x="10347" y="15455"/>
                    <a:pt x="10671" y="15617"/>
                  </a:cubicBezTo>
                  <a:cubicBezTo>
                    <a:pt x="10851" y="15050"/>
                    <a:pt x="11139" y="14519"/>
                    <a:pt x="11517" y="14069"/>
                  </a:cubicBezTo>
                  <a:lnTo>
                    <a:pt x="11517" y="14069"/>
                  </a:lnTo>
                  <a:cubicBezTo>
                    <a:pt x="11386" y="14078"/>
                    <a:pt x="11256" y="14082"/>
                    <a:pt x="11126" y="14082"/>
                  </a:cubicBezTo>
                  <a:cubicBezTo>
                    <a:pt x="10729" y="14082"/>
                    <a:pt x="10336" y="14040"/>
                    <a:pt x="9943" y="13952"/>
                  </a:cubicBezTo>
                  <a:cubicBezTo>
                    <a:pt x="9484" y="13844"/>
                    <a:pt x="9178" y="13655"/>
                    <a:pt x="8998" y="13412"/>
                  </a:cubicBezTo>
                  <a:cubicBezTo>
                    <a:pt x="8890" y="13268"/>
                    <a:pt x="8827" y="13088"/>
                    <a:pt x="8818" y="12908"/>
                  </a:cubicBezTo>
                  <a:cubicBezTo>
                    <a:pt x="8818" y="12836"/>
                    <a:pt x="8818" y="12764"/>
                    <a:pt x="8827" y="12692"/>
                  </a:cubicBezTo>
                  <a:lnTo>
                    <a:pt x="8827" y="12692"/>
                  </a:lnTo>
                  <a:cubicBezTo>
                    <a:pt x="8647" y="12737"/>
                    <a:pt x="8458" y="12764"/>
                    <a:pt x="8269" y="12782"/>
                  </a:cubicBezTo>
                  <a:cubicBezTo>
                    <a:pt x="8197" y="12787"/>
                    <a:pt x="8125" y="12789"/>
                    <a:pt x="8053" y="12789"/>
                  </a:cubicBezTo>
                  <a:cubicBezTo>
                    <a:pt x="7847" y="12789"/>
                    <a:pt x="7641" y="12771"/>
                    <a:pt x="7441" y="12737"/>
                  </a:cubicBezTo>
                  <a:cubicBezTo>
                    <a:pt x="7369" y="13088"/>
                    <a:pt x="7288" y="13421"/>
                    <a:pt x="7189" y="13727"/>
                  </a:cubicBezTo>
                  <a:cubicBezTo>
                    <a:pt x="7160" y="13837"/>
                    <a:pt x="7060" y="13910"/>
                    <a:pt x="6946" y="13910"/>
                  </a:cubicBezTo>
                  <a:cubicBezTo>
                    <a:pt x="6920" y="13910"/>
                    <a:pt x="6893" y="13906"/>
                    <a:pt x="6865" y="13898"/>
                  </a:cubicBezTo>
                  <a:cubicBezTo>
                    <a:pt x="6775" y="13871"/>
                    <a:pt x="6703" y="13790"/>
                    <a:pt x="6694" y="13700"/>
                  </a:cubicBezTo>
                  <a:cubicBezTo>
                    <a:pt x="6685" y="13655"/>
                    <a:pt x="6685" y="13610"/>
                    <a:pt x="6694" y="13574"/>
                  </a:cubicBezTo>
                  <a:cubicBezTo>
                    <a:pt x="7027" y="12467"/>
                    <a:pt x="7252" y="10911"/>
                    <a:pt x="7477" y="9273"/>
                  </a:cubicBezTo>
                  <a:cubicBezTo>
                    <a:pt x="7702" y="7645"/>
                    <a:pt x="7927" y="5953"/>
                    <a:pt x="8296" y="4541"/>
                  </a:cubicBezTo>
                  <a:cubicBezTo>
                    <a:pt x="8539" y="3605"/>
                    <a:pt x="8836" y="2795"/>
                    <a:pt x="9268" y="2219"/>
                  </a:cubicBezTo>
                  <a:cubicBezTo>
                    <a:pt x="9484" y="1895"/>
                    <a:pt x="9790" y="1635"/>
                    <a:pt x="10149" y="1473"/>
                  </a:cubicBezTo>
                  <a:cubicBezTo>
                    <a:pt x="10986" y="1122"/>
                    <a:pt x="12309" y="942"/>
                    <a:pt x="13721" y="834"/>
                  </a:cubicBezTo>
                  <a:cubicBezTo>
                    <a:pt x="14864" y="755"/>
                    <a:pt x="16060" y="731"/>
                    <a:pt x="17079" y="731"/>
                  </a:cubicBezTo>
                  <a:cubicBezTo>
                    <a:pt x="18147" y="731"/>
                    <a:pt x="19020" y="757"/>
                    <a:pt x="19435" y="771"/>
                  </a:cubicBezTo>
                  <a:lnTo>
                    <a:pt x="19444" y="15"/>
                  </a:lnTo>
                  <a:cubicBezTo>
                    <a:pt x="19017" y="4"/>
                    <a:pt x="18587" y="0"/>
                    <a:pt x="18154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4"/>
            <p:cNvSpPr/>
            <p:nvPr/>
          </p:nvSpPr>
          <p:spPr>
            <a:xfrm rot="6303980" flipH="1">
              <a:off x="1525534" y="4935924"/>
              <a:ext cx="23321" cy="24996"/>
            </a:xfrm>
            <a:custGeom>
              <a:avLst/>
              <a:gdLst/>
              <a:ahLst/>
              <a:cxnLst/>
              <a:rect l="l" t="t" r="r" b="b"/>
              <a:pathLst>
                <a:path w="2368" h="2538" extrusionOk="0">
                  <a:moveTo>
                    <a:pt x="1071" y="0"/>
                  </a:moveTo>
                  <a:lnTo>
                    <a:pt x="1026" y="18"/>
                  </a:lnTo>
                  <a:cubicBezTo>
                    <a:pt x="990" y="45"/>
                    <a:pt x="954" y="81"/>
                    <a:pt x="936" y="117"/>
                  </a:cubicBezTo>
                  <a:cubicBezTo>
                    <a:pt x="847" y="234"/>
                    <a:pt x="721" y="459"/>
                    <a:pt x="550" y="747"/>
                  </a:cubicBezTo>
                  <a:cubicBezTo>
                    <a:pt x="388" y="1026"/>
                    <a:pt x="235" y="1242"/>
                    <a:pt x="136" y="1422"/>
                  </a:cubicBezTo>
                  <a:cubicBezTo>
                    <a:pt x="64" y="1512"/>
                    <a:pt x="19" y="1629"/>
                    <a:pt x="1" y="1755"/>
                  </a:cubicBezTo>
                  <a:cubicBezTo>
                    <a:pt x="1" y="1800"/>
                    <a:pt x="19" y="1836"/>
                    <a:pt x="100" y="1925"/>
                  </a:cubicBezTo>
                  <a:cubicBezTo>
                    <a:pt x="244" y="2051"/>
                    <a:pt x="406" y="2159"/>
                    <a:pt x="577" y="2249"/>
                  </a:cubicBezTo>
                  <a:cubicBezTo>
                    <a:pt x="739" y="2330"/>
                    <a:pt x="900" y="2411"/>
                    <a:pt x="1071" y="2483"/>
                  </a:cubicBezTo>
                  <a:cubicBezTo>
                    <a:pt x="1152" y="2510"/>
                    <a:pt x="1233" y="2537"/>
                    <a:pt x="1314" y="2537"/>
                  </a:cubicBezTo>
                  <a:lnTo>
                    <a:pt x="1386" y="2510"/>
                  </a:lnTo>
                  <a:cubicBezTo>
                    <a:pt x="1431" y="2465"/>
                    <a:pt x="1476" y="2411"/>
                    <a:pt x="1512" y="2357"/>
                  </a:cubicBezTo>
                  <a:cubicBezTo>
                    <a:pt x="1629" y="2204"/>
                    <a:pt x="1764" y="1934"/>
                    <a:pt x="1989" y="1593"/>
                  </a:cubicBezTo>
                  <a:cubicBezTo>
                    <a:pt x="2097" y="1413"/>
                    <a:pt x="2205" y="1224"/>
                    <a:pt x="2295" y="1035"/>
                  </a:cubicBezTo>
                  <a:cubicBezTo>
                    <a:pt x="2340" y="945"/>
                    <a:pt x="2358" y="846"/>
                    <a:pt x="2367" y="747"/>
                  </a:cubicBezTo>
                  <a:cubicBezTo>
                    <a:pt x="2358" y="711"/>
                    <a:pt x="2349" y="675"/>
                    <a:pt x="2331" y="648"/>
                  </a:cubicBezTo>
                  <a:cubicBezTo>
                    <a:pt x="2304" y="603"/>
                    <a:pt x="2268" y="567"/>
                    <a:pt x="2223" y="540"/>
                  </a:cubicBezTo>
                  <a:cubicBezTo>
                    <a:pt x="2034" y="405"/>
                    <a:pt x="1827" y="288"/>
                    <a:pt x="1620" y="198"/>
                  </a:cubicBezTo>
                  <a:cubicBezTo>
                    <a:pt x="1494" y="135"/>
                    <a:pt x="1377" y="81"/>
                    <a:pt x="1242" y="36"/>
                  </a:cubicBezTo>
                  <a:cubicBezTo>
                    <a:pt x="1188" y="9"/>
                    <a:pt x="1134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4"/>
            <p:cNvSpPr/>
            <p:nvPr/>
          </p:nvSpPr>
          <p:spPr>
            <a:xfrm rot="6303980" flipH="1">
              <a:off x="1642036" y="4683692"/>
              <a:ext cx="90301" cy="74238"/>
            </a:xfrm>
            <a:custGeom>
              <a:avLst/>
              <a:gdLst/>
              <a:ahLst/>
              <a:cxnLst/>
              <a:rect l="l" t="t" r="r" b="b"/>
              <a:pathLst>
                <a:path w="9169" h="7538" extrusionOk="0">
                  <a:moveTo>
                    <a:pt x="1490" y="1"/>
                  </a:moveTo>
                  <a:cubicBezTo>
                    <a:pt x="1316" y="1"/>
                    <a:pt x="1137" y="2"/>
                    <a:pt x="954" y="6"/>
                  </a:cubicBezTo>
                  <a:cubicBezTo>
                    <a:pt x="909" y="267"/>
                    <a:pt x="864" y="519"/>
                    <a:pt x="819" y="780"/>
                  </a:cubicBezTo>
                  <a:cubicBezTo>
                    <a:pt x="522" y="2589"/>
                    <a:pt x="315" y="4577"/>
                    <a:pt x="0" y="6205"/>
                  </a:cubicBezTo>
                  <a:cubicBezTo>
                    <a:pt x="154" y="6236"/>
                    <a:pt x="308" y="6250"/>
                    <a:pt x="461" y="6250"/>
                  </a:cubicBezTo>
                  <a:cubicBezTo>
                    <a:pt x="533" y="6250"/>
                    <a:pt x="604" y="6247"/>
                    <a:pt x="675" y="6241"/>
                  </a:cubicBezTo>
                  <a:cubicBezTo>
                    <a:pt x="981" y="6223"/>
                    <a:pt x="1287" y="6151"/>
                    <a:pt x="1584" y="6044"/>
                  </a:cubicBezTo>
                  <a:cubicBezTo>
                    <a:pt x="1609" y="6034"/>
                    <a:pt x="1636" y="6030"/>
                    <a:pt x="1663" y="6030"/>
                  </a:cubicBezTo>
                  <a:cubicBezTo>
                    <a:pt x="1740" y="6030"/>
                    <a:pt x="1818" y="6067"/>
                    <a:pt x="1872" y="6133"/>
                  </a:cubicBezTo>
                  <a:cubicBezTo>
                    <a:pt x="1935" y="6214"/>
                    <a:pt x="1944" y="6331"/>
                    <a:pt x="1890" y="6430"/>
                  </a:cubicBezTo>
                  <a:lnTo>
                    <a:pt x="1872" y="6457"/>
                  </a:lnTo>
                  <a:cubicBezTo>
                    <a:pt x="1863" y="6484"/>
                    <a:pt x="1845" y="6520"/>
                    <a:pt x="1836" y="6547"/>
                  </a:cubicBezTo>
                  <a:cubicBezTo>
                    <a:pt x="1791" y="6646"/>
                    <a:pt x="1773" y="6745"/>
                    <a:pt x="1782" y="6853"/>
                  </a:cubicBezTo>
                  <a:cubicBezTo>
                    <a:pt x="1791" y="6934"/>
                    <a:pt x="1818" y="7015"/>
                    <a:pt x="1863" y="7078"/>
                  </a:cubicBezTo>
                  <a:cubicBezTo>
                    <a:pt x="1953" y="7186"/>
                    <a:pt x="2061" y="7267"/>
                    <a:pt x="2187" y="7321"/>
                  </a:cubicBezTo>
                  <a:cubicBezTo>
                    <a:pt x="2455" y="7445"/>
                    <a:pt x="2909" y="7538"/>
                    <a:pt x="3608" y="7538"/>
                  </a:cubicBezTo>
                  <a:cubicBezTo>
                    <a:pt x="3822" y="7538"/>
                    <a:pt x="4058" y="7529"/>
                    <a:pt x="4319" y="7510"/>
                  </a:cubicBezTo>
                  <a:cubicBezTo>
                    <a:pt x="4436" y="7501"/>
                    <a:pt x="4544" y="7492"/>
                    <a:pt x="4661" y="7483"/>
                  </a:cubicBezTo>
                  <a:cubicBezTo>
                    <a:pt x="4667" y="7480"/>
                    <a:pt x="4674" y="7479"/>
                    <a:pt x="4682" y="7479"/>
                  </a:cubicBezTo>
                  <a:cubicBezTo>
                    <a:pt x="4697" y="7479"/>
                    <a:pt x="4715" y="7483"/>
                    <a:pt x="4733" y="7483"/>
                  </a:cubicBezTo>
                  <a:cubicBezTo>
                    <a:pt x="4976" y="7105"/>
                    <a:pt x="5237" y="6736"/>
                    <a:pt x="5525" y="6385"/>
                  </a:cubicBezTo>
                  <a:cubicBezTo>
                    <a:pt x="6469" y="5234"/>
                    <a:pt x="7675" y="4316"/>
                    <a:pt x="9169" y="3812"/>
                  </a:cubicBezTo>
                  <a:cubicBezTo>
                    <a:pt x="8755" y="2894"/>
                    <a:pt x="8242" y="2112"/>
                    <a:pt x="7477" y="1500"/>
                  </a:cubicBezTo>
                  <a:cubicBezTo>
                    <a:pt x="6874" y="1023"/>
                    <a:pt x="6109" y="636"/>
                    <a:pt x="5084" y="375"/>
                  </a:cubicBezTo>
                  <a:cubicBezTo>
                    <a:pt x="4135" y="134"/>
                    <a:pt x="2957" y="1"/>
                    <a:pt x="14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4"/>
            <p:cNvSpPr/>
            <p:nvPr/>
          </p:nvSpPr>
          <p:spPr>
            <a:xfrm rot="6303980" flipH="1">
              <a:off x="1180064" y="4461651"/>
              <a:ext cx="501379" cy="498060"/>
            </a:xfrm>
            <a:custGeom>
              <a:avLst/>
              <a:gdLst/>
              <a:ahLst/>
              <a:cxnLst/>
              <a:rect l="l" t="t" r="r" b="b"/>
              <a:pathLst>
                <a:path w="50909" h="50572" extrusionOk="0">
                  <a:moveTo>
                    <a:pt x="4805" y="6774"/>
                  </a:moveTo>
                  <a:cubicBezTo>
                    <a:pt x="4931" y="6774"/>
                    <a:pt x="5057" y="6792"/>
                    <a:pt x="5183" y="6837"/>
                  </a:cubicBezTo>
                  <a:cubicBezTo>
                    <a:pt x="5327" y="6891"/>
                    <a:pt x="5471" y="6954"/>
                    <a:pt x="5606" y="7026"/>
                  </a:cubicBezTo>
                  <a:cubicBezTo>
                    <a:pt x="5795" y="7116"/>
                    <a:pt x="5984" y="7215"/>
                    <a:pt x="6164" y="7323"/>
                  </a:cubicBezTo>
                  <a:cubicBezTo>
                    <a:pt x="6317" y="7413"/>
                    <a:pt x="6443" y="7530"/>
                    <a:pt x="6542" y="7674"/>
                  </a:cubicBezTo>
                  <a:cubicBezTo>
                    <a:pt x="6596" y="7773"/>
                    <a:pt x="6632" y="7890"/>
                    <a:pt x="6641" y="8007"/>
                  </a:cubicBezTo>
                  <a:cubicBezTo>
                    <a:pt x="6650" y="8187"/>
                    <a:pt x="6614" y="8376"/>
                    <a:pt x="6533" y="8547"/>
                  </a:cubicBezTo>
                  <a:cubicBezTo>
                    <a:pt x="6443" y="8763"/>
                    <a:pt x="6326" y="8970"/>
                    <a:pt x="6191" y="9177"/>
                  </a:cubicBezTo>
                  <a:cubicBezTo>
                    <a:pt x="6038" y="9419"/>
                    <a:pt x="5921" y="9626"/>
                    <a:pt x="5813" y="9806"/>
                  </a:cubicBezTo>
                  <a:cubicBezTo>
                    <a:pt x="5723" y="9968"/>
                    <a:pt x="5606" y="10112"/>
                    <a:pt x="5462" y="10229"/>
                  </a:cubicBezTo>
                  <a:cubicBezTo>
                    <a:pt x="5363" y="10301"/>
                    <a:pt x="5246" y="10355"/>
                    <a:pt x="5120" y="10355"/>
                  </a:cubicBezTo>
                  <a:cubicBezTo>
                    <a:pt x="5100" y="10356"/>
                    <a:pt x="5080" y="10357"/>
                    <a:pt x="5060" y="10357"/>
                  </a:cubicBezTo>
                  <a:cubicBezTo>
                    <a:pt x="4920" y="10357"/>
                    <a:pt x="4787" y="10329"/>
                    <a:pt x="4662" y="10274"/>
                  </a:cubicBezTo>
                  <a:cubicBezTo>
                    <a:pt x="4473" y="10202"/>
                    <a:pt x="4284" y="10112"/>
                    <a:pt x="4104" y="10013"/>
                  </a:cubicBezTo>
                  <a:cubicBezTo>
                    <a:pt x="3879" y="9905"/>
                    <a:pt x="3681" y="9761"/>
                    <a:pt x="3501" y="9599"/>
                  </a:cubicBezTo>
                  <a:cubicBezTo>
                    <a:pt x="3357" y="9473"/>
                    <a:pt x="3267" y="9293"/>
                    <a:pt x="3249" y="9096"/>
                  </a:cubicBezTo>
                  <a:cubicBezTo>
                    <a:pt x="3249" y="8871"/>
                    <a:pt x="3321" y="8646"/>
                    <a:pt x="3447" y="8457"/>
                  </a:cubicBezTo>
                  <a:cubicBezTo>
                    <a:pt x="3564" y="8259"/>
                    <a:pt x="3717" y="8043"/>
                    <a:pt x="3870" y="7782"/>
                  </a:cubicBezTo>
                  <a:cubicBezTo>
                    <a:pt x="3996" y="7566"/>
                    <a:pt x="4095" y="7386"/>
                    <a:pt x="4185" y="7242"/>
                  </a:cubicBezTo>
                  <a:cubicBezTo>
                    <a:pt x="4266" y="7107"/>
                    <a:pt x="4374" y="6990"/>
                    <a:pt x="4500" y="6891"/>
                  </a:cubicBezTo>
                  <a:cubicBezTo>
                    <a:pt x="4590" y="6819"/>
                    <a:pt x="4688" y="6783"/>
                    <a:pt x="4805" y="6774"/>
                  </a:cubicBezTo>
                  <a:close/>
                  <a:moveTo>
                    <a:pt x="3762" y="11507"/>
                  </a:moveTo>
                  <a:cubicBezTo>
                    <a:pt x="3987" y="11516"/>
                    <a:pt x="4221" y="11543"/>
                    <a:pt x="4437" y="11597"/>
                  </a:cubicBezTo>
                  <a:cubicBezTo>
                    <a:pt x="4581" y="11642"/>
                    <a:pt x="4715" y="11714"/>
                    <a:pt x="4823" y="11822"/>
                  </a:cubicBezTo>
                  <a:cubicBezTo>
                    <a:pt x="4886" y="11903"/>
                    <a:pt x="4931" y="12002"/>
                    <a:pt x="4931" y="12101"/>
                  </a:cubicBezTo>
                  <a:cubicBezTo>
                    <a:pt x="4940" y="12236"/>
                    <a:pt x="4913" y="12371"/>
                    <a:pt x="4841" y="12479"/>
                  </a:cubicBezTo>
                  <a:cubicBezTo>
                    <a:pt x="4742" y="12686"/>
                    <a:pt x="4679" y="12901"/>
                    <a:pt x="4644" y="13126"/>
                  </a:cubicBezTo>
                  <a:cubicBezTo>
                    <a:pt x="4590" y="13414"/>
                    <a:pt x="4545" y="13756"/>
                    <a:pt x="4509" y="14116"/>
                  </a:cubicBezTo>
                  <a:cubicBezTo>
                    <a:pt x="4437" y="14827"/>
                    <a:pt x="4383" y="15556"/>
                    <a:pt x="4293" y="16006"/>
                  </a:cubicBezTo>
                  <a:cubicBezTo>
                    <a:pt x="4266" y="16123"/>
                    <a:pt x="4230" y="16239"/>
                    <a:pt x="4167" y="16347"/>
                  </a:cubicBezTo>
                  <a:cubicBezTo>
                    <a:pt x="4131" y="16419"/>
                    <a:pt x="4077" y="16473"/>
                    <a:pt x="4005" y="16509"/>
                  </a:cubicBezTo>
                  <a:cubicBezTo>
                    <a:pt x="3672" y="16653"/>
                    <a:pt x="3312" y="16743"/>
                    <a:pt x="2952" y="16779"/>
                  </a:cubicBezTo>
                  <a:cubicBezTo>
                    <a:pt x="2905" y="16784"/>
                    <a:pt x="2857" y="16786"/>
                    <a:pt x="2809" y="16786"/>
                  </a:cubicBezTo>
                  <a:cubicBezTo>
                    <a:pt x="2665" y="16786"/>
                    <a:pt x="2520" y="16766"/>
                    <a:pt x="2385" y="16725"/>
                  </a:cubicBezTo>
                  <a:cubicBezTo>
                    <a:pt x="2178" y="16671"/>
                    <a:pt x="2007" y="16527"/>
                    <a:pt x="1917" y="16329"/>
                  </a:cubicBezTo>
                  <a:cubicBezTo>
                    <a:pt x="1863" y="16194"/>
                    <a:pt x="1836" y="16042"/>
                    <a:pt x="1827" y="15898"/>
                  </a:cubicBezTo>
                  <a:cubicBezTo>
                    <a:pt x="1782" y="15151"/>
                    <a:pt x="1917" y="13747"/>
                    <a:pt x="2142" y="12757"/>
                  </a:cubicBezTo>
                  <a:cubicBezTo>
                    <a:pt x="2196" y="12479"/>
                    <a:pt x="2286" y="12200"/>
                    <a:pt x="2394" y="11939"/>
                  </a:cubicBezTo>
                  <a:cubicBezTo>
                    <a:pt x="2448" y="11813"/>
                    <a:pt x="2538" y="11705"/>
                    <a:pt x="2646" y="11633"/>
                  </a:cubicBezTo>
                  <a:cubicBezTo>
                    <a:pt x="2727" y="11615"/>
                    <a:pt x="2808" y="11588"/>
                    <a:pt x="2889" y="11552"/>
                  </a:cubicBezTo>
                  <a:cubicBezTo>
                    <a:pt x="2889" y="11552"/>
                    <a:pt x="2988" y="11534"/>
                    <a:pt x="3150" y="11525"/>
                  </a:cubicBezTo>
                  <a:cubicBezTo>
                    <a:pt x="3303" y="11516"/>
                    <a:pt x="3537" y="11507"/>
                    <a:pt x="3762" y="11507"/>
                  </a:cubicBezTo>
                  <a:close/>
                  <a:moveTo>
                    <a:pt x="37107" y="24319"/>
                  </a:moveTo>
                  <a:cubicBezTo>
                    <a:pt x="37162" y="24319"/>
                    <a:pt x="37341" y="25191"/>
                    <a:pt x="37412" y="26730"/>
                  </a:cubicBezTo>
                  <a:cubicBezTo>
                    <a:pt x="37475" y="28269"/>
                    <a:pt x="37412" y="29160"/>
                    <a:pt x="37358" y="29160"/>
                  </a:cubicBezTo>
                  <a:cubicBezTo>
                    <a:pt x="37295" y="29160"/>
                    <a:pt x="37268" y="28278"/>
                    <a:pt x="37196" y="26739"/>
                  </a:cubicBezTo>
                  <a:cubicBezTo>
                    <a:pt x="37133" y="25201"/>
                    <a:pt x="37043" y="24328"/>
                    <a:pt x="37106" y="24319"/>
                  </a:cubicBezTo>
                  <a:cubicBezTo>
                    <a:pt x="37106" y="24319"/>
                    <a:pt x="37107" y="24319"/>
                    <a:pt x="37107" y="24319"/>
                  </a:cubicBezTo>
                  <a:close/>
                  <a:moveTo>
                    <a:pt x="13074" y="25156"/>
                  </a:moveTo>
                  <a:cubicBezTo>
                    <a:pt x="13182" y="25156"/>
                    <a:pt x="13281" y="26083"/>
                    <a:pt x="13425" y="27693"/>
                  </a:cubicBezTo>
                  <a:cubicBezTo>
                    <a:pt x="13560" y="29304"/>
                    <a:pt x="13623" y="30230"/>
                    <a:pt x="13506" y="30248"/>
                  </a:cubicBezTo>
                  <a:cubicBezTo>
                    <a:pt x="13505" y="30249"/>
                    <a:pt x="13504" y="30249"/>
                    <a:pt x="13503" y="30249"/>
                  </a:cubicBezTo>
                  <a:cubicBezTo>
                    <a:pt x="13384" y="30249"/>
                    <a:pt x="13145" y="29333"/>
                    <a:pt x="13002" y="27729"/>
                  </a:cubicBezTo>
                  <a:cubicBezTo>
                    <a:pt x="12858" y="26101"/>
                    <a:pt x="12957" y="25156"/>
                    <a:pt x="13074" y="25156"/>
                  </a:cubicBezTo>
                  <a:close/>
                  <a:moveTo>
                    <a:pt x="38993" y="1"/>
                  </a:moveTo>
                  <a:cubicBezTo>
                    <a:pt x="38720" y="1"/>
                    <a:pt x="38442" y="6"/>
                    <a:pt x="38159" y="17"/>
                  </a:cubicBezTo>
                  <a:cubicBezTo>
                    <a:pt x="38069" y="17"/>
                    <a:pt x="37979" y="26"/>
                    <a:pt x="37889" y="35"/>
                  </a:cubicBezTo>
                  <a:cubicBezTo>
                    <a:pt x="35694" y="197"/>
                    <a:pt x="34065" y="1151"/>
                    <a:pt x="32814" y="2536"/>
                  </a:cubicBezTo>
                  <a:cubicBezTo>
                    <a:pt x="31879" y="3571"/>
                    <a:pt x="31168" y="4858"/>
                    <a:pt x="30637" y="6225"/>
                  </a:cubicBezTo>
                  <a:cubicBezTo>
                    <a:pt x="30997" y="6459"/>
                    <a:pt x="31330" y="6729"/>
                    <a:pt x="31645" y="7026"/>
                  </a:cubicBezTo>
                  <a:cubicBezTo>
                    <a:pt x="31807" y="6801"/>
                    <a:pt x="31987" y="6594"/>
                    <a:pt x="32176" y="6405"/>
                  </a:cubicBezTo>
                  <a:cubicBezTo>
                    <a:pt x="32302" y="6261"/>
                    <a:pt x="32446" y="6135"/>
                    <a:pt x="32599" y="6018"/>
                  </a:cubicBezTo>
                  <a:cubicBezTo>
                    <a:pt x="32733" y="5901"/>
                    <a:pt x="32877" y="5793"/>
                    <a:pt x="33021" y="5695"/>
                  </a:cubicBezTo>
                  <a:lnTo>
                    <a:pt x="33453" y="5434"/>
                  </a:lnTo>
                  <a:lnTo>
                    <a:pt x="33660" y="5308"/>
                  </a:lnTo>
                  <a:lnTo>
                    <a:pt x="33867" y="5218"/>
                  </a:lnTo>
                  <a:cubicBezTo>
                    <a:pt x="34119" y="5101"/>
                    <a:pt x="34380" y="5002"/>
                    <a:pt x="34641" y="4921"/>
                  </a:cubicBezTo>
                  <a:lnTo>
                    <a:pt x="35307" y="4750"/>
                  </a:lnTo>
                  <a:cubicBezTo>
                    <a:pt x="35712" y="4682"/>
                    <a:pt x="36024" y="4655"/>
                    <a:pt x="36237" y="4655"/>
                  </a:cubicBezTo>
                  <a:cubicBezTo>
                    <a:pt x="36449" y="4655"/>
                    <a:pt x="36562" y="4682"/>
                    <a:pt x="36566" y="4723"/>
                  </a:cubicBezTo>
                  <a:cubicBezTo>
                    <a:pt x="36575" y="4804"/>
                    <a:pt x="36161" y="4948"/>
                    <a:pt x="35424" y="5182"/>
                  </a:cubicBezTo>
                  <a:lnTo>
                    <a:pt x="34821" y="5407"/>
                  </a:lnTo>
                  <a:cubicBezTo>
                    <a:pt x="34596" y="5479"/>
                    <a:pt x="34380" y="5623"/>
                    <a:pt x="34128" y="5739"/>
                  </a:cubicBezTo>
                  <a:lnTo>
                    <a:pt x="33939" y="5829"/>
                  </a:lnTo>
                  <a:lnTo>
                    <a:pt x="33759" y="5946"/>
                  </a:lnTo>
                  <a:lnTo>
                    <a:pt x="33381" y="6198"/>
                  </a:lnTo>
                  <a:cubicBezTo>
                    <a:pt x="33246" y="6288"/>
                    <a:pt x="33120" y="6396"/>
                    <a:pt x="33003" y="6504"/>
                  </a:cubicBezTo>
                  <a:cubicBezTo>
                    <a:pt x="32868" y="6603"/>
                    <a:pt x="32742" y="6720"/>
                    <a:pt x="32625" y="6846"/>
                  </a:cubicBezTo>
                  <a:cubicBezTo>
                    <a:pt x="32437" y="7044"/>
                    <a:pt x="32257" y="7251"/>
                    <a:pt x="32095" y="7476"/>
                  </a:cubicBezTo>
                  <a:cubicBezTo>
                    <a:pt x="32194" y="7575"/>
                    <a:pt x="32284" y="7683"/>
                    <a:pt x="32374" y="7791"/>
                  </a:cubicBezTo>
                  <a:cubicBezTo>
                    <a:pt x="33264" y="8853"/>
                    <a:pt x="33840" y="9995"/>
                    <a:pt x="34290" y="11048"/>
                  </a:cubicBezTo>
                  <a:cubicBezTo>
                    <a:pt x="34722" y="12110"/>
                    <a:pt x="35064" y="13081"/>
                    <a:pt x="35352" y="13963"/>
                  </a:cubicBezTo>
                  <a:cubicBezTo>
                    <a:pt x="35919" y="15718"/>
                    <a:pt x="36278" y="17094"/>
                    <a:pt x="36494" y="18030"/>
                  </a:cubicBezTo>
                  <a:cubicBezTo>
                    <a:pt x="36719" y="18957"/>
                    <a:pt x="36782" y="19452"/>
                    <a:pt x="36746" y="19461"/>
                  </a:cubicBezTo>
                  <a:cubicBezTo>
                    <a:pt x="36746" y="19461"/>
                    <a:pt x="36745" y="19461"/>
                    <a:pt x="36745" y="19461"/>
                  </a:cubicBezTo>
                  <a:cubicBezTo>
                    <a:pt x="36698" y="19461"/>
                    <a:pt x="36546" y="18993"/>
                    <a:pt x="36260" y="18093"/>
                  </a:cubicBezTo>
                  <a:cubicBezTo>
                    <a:pt x="35973" y="17184"/>
                    <a:pt x="35550" y="15835"/>
                    <a:pt x="34929" y="14107"/>
                  </a:cubicBezTo>
                  <a:cubicBezTo>
                    <a:pt x="34263" y="12407"/>
                    <a:pt x="33606" y="10166"/>
                    <a:pt x="31933" y="8169"/>
                  </a:cubicBezTo>
                  <a:cubicBezTo>
                    <a:pt x="31042" y="7107"/>
                    <a:pt x="29881" y="6315"/>
                    <a:pt x="28568" y="5874"/>
                  </a:cubicBezTo>
                  <a:cubicBezTo>
                    <a:pt x="27608" y="5567"/>
                    <a:pt x="26551" y="5432"/>
                    <a:pt x="25444" y="5432"/>
                  </a:cubicBezTo>
                  <a:cubicBezTo>
                    <a:pt x="24932" y="5432"/>
                    <a:pt x="24409" y="5461"/>
                    <a:pt x="23880" y="5515"/>
                  </a:cubicBezTo>
                  <a:cubicBezTo>
                    <a:pt x="23061" y="5605"/>
                    <a:pt x="22251" y="5739"/>
                    <a:pt x="21451" y="5910"/>
                  </a:cubicBezTo>
                  <a:cubicBezTo>
                    <a:pt x="21055" y="5982"/>
                    <a:pt x="20677" y="6099"/>
                    <a:pt x="20290" y="6189"/>
                  </a:cubicBezTo>
                  <a:cubicBezTo>
                    <a:pt x="20101" y="6234"/>
                    <a:pt x="19912" y="6279"/>
                    <a:pt x="19732" y="6333"/>
                  </a:cubicBezTo>
                  <a:lnTo>
                    <a:pt x="19201" y="6504"/>
                  </a:lnTo>
                  <a:cubicBezTo>
                    <a:pt x="18536" y="6747"/>
                    <a:pt x="17915" y="7089"/>
                    <a:pt x="17348" y="7512"/>
                  </a:cubicBezTo>
                  <a:cubicBezTo>
                    <a:pt x="16817" y="7926"/>
                    <a:pt x="16349" y="8403"/>
                    <a:pt x="15935" y="8925"/>
                  </a:cubicBezTo>
                  <a:cubicBezTo>
                    <a:pt x="15215" y="9887"/>
                    <a:pt x="14640" y="10958"/>
                    <a:pt x="14235" y="12101"/>
                  </a:cubicBezTo>
                  <a:cubicBezTo>
                    <a:pt x="13893" y="13054"/>
                    <a:pt x="13623" y="14035"/>
                    <a:pt x="13434" y="15034"/>
                  </a:cubicBezTo>
                  <a:cubicBezTo>
                    <a:pt x="13173" y="16401"/>
                    <a:pt x="13002" y="17787"/>
                    <a:pt x="12930" y="19182"/>
                  </a:cubicBezTo>
                  <a:cubicBezTo>
                    <a:pt x="12876" y="20135"/>
                    <a:pt x="12867" y="20630"/>
                    <a:pt x="12822" y="20630"/>
                  </a:cubicBezTo>
                  <a:cubicBezTo>
                    <a:pt x="12777" y="20630"/>
                    <a:pt x="12705" y="20135"/>
                    <a:pt x="12678" y="19182"/>
                  </a:cubicBezTo>
                  <a:cubicBezTo>
                    <a:pt x="12660" y="17760"/>
                    <a:pt x="12759" y="16347"/>
                    <a:pt x="12993" y="14953"/>
                  </a:cubicBezTo>
                  <a:cubicBezTo>
                    <a:pt x="13155" y="13918"/>
                    <a:pt x="13407" y="12910"/>
                    <a:pt x="13740" y="11921"/>
                  </a:cubicBezTo>
                  <a:cubicBezTo>
                    <a:pt x="14136" y="10724"/>
                    <a:pt x="14721" y="9590"/>
                    <a:pt x="15476" y="8574"/>
                  </a:cubicBezTo>
                  <a:cubicBezTo>
                    <a:pt x="15908" y="7998"/>
                    <a:pt x="16412" y="7485"/>
                    <a:pt x="16979" y="7035"/>
                  </a:cubicBezTo>
                  <a:cubicBezTo>
                    <a:pt x="17213" y="6855"/>
                    <a:pt x="17456" y="6693"/>
                    <a:pt x="17708" y="6540"/>
                  </a:cubicBezTo>
                  <a:cubicBezTo>
                    <a:pt x="17258" y="6189"/>
                    <a:pt x="16745" y="5919"/>
                    <a:pt x="16196" y="5739"/>
                  </a:cubicBezTo>
                  <a:cubicBezTo>
                    <a:pt x="14784" y="5254"/>
                    <a:pt x="13551" y="5263"/>
                    <a:pt x="12732" y="5182"/>
                  </a:cubicBezTo>
                  <a:cubicBezTo>
                    <a:pt x="11904" y="5173"/>
                    <a:pt x="11455" y="5119"/>
                    <a:pt x="11446" y="5038"/>
                  </a:cubicBezTo>
                  <a:cubicBezTo>
                    <a:pt x="11437" y="4948"/>
                    <a:pt x="11877" y="4840"/>
                    <a:pt x="12723" y="4732"/>
                  </a:cubicBezTo>
                  <a:cubicBezTo>
                    <a:pt x="12998" y="4720"/>
                    <a:pt x="13319" y="4703"/>
                    <a:pt x="13682" y="4703"/>
                  </a:cubicBezTo>
                  <a:cubicBezTo>
                    <a:pt x="14436" y="4703"/>
                    <a:pt x="15367" y="4778"/>
                    <a:pt x="16412" y="5137"/>
                  </a:cubicBezTo>
                  <a:cubicBezTo>
                    <a:pt x="17105" y="5362"/>
                    <a:pt x="17735" y="5739"/>
                    <a:pt x="18275" y="6225"/>
                  </a:cubicBezTo>
                  <a:cubicBezTo>
                    <a:pt x="18509" y="6108"/>
                    <a:pt x="18742" y="6000"/>
                    <a:pt x="18994" y="5910"/>
                  </a:cubicBezTo>
                  <a:lnTo>
                    <a:pt x="19102" y="5874"/>
                  </a:lnTo>
                  <a:cubicBezTo>
                    <a:pt x="18985" y="5443"/>
                    <a:pt x="18814" y="5029"/>
                    <a:pt x="18590" y="4642"/>
                  </a:cubicBezTo>
                  <a:cubicBezTo>
                    <a:pt x="18464" y="4408"/>
                    <a:pt x="18275" y="4210"/>
                    <a:pt x="18041" y="4075"/>
                  </a:cubicBezTo>
                  <a:lnTo>
                    <a:pt x="17996" y="4057"/>
                  </a:lnTo>
                  <a:cubicBezTo>
                    <a:pt x="17749" y="3911"/>
                    <a:pt x="17879" y="3566"/>
                    <a:pt x="18113" y="3566"/>
                  </a:cubicBezTo>
                  <a:cubicBezTo>
                    <a:pt x="18152" y="3566"/>
                    <a:pt x="18195" y="3576"/>
                    <a:pt x="18239" y="3598"/>
                  </a:cubicBezTo>
                  <a:cubicBezTo>
                    <a:pt x="18248" y="3598"/>
                    <a:pt x="18248" y="3607"/>
                    <a:pt x="18257" y="3607"/>
                  </a:cubicBezTo>
                  <a:lnTo>
                    <a:pt x="18266" y="3607"/>
                  </a:lnTo>
                  <a:lnTo>
                    <a:pt x="18293" y="3616"/>
                  </a:lnTo>
                  <a:lnTo>
                    <a:pt x="18374" y="3670"/>
                  </a:lnTo>
                  <a:cubicBezTo>
                    <a:pt x="18455" y="3706"/>
                    <a:pt x="18563" y="3760"/>
                    <a:pt x="18688" y="3814"/>
                  </a:cubicBezTo>
                  <a:cubicBezTo>
                    <a:pt x="18940" y="3922"/>
                    <a:pt x="19210" y="3985"/>
                    <a:pt x="19480" y="3985"/>
                  </a:cubicBezTo>
                  <a:cubicBezTo>
                    <a:pt x="19507" y="3985"/>
                    <a:pt x="19543" y="3976"/>
                    <a:pt x="19570" y="3967"/>
                  </a:cubicBezTo>
                  <a:cubicBezTo>
                    <a:pt x="19039" y="3319"/>
                    <a:pt x="18419" y="2734"/>
                    <a:pt x="17726" y="2239"/>
                  </a:cubicBezTo>
                  <a:cubicBezTo>
                    <a:pt x="16423" y="1331"/>
                    <a:pt x="14818" y="738"/>
                    <a:pt x="12816" y="738"/>
                  </a:cubicBezTo>
                  <a:cubicBezTo>
                    <a:pt x="12578" y="738"/>
                    <a:pt x="12334" y="747"/>
                    <a:pt x="12084" y="764"/>
                  </a:cubicBezTo>
                  <a:lnTo>
                    <a:pt x="11742" y="800"/>
                  </a:lnTo>
                  <a:cubicBezTo>
                    <a:pt x="9520" y="1025"/>
                    <a:pt x="7658" y="1646"/>
                    <a:pt x="6119" y="2635"/>
                  </a:cubicBezTo>
                  <a:cubicBezTo>
                    <a:pt x="4590" y="3616"/>
                    <a:pt x="3384" y="4975"/>
                    <a:pt x="2466" y="6693"/>
                  </a:cubicBezTo>
                  <a:cubicBezTo>
                    <a:pt x="631" y="10139"/>
                    <a:pt x="1" y="15052"/>
                    <a:pt x="442" y="21269"/>
                  </a:cubicBezTo>
                  <a:cubicBezTo>
                    <a:pt x="523" y="22493"/>
                    <a:pt x="649" y="23770"/>
                    <a:pt x="820" y="25093"/>
                  </a:cubicBezTo>
                  <a:cubicBezTo>
                    <a:pt x="1413" y="29781"/>
                    <a:pt x="2556" y="34378"/>
                    <a:pt x="4185" y="38256"/>
                  </a:cubicBezTo>
                  <a:cubicBezTo>
                    <a:pt x="5813" y="42125"/>
                    <a:pt x="7919" y="45274"/>
                    <a:pt x="10429" y="47074"/>
                  </a:cubicBezTo>
                  <a:cubicBezTo>
                    <a:pt x="11933" y="48163"/>
                    <a:pt x="13577" y="48768"/>
                    <a:pt x="15361" y="48768"/>
                  </a:cubicBezTo>
                  <a:cubicBezTo>
                    <a:pt x="15551" y="48768"/>
                    <a:pt x="15742" y="48761"/>
                    <a:pt x="15935" y="48747"/>
                  </a:cubicBezTo>
                  <a:cubicBezTo>
                    <a:pt x="16826" y="48675"/>
                    <a:pt x="17699" y="48477"/>
                    <a:pt x="18536" y="48162"/>
                  </a:cubicBezTo>
                  <a:cubicBezTo>
                    <a:pt x="17762" y="47137"/>
                    <a:pt x="17249" y="46075"/>
                    <a:pt x="16817" y="45085"/>
                  </a:cubicBezTo>
                  <a:cubicBezTo>
                    <a:pt x="16367" y="44015"/>
                    <a:pt x="16016" y="43016"/>
                    <a:pt x="15728" y="42116"/>
                  </a:cubicBezTo>
                  <a:cubicBezTo>
                    <a:pt x="15305" y="40748"/>
                    <a:pt x="14955" y="39354"/>
                    <a:pt x="14676" y="37941"/>
                  </a:cubicBezTo>
                  <a:cubicBezTo>
                    <a:pt x="14496" y="36979"/>
                    <a:pt x="14442" y="36475"/>
                    <a:pt x="14487" y="36475"/>
                  </a:cubicBezTo>
                  <a:cubicBezTo>
                    <a:pt x="14487" y="36475"/>
                    <a:pt x="14488" y="36475"/>
                    <a:pt x="14488" y="36475"/>
                  </a:cubicBezTo>
                  <a:cubicBezTo>
                    <a:pt x="14534" y="36475"/>
                    <a:pt x="14660" y="36960"/>
                    <a:pt x="14919" y="37887"/>
                  </a:cubicBezTo>
                  <a:cubicBezTo>
                    <a:pt x="15170" y="38823"/>
                    <a:pt x="15557" y="40209"/>
                    <a:pt x="16151" y="41981"/>
                  </a:cubicBezTo>
                  <a:cubicBezTo>
                    <a:pt x="16466" y="42863"/>
                    <a:pt x="16826" y="43835"/>
                    <a:pt x="17294" y="44878"/>
                  </a:cubicBezTo>
                  <a:cubicBezTo>
                    <a:pt x="17762" y="45922"/>
                    <a:pt x="18347" y="47020"/>
                    <a:pt x="19183" y="48036"/>
                  </a:cubicBezTo>
                  <a:cubicBezTo>
                    <a:pt x="20011" y="49026"/>
                    <a:pt x="21289" y="49719"/>
                    <a:pt x="22737" y="50133"/>
                  </a:cubicBezTo>
                  <a:cubicBezTo>
                    <a:pt x="23784" y="50432"/>
                    <a:pt x="24934" y="50571"/>
                    <a:pt x="26133" y="50571"/>
                  </a:cubicBezTo>
                  <a:cubicBezTo>
                    <a:pt x="26593" y="50571"/>
                    <a:pt x="27061" y="50551"/>
                    <a:pt x="27533" y="50511"/>
                  </a:cubicBezTo>
                  <a:cubicBezTo>
                    <a:pt x="29152" y="50376"/>
                    <a:pt x="30736" y="49989"/>
                    <a:pt x="32230" y="49359"/>
                  </a:cubicBezTo>
                  <a:cubicBezTo>
                    <a:pt x="32581" y="49215"/>
                    <a:pt x="32913" y="49053"/>
                    <a:pt x="33246" y="48873"/>
                  </a:cubicBezTo>
                  <a:cubicBezTo>
                    <a:pt x="33561" y="48711"/>
                    <a:pt x="33867" y="48531"/>
                    <a:pt x="34155" y="48324"/>
                  </a:cubicBezTo>
                  <a:cubicBezTo>
                    <a:pt x="34686" y="47919"/>
                    <a:pt x="35136" y="47416"/>
                    <a:pt x="35478" y="46840"/>
                  </a:cubicBezTo>
                  <a:cubicBezTo>
                    <a:pt x="36152" y="45715"/>
                    <a:pt x="36539" y="44527"/>
                    <a:pt x="36809" y="43421"/>
                  </a:cubicBezTo>
                  <a:cubicBezTo>
                    <a:pt x="37052" y="42413"/>
                    <a:pt x="37223" y="41396"/>
                    <a:pt x="37331" y="40362"/>
                  </a:cubicBezTo>
                  <a:cubicBezTo>
                    <a:pt x="37538" y="38508"/>
                    <a:pt x="37556" y="37069"/>
                    <a:pt x="37574" y="36106"/>
                  </a:cubicBezTo>
                  <a:cubicBezTo>
                    <a:pt x="37592" y="35134"/>
                    <a:pt x="37592" y="34630"/>
                    <a:pt x="37637" y="34630"/>
                  </a:cubicBezTo>
                  <a:cubicBezTo>
                    <a:pt x="37637" y="34630"/>
                    <a:pt x="37638" y="34630"/>
                    <a:pt x="37638" y="34630"/>
                  </a:cubicBezTo>
                  <a:cubicBezTo>
                    <a:pt x="37675" y="34630"/>
                    <a:pt x="37764" y="35134"/>
                    <a:pt x="37826" y="36097"/>
                  </a:cubicBezTo>
                  <a:cubicBezTo>
                    <a:pt x="37916" y="37536"/>
                    <a:pt x="37898" y="38976"/>
                    <a:pt x="37781" y="40407"/>
                  </a:cubicBezTo>
                  <a:cubicBezTo>
                    <a:pt x="37700" y="41459"/>
                    <a:pt x="37547" y="42512"/>
                    <a:pt x="37322" y="43547"/>
                  </a:cubicBezTo>
                  <a:cubicBezTo>
                    <a:pt x="37106" y="44599"/>
                    <a:pt x="36755" y="45616"/>
                    <a:pt x="36287" y="46579"/>
                  </a:cubicBezTo>
                  <a:cubicBezTo>
                    <a:pt x="37310" y="46900"/>
                    <a:pt x="38270" y="47047"/>
                    <a:pt x="39158" y="47047"/>
                  </a:cubicBezTo>
                  <a:cubicBezTo>
                    <a:pt x="39341" y="47047"/>
                    <a:pt x="39521" y="47041"/>
                    <a:pt x="39697" y="47029"/>
                  </a:cubicBezTo>
                  <a:cubicBezTo>
                    <a:pt x="41668" y="46894"/>
                    <a:pt x="43305" y="46003"/>
                    <a:pt x="44700" y="44527"/>
                  </a:cubicBezTo>
                  <a:cubicBezTo>
                    <a:pt x="46095" y="43052"/>
                    <a:pt x="47219" y="40991"/>
                    <a:pt x="48110" y="38517"/>
                  </a:cubicBezTo>
                  <a:cubicBezTo>
                    <a:pt x="49883" y="33578"/>
                    <a:pt x="50692" y="27045"/>
                    <a:pt x="50854" y="20513"/>
                  </a:cubicBezTo>
                  <a:cubicBezTo>
                    <a:pt x="50908" y="18201"/>
                    <a:pt x="50872" y="16105"/>
                    <a:pt x="50737" y="14215"/>
                  </a:cubicBezTo>
                  <a:cubicBezTo>
                    <a:pt x="50476" y="10346"/>
                    <a:pt x="49784" y="7332"/>
                    <a:pt x="48605" y="5101"/>
                  </a:cubicBezTo>
                  <a:cubicBezTo>
                    <a:pt x="47417" y="2878"/>
                    <a:pt x="45771" y="1439"/>
                    <a:pt x="43521" y="665"/>
                  </a:cubicBezTo>
                  <a:cubicBezTo>
                    <a:pt x="42224" y="222"/>
                    <a:pt x="40718" y="1"/>
                    <a:pt x="3899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6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4"/>
            <p:cNvSpPr/>
            <p:nvPr/>
          </p:nvSpPr>
          <p:spPr>
            <a:xfrm rot="6303980" flipH="1">
              <a:off x="1424301" y="4616650"/>
              <a:ext cx="39089" cy="36597"/>
            </a:xfrm>
            <a:custGeom>
              <a:avLst/>
              <a:gdLst/>
              <a:ahLst/>
              <a:cxnLst/>
              <a:rect l="l" t="t" r="r" b="b"/>
              <a:pathLst>
                <a:path w="3969" h="3716" extrusionOk="0">
                  <a:moveTo>
                    <a:pt x="2430" y="0"/>
                  </a:moveTo>
                  <a:lnTo>
                    <a:pt x="2430" y="0"/>
                  </a:lnTo>
                  <a:cubicBezTo>
                    <a:pt x="1620" y="261"/>
                    <a:pt x="874" y="1017"/>
                    <a:pt x="496" y="1701"/>
                  </a:cubicBezTo>
                  <a:cubicBezTo>
                    <a:pt x="253" y="2142"/>
                    <a:pt x="1" y="2780"/>
                    <a:pt x="316" y="3257"/>
                  </a:cubicBezTo>
                  <a:cubicBezTo>
                    <a:pt x="507" y="3549"/>
                    <a:pt x="737" y="3715"/>
                    <a:pt x="1004" y="3715"/>
                  </a:cubicBezTo>
                  <a:cubicBezTo>
                    <a:pt x="1140" y="3715"/>
                    <a:pt x="1286" y="3672"/>
                    <a:pt x="1440" y="3581"/>
                  </a:cubicBezTo>
                  <a:cubicBezTo>
                    <a:pt x="2493" y="2969"/>
                    <a:pt x="3969" y="630"/>
                    <a:pt x="2430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4"/>
            <p:cNvSpPr/>
            <p:nvPr/>
          </p:nvSpPr>
          <p:spPr>
            <a:xfrm rot="6303980" flipH="1">
              <a:off x="1484611" y="4642336"/>
              <a:ext cx="93935" cy="132197"/>
            </a:xfrm>
            <a:custGeom>
              <a:avLst/>
              <a:gdLst/>
              <a:ahLst/>
              <a:cxnLst/>
              <a:rect l="l" t="t" r="r" b="b"/>
              <a:pathLst>
                <a:path w="9538" h="13423" extrusionOk="0">
                  <a:moveTo>
                    <a:pt x="1988" y="1"/>
                  </a:moveTo>
                  <a:cubicBezTo>
                    <a:pt x="1308" y="1"/>
                    <a:pt x="633" y="165"/>
                    <a:pt x="0" y="547"/>
                  </a:cubicBezTo>
                  <a:cubicBezTo>
                    <a:pt x="18" y="1141"/>
                    <a:pt x="342" y="1717"/>
                    <a:pt x="648" y="2194"/>
                  </a:cubicBezTo>
                  <a:cubicBezTo>
                    <a:pt x="1467" y="3481"/>
                    <a:pt x="2546" y="4551"/>
                    <a:pt x="3527" y="5703"/>
                  </a:cubicBezTo>
                  <a:cubicBezTo>
                    <a:pt x="4184" y="6495"/>
                    <a:pt x="4436" y="7448"/>
                    <a:pt x="4742" y="8411"/>
                  </a:cubicBezTo>
                  <a:cubicBezTo>
                    <a:pt x="5174" y="9761"/>
                    <a:pt x="5569" y="11227"/>
                    <a:pt x="6379" y="12406"/>
                  </a:cubicBezTo>
                  <a:cubicBezTo>
                    <a:pt x="6686" y="12863"/>
                    <a:pt x="7173" y="13423"/>
                    <a:pt x="7772" y="13423"/>
                  </a:cubicBezTo>
                  <a:cubicBezTo>
                    <a:pt x="7857" y="13423"/>
                    <a:pt x="7945" y="13412"/>
                    <a:pt x="8035" y="13387"/>
                  </a:cubicBezTo>
                  <a:cubicBezTo>
                    <a:pt x="8791" y="13180"/>
                    <a:pt x="9195" y="12640"/>
                    <a:pt x="9303" y="11875"/>
                  </a:cubicBezTo>
                  <a:cubicBezTo>
                    <a:pt x="9537" y="10094"/>
                    <a:pt x="9096" y="8186"/>
                    <a:pt x="8638" y="6477"/>
                  </a:cubicBezTo>
                  <a:cubicBezTo>
                    <a:pt x="8152" y="4677"/>
                    <a:pt x="7549" y="3013"/>
                    <a:pt x="6082" y="1753"/>
                  </a:cubicBezTo>
                  <a:cubicBezTo>
                    <a:pt x="4939" y="764"/>
                    <a:pt x="3452" y="1"/>
                    <a:pt x="1988" y="1"/>
                  </a:cubicBezTo>
                  <a:close/>
                </a:path>
              </a:pathLst>
            </a:custGeom>
            <a:solidFill>
              <a:srgbClr val="FFFBEE">
                <a:alpha val="43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4"/>
            <p:cNvSpPr/>
            <p:nvPr/>
          </p:nvSpPr>
          <p:spPr>
            <a:xfrm rot="6303980" flipH="1">
              <a:off x="1193833" y="4450762"/>
              <a:ext cx="479309" cy="498267"/>
            </a:xfrm>
            <a:custGeom>
              <a:avLst/>
              <a:gdLst/>
              <a:ahLst/>
              <a:cxnLst/>
              <a:rect l="l" t="t" r="r" b="b"/>
              <a:pathLst>
                <a:path w="48668" h="50593" extrusionOk="0">
                  <a:moveTo>
                    <a:pt x="36809" y="0"/>
                  </a:moveTo>
                  <a:cubicBezTo>
                    <a:pt x="36515" y="0"/>
                    <a:pt x="36215" y="7"/>
                    <a:pt x="35909" y="20"/>
                  </a:cubicBezTo>
                  <a:cubicBezTo>
                    <a:pt x="35819" y="20"/>
                    <a:pt x="35729" y="29"/>
                    <a:pt x="35639" y="29"/>
                  </a:cubicBezTo>
                  <a:cubicBezTo>
                    <a:pt x="33444" y="191"/>
                    <a:pt x="31815" y="1145"/>
                    <a:pt x="30564" y="2530"/>
                  </a:cubicBezTo>
                  <a:cubicBezTo>
                    <a:pt x="29710" y="3484"/>
                    <a:pt x="29044" y="4654"/>
                    <a:pt x="28522" y="5895"/>
                  </a:cubicBezTo>
                  <a:cubicBezTo>
                    <a:pt x="28774" y="6219"/>
                    <a:pt x="29017" y="6552"/>
                    <a:pt x="29251" y="6894"/>
                  </a:cubicBezTo>
                  <a:cubicBezTo>
                    <a:pt x="29296" y="6939"/>
                    <a:pt x="29350" y="6975"/>
                    <a:pt x="29395" y="7020"/>
                  </a:cubicBezTo>
                  <a:cubicBezTo>
                    <a:pt x="29557" y="6795"/>
                    <a:pt x="29728" y="6588"/>
                    <a:pt x="29926" y="6399"/>
                  </a:cubicBezTo>
                  <a:cubicBezTo>
                    <a:pt x="30052" y="6255"/>
                    <a:pt x="30196" y="6129"/>
                    <a:pt x="30349" y="6012"/>
                  </a:cubicBezTo>
                  <a:cubicBezTo>
                    <a:pt x="30483" y="5895"/>
                    <a:pt x="30618" y="5787"/>
                    <a:pt x="30771" y="5689"/>
                  </a:cubicBezTo>
                  <a:lnTo>
                    <a:pt x="31203" y="5428"/>
                  </a:lnTo>
                  <a:lnTo>
                    <a:pt x="31401" y="5302"/>
                  </a:lnTo>
                  <a:lnTo>
                    <a:pt x="31617" y="5212"/>
                  </a:lnTo>
                  <a:cubicBezTo>
                    <a:pt x="31869" y="5095"/>
                    <a:pt x="32130" y="4996"/>
                    <a:pt x="32391" y="4915"/>
                  </a:cubicBezTo>
                  <a:lnTo>
                    <a:pt x="33057" y="4744"/>
                  </a:lnTo>
                  <a:cubicBezTo>
                    <a:pt x="33462" y="4676"/>
                    <a:pt x="33772" y="4649"/>
                    <a:pt x="33983" y="4649"/>
                  </a:cubicBezTo>
                  <a:cubicBezTo>
                    <a:pt x="34195" y="4649"/>
                    <a:pt x="34307" y="4676"/>
                    <a:pt x="34316" y="4717"/>
                  </a:cubicBezTo>
                  <a:cubicBezTo>
                    <a:pt x="34325" y="4798"/>
                    <a:pt x="33911" y="4942"/>
                    <a:pt x="33174" y="5176"/>
                  </a:cubicBezTo>
                  <a:lnTo>
                    <a:pt x="32571" y="5401"/>
                  </a:lnTo>
                  <a:cubicBezTo>
                    <a:pt x="32346" y="5473"/>
                    <a:pt x="32130" y="5617"/>
                    <a:pt x="31878" y="5733"/>
                  </a:cubicBezTo>
                  <a:lnTo>
                    <a:pt x="31689" y="5823"/>
                  </a:lnTo>
                  <a:lnTo>
                    <a:pt x="31509" y="5940"/>
                  </a:lnTo>
                  <a:lnTo>
                    <a:pt x="31131" y="6192"/>
                  </a:lnTo>
                  <a:cubicBezTo>
                    <a:pt x="30996" y="6282"/>
                    <a:pt x="30870" y="6390"/>
                    <a:pt x="30753" y="6498"/>
                  </a:cubicBezTo>
                  <a:cubicBezTo>
                    <a:pt x="30618" y="6597"/>
                    <a:pt x="30492" y="6714"/>
                    <a:pt x="30375" y="6840"/>
                  </a:cubicBezTo>
                  <a:cubicBezTo>
                    <a:pt x="30187" y="7038"/>
                    <a:pt x="30007" y="7245"/>
                    <a:pt x="29845" y="7470"/>
                  </a:cubicBezTo>
                  <a:cubicBezTo>
                    <a:pt x="29944" y="7578"/>
                    <a:pt x="30034" y="7677"/>
                    <a:pt x="30124" y="7785"/>
                  </a:cubicBezTo>
                  <a:cubicBezTo>
                    <a:pt x="31005" y="8847"/>
                    <a:pt x="31590" y="9989"/>
                    <a:pt x="32040" y="11042"/>
                  </a:cubicBezTo>
                  <a:cubicBezTo>
                    <a:pt x="32463" y="12104"/>
                    <a:pt x="32805" y="13075"/>
                    <a:pt x="33102" y="13957"/>
                  </a:cubicBezTo>
                  <a:cubicBezTo>
                    <a:pt x="33210" y="14308"/>
                    <a:pt x="33318" y="14632"/>
                    <a:pt x="33417" y="14956"/>
                  </a:cubicBezTo>
                  <a:cubicBezTo>
                    <a:pt x="34145" y="16638"/>
                    <a:pt x="34748" y="18357"/>
                    <a:pt x="34955" y="20237"/>
                  </a:cubicBezTo>
                  <a:cubicBezTo>
                    <a:pt x="35135" y="21956"/>
                    <a:pt x="35117" y="23674"/>
                    <a:pt x="35063" y="25384"/>
                  </a:cubicBezTo>
                  <a:cubicBezTo>
                    <a:pt x="35108" y="25753"/>
                    <a:pt x="35144" y="26194"/>
                    <a:pt x="35162" y="26724"/>
                  </a:cubicBezTo>
                  <a:cubicBezTo>
                    <a:pt x="35234" y="28263"/>
                    <a:pt x="35171" y="29154"/>
                    <a:pt x="35117" y="29154"/>
                  </a:cubicBezTo>
                  <a:cubicBezTo>
                    <a:pt x="35063" y="29154"/>
                    <a:pt x="35027" y="28524"/>
                    <a:pt x="34982" y="27399"/>
                  </a:cubicBezTo>
                  <a:cubicBezTo>
                    <a:pt x="34955" y="28002"/>
                    <a:pt x="34928" y="28596"/>
                    <a:pt x="34919" y="29199"/>
                  </a:cubicBezTo>
                  <a:cubicBezTo>
                    <a:pt x="34847" y="31763"/>
                    <a:pt x="35117" y="34453"/>
                    <a:pt x="34406" y="36946"/>
                  </a:cubicBezTo>
                  <a:cubicBezTo>
                    <a:pt x="33759" y="39177"/>
                    <a:pt x="32373" y="40859"/>
                    <a:pt x="30250" y="41840"/>
                  </a:cubicBezTo>
                  <a:cubicBezTo>
                    <a:pt x="28750" y="42548"/>
                    <a:pt x="27085" y="42946"/>
                    <a:pt x="25418" y="42946"/>
                  </a:cubicBezTo>
                  <a:cubicBezTo>
                    <a:pt x="24925" y="42946"/>
                    <a:pt x="24432" y="42911"/>
                    <a:pt x="23942" y="42839"/>
                  </a:cubicBezTo>
                  <a:cubicBezTo>
                    <a:pt x="21774" y="42533"/>
                    <a:pt x="19489" y="41597"/>
                    <a:pt x="17644" y="40428"/>
                  </a:cubicBezTo>
                  <a:cubicBezTo>
                    <a:pt x="15953" y="39348"/>
                    <a:pt x="14459" y="37881"/>
                    <a:pt x="13829" y="35938"/>
                  </a:cubicBezTo>
                  <a:cubicBezTo>
                    <a:pt x="13379" y="34552"/>
                    <a:pt x="13271" y="33068"/>
                    <a:pt x="13091" y="31628"/>
                  </a:cubicBezTo>
                  <a:cubicBezTo>
                    <a:pt x="12894" y="30018"/>
                    <a:pt x="12696" y="28398"/>
                    <a:pt x="12516" y="26778"/>
                  </a:cubicBezTo>
                  <a:cubicBezTo>
                    <a:pt x="12192" y="23899"/>
                    <a:pt x="11886" y="21011"/>
                    <a:pt x="11553" y="18132"/>
                  </a:cubicBezTo>
                  <a:cubicBezTo>
                    <a:pt x="11121" y="20615"/>
                    <a:pt x="11022" y="23126"/>
                    <a:pt x="10968" y="25645"/>
                  </a:cubicBezTo>
                  <a:cubicBezTo>
                    <a:pt x="11031" y="26068"/>
                    <a:pt x="11094" y="26769"/>
                    <a:pt x="11175" y="27687"/>
                  </a:cubicBezTo>
                  <a:cubicBezTo>
                    <a:pt x="11319" y="29298"/>
                    <a:pt x="11373" y="30233"/>
                    <a:pt x="11256" y="30251"/>
                  </a:cubicBezTo>
                  <a:cubicBezTo>
                    <a:pt x="11255" y="30252"/>
                    <a:pt x="11254" y="30252"/>
                    <a:pt x="11254" y="30252"/>
                  </a:cubicBezTo>
                  <a:cubicBezTo>
                    <a:pt x="11172" y="30252"/>
                    <a:pt x="11030" y="29793"/>
                    <a:pt x="10896" y="28947"/>
                  </a:cubicBezTo>
                  <a:cubicBezTo>
                    <a:pt x="10878" y="29811"/>
                    <a:pt x="10842" y="30665"/>
                    <a:pt x="10788" y="31538"/>
                  </a:cubicBezTo>
                  <a:cubicBezTo>
                    <a:pt x="10653" y="33572"/>
                    <a:pt x="10563" y="35839"/>
                    <a:pt x="9762" y="37746"/>
                  </a:cubicBezTo>
                  <a:cubicBezTo>
                    <a:pt x="9385" y="38664"/>
                    <a:pt x="8584" y="39582"/>
                    <a:pt x="7522" y="39627"/>
                  </a:cubicBezTo>
                  <a:cubicBezTo>
                    <a:pt x="7468" y="39630"/>
                    <a:pt x="7415" y="39631"/>
                    <a:pt x="7362" y="39631"/>
                  </a:cubicBezTo>
                  <a:cubicBezTo>
                    <a:pt x="6040" y="39631"/>
                    <a:pt x="4947" y="38783"/>
                    <a:pt x="3995" y="37935"/>
                  </a:cubicBezTo>
                  <a:cubicBezTo>
                    <a:pt x="2618" y="36721"/>
                    <a:pt x="1458" y="35272"/>
                    <a:pt x="585" y="33661"/>
                  </a:cubicBezTo>
                  <a:cubicBezTo>
                    <a:pt x="369" y="33266"/>
                    <a:pt x="180" y="32879"/>
                    <a:pt x="0" y="32465"/>
                  </a:cubicBezTo>
                  <a:lnTo>
                    <a:pt x="0" y="32465"/>
                  </a:lnTo>
                  <a:cubicBezTo>
                    <a:pt x="504" y="34444"/>
                    <a:pt x="1161" y="36388"/>
                    <a:pt x="1935" y="38277"/>
                  </a:cubicBezTo>
                  <a:cubicBezTo>
                    <a:pt x="3563" y="42146"/>
                    <a:pt x="5678" y="45295"/>
                    <a:pt x="8179" y="47095"/>
                  </a:cubicBezTo>
                  <a:cubicBezTo>
                    <a:pt x="9691" y="48184"/>
                    <a:pt x="11336" y="48789"/>
                    <a:pt x="13120" y="48789"/>
                  </a:cubicBezTo>
                  <a:cubicBezTo>
                    <a:pt x="13310" y="48789"/>
                    <a:pt x="13501" y="48782"/>
                    <a:pt x="13694" y="48768"/>
                  </a:cubicBezTo>
                  <a:cubicBezTo>
                    <a:pt x="14585" y="48696"/>
                    <a:pt x="15458" y="48498"/>
                    <a:pt x="16295" y="48174"/>
                  </a:cubicBezTo>
                  <a:cubicBezTo>
                    <a:pt x="15521" y="47158"/>
                    <a:pt x="14999" y="46096"/>
                    <a:pt x="14567" y="45106"/>
                  </a:cubicBezTo>
                  <a:cubicBezTo>
                    <a:pt x="14117" y="44036"/>
                    <a:pt x="13766" y="43037"/>
                    <a:pt x="13487" y="42137"/>
                  </a:cubicBezTo>
                  <a:cubicBezTo>
                    <a:pt x="13055" y="40760"/>
                    <a:pt x="12705" y="39366"/>
                    <a:pt x="12435" y="37962"/>
                  </a:cubicBezTo>
                  <a:cubicBezTo>
                    <a:pt x="12246" y="37000"/>
                    <a:pt x="12201" y="36496"/>
                    <a:pt x="12246" y="36496"/>
                  </a:cubicBezTo>
                  <a:cubicBezTo>
                    <a:pt x="12246" y="36496"/>
                    <a:pt x="12246" y="36496"/>
                    <a:pt x="12247" y="36496"/>
                  </a:cubicBezTo>
                  <a:cubicBezTo>
                    <a:pt x="12284" y="36496"/>
                    <a:pt x="12419" y="36981"/>
                    <a:pt x="12669" y="37908"/>
                  </a:cubicBezTo>
                  <a:cubicBezTo>
                    <a:pt x="12929" y="38844"/>
                    <a:pt x="13307" y="40230"/>
                    <a:pt x="13910" y="41993"/>
                  </a:cubicBezTo>
                  <a:cubicBezTo>
                    <a:pt x="14216" y="42875"/>
                    <a:pt x="14585" y="43856"/>
                    <a:pt x="15053" y="44899"/>
                  </a:cubicBezTo>
                  <a:cubicBezTo>
                    <a:pt x="15512" y="45934"/>
                    <a:pt x="16097" y="47041"/>
                    <a:pt x="16933" y="48057"/>
                  </a:cubicBezTo>
                  <a:cubicBezTo>
                    <a:pt x="17770" y="49047"/>
                    <a:pt x="19048" y="49740"/>
                    <a:pt x="20496" y="50154"/>
                  </a:cubicBezTo>
                  <a:cubicBezTo>
                    <a:pt x="21536" y="50453"/>
                    <a:pt x="22689" y="50592"/>
                    <a:pt x="23890" y="50592"/>
                  </a:cubicBezTo>
                  <a:cubicBezTo>
                    <a:pt x="24352" y="50592"/>
                    <a:pt x="24820" y="50572"/>
                    <a:pt x="25292" y="50532"/>
                  </a:cubicBezTo>
                  <a:cubicBezTo>
                    <a:pt x="26902" y="50397"/>
                    <a:pt x="28495" y="50010"/>
                    <a:pt x="29989" y="49380"/>
                  </a:cubicBezTo>
                  <a:cubicBezTo>
                    <a:pt x="30331" y="49236"/>
                    <a:pt x="30672" y="49074"/>
                    <a:pt x="30996" y="48894"/>
                  </a:cubicBezTo>
                  <a:cubicBezTo>
                    <a:pt x="31311" y="48732"/>
                    <a:pt x="31617" y="48552"/>
                    <a:pt x="31914" y="48345"/>
                  </a:cubicBezTo>
                  <a:cubicBezTo>
                    <a:pt x="32445" y="47940"/>
                    <a:pt x="32886" y="47428"/>
                    <a:pt x="33237" y="46861"/>
                  </a:cubicBezTo>
                  <a:cubicBezTo>
                    <a:pt x="33911" y="45736"/>
                    <a:pt x="34298" y="44548"/>
                    <a:pt x="34568" y="43442"/>
                  </a:cubicBezTo>
                  <a:cubicBezTo>
                    <a:pt x="34802" y="42434"/>
                    <a:pt x="34982" y="41417"/>
                    <a:pt x="35090" y="40383"/>
                  </a:cubicBezTo>
                  <a:cubicBezTo>
                    <a:pt x="35288" y="38529"/>
                    <a:pt x="35315" y="37090"/>
                    <a:pt x="35333" y="36118"/>
                  </a:cubicBezTo>
                  <a:cubicBezTo>
                    <a:pt x="35351" y="35155"/>
                    <a:pt x="35342" y="34651"/>
                    <a:pt x="35387" y="34642"/>
                  </a:cubicBezTo>
                  <a:cubicBezTo>
                    <a:pt x="35432" y="34642"/>
                    <a:pt x="35513" y="35146"/>
                    <a:pt x="35576" y="36118"/>
                  </a:cubicBezTo>
                  <a:cubicBezTo>
                    <a:pt x="35666" y="37548"/>
                    <a:pt x="35648" y="38988"/>
                    <a:pt x="35540" y="40428"/>
                  </a:cubicBezTo>
                  <a:cubicBezTo>
                    <a:pt x="35459" y="41480"/>
                    <a:pt x="35306" y="42533"/>
                    <a:pt x="35081" y="43568"/>
                  </a:cubicBezTo>
                  <a:cubicBezTo>
                    <a:pt x="34856" y="44611"/>
                    <a:pt x="34505" y="45637"/>
                    <a:pt x="34037" y="46600"/>
                  </a:cubicBezTo>
                  <a:cubicBezTo>
                    <a:pt x="35067" y="46921"/>
                    <a:pt x="36022" y="47068"/>
                    <a:pt x="36914" y="47068"/>
                  </a:cubicBezTo>
                  <a:cubicBezTo>
                    <a:pt x="37097" y="47068"/>
                    <a:pt x="37278" y="47062"/>
                    <a:pt x="37456" y="47050"/>
                  </a:cubicBezTo>
                  <a:cubicBezTo>
                    <a:pt x="39418" y="46906"/>
                    <a:pt x="41064" y="46024"/>
                    <a:pt x="42459" y="44548"/>
                  </a:cubicBezTo>
                  <a:cubicBezTo>
                    <a:pt x="43845" y="43073"/>
                    <a:pt x="44978" y="41003"/>
                    <a:pt x="45860" y="38538"/>
                  </a:cubicBezTo>
                  <a:cubicBezTo>
                    <a:pt x="47642" y="33599"/>
                    <a:pt x="48451" y="27066"/>
                    <a:pt x="48604" y="20534"/>
                  </a:cubicBezTo>
                  <a:cubicBezTo>
                    <a:pt x="48667" y="18213"/>
                    <a:pt x="48622" y="16108"/>
                    <a:pt x="48496" y="14218"/>
                  </a:cubicBezTo>
                  <a:cubicBezTo>
                    <a:pt x="48226" y="10340"/>
                    <a:pt x="47534" y="7326"/>
                    <a:pt x="46355" y="5095"/>
                  </a:cubicBezTo>
                  <a:cubicBezTo>
                    <a:pt x="45176" y="2872"/>
                    <a:pt x="43521" y="1433"/>
                    <a:pt x="41271" y="659"/>
                  </a:cubicBezTo>
                  <a:cubicBezTo>
                    <a:pt x="39990" y="222"/>
                    <a:pt x="38506" y="0"/>
                    <a:pt x="36809" y="0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4"/>
            <p:cNvSpPr/>
            <p:nvPr/>
          </p:nvSpPr>
          <p:spPr>
            <a:xfrm rot="6303980" flipH="1">
              <a:off x="1469730" y="4928418"/>
              <a:ext cx="20741" cy="41669"/>
            </a:xfrm>
            <a:custGeom>
              <a:avLst/>
              <a:gdLst/>
              <a:ahLst/>
              <a:cxnLst/>
              <a:rect l="l" t="t" r="r" b="b"/>
              <a:pathLst>
                <a:path w="2106" h="4231" extrusionOk="0">
                  <a:moveTo>
                    <a:pt x="1265" y="0"/>
                  </a:moveTo>
                  <a:cubicBezTo>
                    <a:pt x="1134" y="0"/>
                    <a:pt x="1002" y="5"/>
                    <a:pt x="873" y="13"/>
                  </a:cubicBezTo>
                  <a:cubicBezTo>
                    <a:pt x="801" y="13"/>
                    <a:pt x="738" y="31"/>
                    <a:pt x="693" y="31"/>
                  </a:cubicBezTo>
                  <a:lnTo>
                    <a:pt x="630" y="40"/>
                  </a:lnTo>
                  <a:lnTo>
                    <a:pt x="612" y="40"/>
                  </a:lnTo>
                  <a:lnTo>
                    <a:pt x="603" y="49"/>
                  </a:lnTo>
                  <a:cubicBezTo>
                    <a:pt x="585" y="76"/>
                    <a:pt x="567" y="103"/>
                    <a:pt x="549" y="139"/>
                  </a:cubicBezTo>
                  <a:cubicBezTo>
                    <a:pt x="504" y="247"/>
                    <a:pt x="459" y="355"/>
                    <a:pt x="432" y="472"/>
                  </a:cubicBezTo>
                  <a:cubicBezTo>
                    <a:pt x="333" y="831"/>
                    <a:pt x="252" y="1191"/>
                    <a:pt x="207" y="1560"/>
                  </a:cubicBezTo>
                  <a:cubicBezTo>
                    <a:pt x="72" y="2388"/>
                    <a:pt x="0" y="3333"/>
                    <a:pt x="36" y="3828"/>
                  </a:cubicBezTo>
                  <a:cubicBezTo>
                    <a:pt x="45" y="3909"/>
                    <a:pt x="54" y="3999"/>
                    <a:pt x="81" y="4080"/>
                  </a:cubicBezTo>
                  <a:cubicBezTo>
                    <a:pt x="108" y="4143"/>
                    <a:pt x="162" y="4178"/>
                    <a:pt x="225" y="4196"/>
                  </a:cubicBezTo>
                  <a:cubicBezTo>
                    <a:pt x="316" y="4216"/>
                    <a:pt x="411" y="4231"/>
                    <a:pt x="505" y="4231"/>
                  </a:cubicBezTo>
                  <a:cubicBezTo>
                    <a:pt x="541" y="4231"/>
                    <a:pt x="577" y="4229"/>
                    <a:pt x="612" y="4223"/>
                  </a:cubicBezTo>
                  <a:cubicBezTo>
                    <a:pt x="891" y="4196"/>
                    <a:pt x="1161" y="4134"/>
                    <a:pt x="1422" y="4026"/>
                  </a:cubicBezTo>
                  <a:cubicBezTo>
                    <a:pt x="1449" y="3963"/>
                    <a:pt x="1467" y="3900"/>
                    <a:pt x="1476" y="3837"/>
                  </a:cubicBezTo>
                  <a:cubicBezTo>
                    <a:pt x="1512" y="3657"/>
                    <a:pt x="1548" y="3405"/>
                    <a:pt x="1575" y="3108"/>
                  </a:cubicBezTo>
                  <a:cubicBezTo>
                    <a:pt x="1638" y="2523"/>
                    <a:pt x="1692" y="1803"/>
                    <a:pt x="1791" y="1200"/>
                  </a:cubicBezTo>
                  <a:cubicBezTo>
                    <a:pt x="1854" y="795"/>
                    <a:pt x="1935" y="445"/>
                    <a:pt x="2079" y="184"/>
                  </a:cubicBezTo>
                  <a:cubicBezTo>
                    <a:pt x="2097" y="166"/>
                    <a:pt x="2106" y="148"/>
                    <a:pt x="2106" y="130"/>
                  </a:cubicBezTo>
                  <a:lnTo>
                    <a:pt x="2070" y="103"/>
                  </a:lnTo>
                  <a:cubicBezTo>
                    <a:pt x="1971" y="58"/>
                    <a:pt x="1863" y="31"/>
                    <a:pt x="1746" y="22"/>
                  </a:cubicBezTo>
                  <a:cubicBezTo>
                    <a:pt x="1587" y="7"/>
                    <a:pt x="1426" y="0"/>
                    <a:pt x="1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4"/>
            <p:cNvSpPr/>
            <p:nvPr/>
          </p:nvSpPr>
          <p:spPr>
            <a:xfrm rot="6303980" flipH="1">
              <a:off x="1610713" y="4804531"/>
              <a:ext cx="86322" cy="69304"/>
            </a:xfrm>
            <a:custGeom>
              <a:avLst/>
              <a:gdLst/>
              <a:ahLst/>
              <a:cxnLst/>
              <a:rect l="l" t="t" r="r" b="b"/>
              <a:pathLst>
                <a:path w="8765" h="7037" extrusionOk="0">
                  <a:moveTo>
                    <a:pt x="8764" y="0"/>
                  </a:moveTo>
                  <a:cubicBezTo>
                    <a:pt x="8143" y="90"/>
                    <a:pt x="7514" y="180"/>
                    <a:pt x="6830" y="288"/>
                  </a:cubicBezTo>
                  <a:cubicBezTo>
                    <a:pt x="3501" y="837"/>
                    <a:pt x="1476" y="1998"/>
                    <a:pt x="307" y="3437"/>
                  </a:cubicBezTo>
                  <a:cubicBezTo>
                    <a:pt x="199" y="3581"/>
                    <a:pt x="91" y="3725"/>
                    <a:pt x="1" y="3869"/>
                  </a:cubicBezTo>
                  <a:cubicBezTo>
                    <a:pt x="1314" y="4076"/>
                    <a:pt x="2556" y="4580"/>
                    <a:pt x="3654" y="5345"/>
                  </a:cubicBezTo>
                  <a:cubicBezTo>
                    <a:pt x="4337" y="5830"/>
                    <a:pt x="4967" y="6397"/>
                    <a:pt x="5516" y="7036"/>
                  </a:cubicBezTo>
                  <a:lnTo>
                    <a:pt x="5516" y="6973"/>
                  </a:lnTo>
                  <a:cubicBezTo>
                    <a:pt x="5498" y="6811"/>
                    <a:pt x="5462" y="6649"/>
                    <a:pt x="5390" y="6496"/>
                  </a:cubicBezTo>
                  <a:cubicBezTo>
                    <a:pt x="5299" y="6321"/>
                    <a:pt x="5440" y="6126"/>
                    <a:pt x="5623" y="6126"/>
                  </a:cubicBezTo>
                  <a:cubicBezTo>
                    <a:pt x="5655" y="6126"/>
                    <a:pt x="5689" y="6132"/>
                    <a:pt x="5723" y="6145"/>
                  </a:cubicBezTo>
                  <a:lnTo>
                    <a:pt x="5759" y="6163"/>
                  </a:lnTo>
                  <a:lnTo>
                    <a:pt x="5876" y="6208"/>
                  </a:lnTo>
                  <a:cubicBezTo>
                    <a:pt x="5975" y="6244"/>
                    <a:pt x="6119" y="6289"/>
                    <a:pt x="6290" y="6334"/>
                  </a:cubicBezTo>
                  <a:cubicBezTo>
                    <a:pt x="6620" y="6429"/>
                    <a:pt x="6963" y="6482"/>
                    <a:pt x="7303" y="6482"/>
                  </a:cubicBezTo>
                  <a:cubicBezTo>
                    <a:pt x="7352" y="6482"/>
                    <a:pt x="7401" y="6481"/>
                    <a:pt x="7451" y="6478"/>
                  </a:cubicBezTo>
                  <a:cubicBezTo>
                    <a:pt x="7631" y="6469"/>
                    <a:pt x="7801" y="6433"/>
                    <a:pt x="7954" y="6361"/>
                  </a:cubicBezTo>
                  <a:cubicBezTo>
                    <a:pt x="8044" y="6316"/>
                    <a:pt x="8116" y="6253"/>
                    <a:pt x="8179" y="6181"/>
                  </a:cubicBezTo>
                  <a:cubicBezTo>
                    <a:pt x="8251" y="4661"/>
                    <a:pt x="8413" y="2285"/>
                    <a:pt x="8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8" name="Google Shape;1388;p34"/>
            <p:cNvGrpSpPr/>
            <p:nvPr/>
          </p:nvGrpSpPr>
          <p:grpSpPr>
            <a:xfrm rot="6303980" flipH="1">
              <a:off x="1480814" y="4897943"/>
              <a:ext cx="48031" cy="98525"/>
              <a:chOff x="771650" y="906350"/>
              <a:chExt cx="121925" cy="250100"/>
            </a:xfrm>
          </p:grpSpPr>
          <p:sp>
            <p:nvSpPr>
              <p:cNvPr id="1389" name="Google Shape;1389;p34"/>
              <p:cNvSpPr/>
              <p:nvPr/>
            </p:nvSpPr>
            <p:spPr>
              <a:xfrm>
                <a:off x="784925" y="1037625"/>
                <a:ext cx="52650" cy="105775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4231" extrusionOk="0">
                    <a:moveTo>
                      <a:pt x="1265" y="0"/>
                    </a:moveTo>
                    <a:cubicBezTo>
                      <a:pt x="1134" y="0"/>
                      <a:pt x="1002" y="5"/>
                      <a:pt x="873" y="13"/>
                    </a:cubicBezTo>
                    <a:cubicBezTo>
                      <a:pt x="801" y="13"/>
                      <a:pt x="738" y="31"/>
                      <a:pt x="693" y="31"/>
                    </a:cubicBezTo>
                    <a:lnTo>
                      <a:pt x="630" y="40"/>
                    </a:lnTo>
                    <a:lnTo>
                      <a:pt x="612" y="40"/>
                    </a:lnTo>
                    <a:lnTo>
                      <a:pt x="603" y="49"/>
                    </a:lnTo>
                    <a:cubicBezTo>
                      <a:pt x="585" y="76"/>
                      <a:pt x="567" y="103"/>
                      <a:pt x="549" y="139"/>
                    </a:cubicBezTo>
                    <a:cubicBezTo>
                      <a:pt x="504" y="247"/>
                      <a:pt x="459" y="355"/>
                      <a:pt x="432" y="472"/>
                    </a:cubicBezTo>
                    <a:cubicBezTo>
                      <a:pt x="333" y="831"/>
                      <a:pt x="252" y="1191"/>
                      <a:pt x="207" y="1560"/>
                    </a:cubicBezTo>
                    <a:cubicBezTo>
                      <a:pt x="72" y="2388"/>
                      <a:pt x="0" y="3333"/>
                      <a:pt x="36" y="3828"/>
                    </a:cubicBezTo>
                    <a:cubicBezTo>
                      <a:pt x="45" y="3909"/>
                      <a:pt x="54" y="3999"/>
                      <a:pt x="81" y="4080"/>
                    </a:cubicBezTo>
                    <a:cubicBezTo>
                      <a:pt x="108" y="4143"/>
                      <a:pt x="162" y="4178"/>
                      <a:pt x="225" y="4196"/>
                    </a:cubicBezTo>
                    <a:cubicBezTo>
                      <a:pt x="316" y="4216"/>
                      <a:pt x="411" y="4231"/>
                      <a:pt x="505" y="4231"/>
                    </a:cubicBezTo>
                    <a:cubicBezTo>
                      <a:pt x="541" y="4231"/>
                      <a:pt x="577" y="4229"/>
                      <a:pt x="612" y="4223"/>
                    </a:cubicBezTo>
                    <a:cubicBezTo>
                      <a:pt x="891" y="4196"/>
                      <a:pt x="1161" y="4134"/>
                      <a:pt x="1422" y="4026"/>
                    </a:cubicBezTo>
                    <a:cubicBezTo>
                      <a:pt x="1449" y="3963"/>
                      <a:pt x="1467" y="3900"/>
                      <a:pt x="1476" y="3837"/>
                    </a:cubicBezTo>
                    <a:cubicBezTo>
                      <a:pt x="1512" y="3657"/>
                      <a:pt x="1548" y="3405"/>
                      <a:pt x="1575" y="3108"/>
                    </a:cubicBezTo>
                    <a:cubicBezTo>
                      <a:pt x="1638" y="2523"/>
                      <a:pt x="1692" y="1803"/>
                      <a:pt x="1791" y="1200"/>
                    </a:cubicBezTo>
                    <a:cubicBezTo>
                      <a:pt x="1854" y="795"/>
                      <a:pt x="1935" y="445"/>
                      <a:pt x="2079" y="184"/>
                    </a:cubicBezTo>
                    <a:cubicBezTo>
                      <a:pt x="2097" y="166"/>
                      <a:pt x="2106" y="148"/>
                      <a:pt x="2106" y="130"/>
                    </a:cubicBezTo>
                    <a:lnTo>
                      <a:pt x="2070" y="103"/>
                    </a:lnTo>
                    <a:cubicBezTo>
                      <a:pt x="1971" y="58"/>
                      <a:pt x="1863" y="31"/>
                      <a:pt x="1746" y="22"/>
                    </a:cubicBezTo>
                    <a:cubicBezTo>
                      <a:pt x="1587" y="7"/>
                      <a:pt x="1426" y="0"/>
                      <a:pt x="12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4"/>
              <p:cNvSpPr/>
              <p:nvPr/>
            </p:nvSpPr>
            <p:spPr>
              <a:xfrm>
                <a:off x="808525" y="906350"/>
                <a:ext cx="85050" cy="89775"/>
              </a:xfrm>
              <a:custGeom>
                <a:avLst/>
                <a:gdLst/>
                <a:ahLst/>
                <a:cxnLst/>
                <a:rect l="l" t="t" r="r" b="b"/>
                <a:pathLst>
                  <a:path w="3402" h="3591" extrusionOk="0">
                    <a:moveTo>
                      <a:pt x="1584" y="531"/>
                    </a:moveTo>
                    <a:cubicBezTo>
                      <a:pt x="1647" y="531"/>
                      <a:pt x="1710" y="549"/>
                      <a:pt x="1764" y="567"/>
                    </a:cubicBezTo>
                    <a:cubicBezTo>
                      <a:pt x="1890" y="621"/>
                      <a:pt x="2016" y="675"/>
                      <a:pt x="2133" y="738"/>
                    </a:cubicBezTo>
                    <a:cubicBezTo>
                      <a:pt x="2349" y="828"/>
                      <a:pt x="2547" y="936"/>
                      <a:pt x="2736" y="1071"/>
                    </a:cubicBezTo>
                    <a:cubicBezTo>
                      <a:pt x="2781" y="1098"/>
                      <a:pt x="2817" y="1143"/>
                      <a:pt x="2853" y="1188"/>
                    </a:cubicBezTo>
                    <a:cubicBezTo>
                      <a:pt x="2871" y="1215"/>
                      <a:pt x="2880" y="1242"/>
                      <a:pt x="2880" y="1278"/>
                    </a:cubicBezTo>
                    <a:cubicBezTo>
                      <a:pt x="2880" y="1377"/>
                      <a:pt x="2853" y="1476"/>
                      <a:pt x="2808" y="1566"/>
                    </a:cubicBezTo>
                    <a:lnTo>
                      <a:pt x="2808" y="1575"/>
                    </a:lnTo>
                    <a:cubicBezTo>
                      <a:pt x="2718" y="1764"/>
                      <a:pt x="2619" y="1944"/>
                      <a:pt x="2502" y="2124"/>
                    </a:cubicBezTo>
                    <a:cubicBezTo>
                      <a:pt x="2277" y="2474"/>
                      <a:pt x="2133" y="2735"/>
                      <a:pt x="2025" y="2897"/>
                    </a:cubicBezTo>
                    <a:cubicBezTo>
                      <a:pt x="1989" y="2951"/>
                      <a:pt x="1953" y="2996"/>
                      <a:pt x="1899" y="3041"/>
                    </a:cubicBezTo>
                    <a:lnTo>
                      <a:pt x="1827" y="3068"/>
                    </a:lnTo>
                    <a:cubicBezTo>
                      <a:pt x="1746" y="3068"/>
                      <a:pt x="1665" y="3050"/>
                      <a:pt x="1584" y="3014"/>
                    </a:cubicBezTo>
                    <a:cubicBezTo>
                      <a:pt x="1422" y="2951"/>
                      <a:pt x="1252" y="2870"/>
                      <a:pt x="1090" y="2780"/>
                    </a:cubicBezTo>
                    <a:cubicBezTo>
                      <a:pt x="919" y="2699"/>
                      <a:pt x="757" y="2591"/>
                      <a:pt x="622" y="2465"/>
                    </a:cubicBezTo>
                    <a:cubicBezTo>
                      <a:pt x="532" y="2376"/>
                      <a:pt x="523" y="2331"/>
                      <a:pt x="514" y="2295"/>
                    </a:cubicBezTo>
                    <a:cubicBezTo>
                      <a:pt x="532" y="2169"/>
                      <a:pt x="577" y="2052"/>
                      <a:pt x="649" y="1953"/>
                    </a:cubicBezTo>
                    <a:cubicBezTo>
                      <a:pt x="748" y="1782"/>
                      <a:pt x="901" y="1566"/>
                      <a:pt x="1063" y="1287"/>
                    </a:cubicBezTo>
                    <a:cubicBezTo>
                      <a:pt x="1234" y="990"/>
                      <a:pt x="1360" y="774"/>
                      <a:pt x="1449" y="657"/>
                    </a:cubicBezTo>
                    <a:cubicBezTo>
                      <a:pt x="1476" y="612"/>
                      <a:pt x="1503" y="576"/>
                      <a:pt x="1548" y="549"/>
                    </a:cubicBezTo>
                    <a:lnTo>
                      <a:pt x="1584" y="531"/>
                    </a:lnTo>
                    <a:close/>
                    <a:moveTo>
                      <a:pt x="1548" y="0"/>
                    </a:moveTo>
                    <a:cubicBezTo>
                      <a:pt x="1440" y="9"/>
                      <a:pt x="1333" y="45"/>
                      <a:pt x="1252" y="117"/>
                    </a:cubicBezTo>
                    <a:cubicBezTo>
                      <a:pt x="1126" y="216"/>
                      <a:pt x="1018" y="333"/>
                      <a:pt x="937" y="468"/>
                    </a:cubicBezTo>
                    <a:cubicBezTo>
                      <a:pt x="847" y="621"/>
                      <a:pt x="748" y="792"/>
                      <a:pt x="613" y="1008"/>
                    </a:cubicBezTo>
                    <a:cubicBezTo>
                      <a:pt x="460" y="1269"/>
                      <a:pt x="316" y="1485"/>
                      <a:pt x="199" y="1683"/>
                    </a:cubicBezTo>
                    <a:cubicBezTo>
                      <a:pt x="73" y="1872"/>
                      <a:pt x="1" y="2097"/>
                      <a:pt x="1" y="2322"/>
                    </a:cubicBezTo>
                    <a:cubicBezTo>
                      <a:pt x="19" y="2519"/>
                      <a:pt x="109" y="2699"/>
                      <a:pt x="253" y="2825"/>
                    </a:cubicBezTo>
                    <a:cubicBezTo>
                      <a:pt x="433" y="2987"/>
                      <a:pt x="631" y="3131"/>
                      <a:pt x="847" y="3239"/>
                    </a:cubicBezTo>
                    <a:cubicBezTo>
                      <a:pt x="1027" y="3338"/>
                      <a:pt x="1216" y="3428"/>
                      <a:pt x="1413" y="3500"/>
                    </a:cubicBezTo>
                    <a:cubicBezTo>
                      <a:pt x="1557" y="3563"/>
                      <a:pt x="1710" y="3590"/>
                      <a:pt x="1872" y="3590"/>
                    </a:cubicBezTo>
                    <a:cubicBezTo>
                      <a:pt x="1998" y="3581"/>
                      <a:pt x="2115" y="3527"/>
                      <a:pt x="2214" y="3455"/>
                    </a:cubicBezTo>
                    <a:cubicBezTo>
                      <a:pt x="2358" y="3338"/>
                      <a:pt x="2475" y="3194"/>
                      <a:pt x="2565" y="3032"/>
                    </a:cubicBezTo>
                    <a:cubicBezTo>
                      <a:pt x="2673" y="2861"/>
                      <a:pt x="2790" y="2654"/>
                      <a:pt x="2943" y="2403"/>
                    </a:cubicBezTo>
                    <a:cubicBezTo>
                      <a:pt x="3078" y="2196"/>
                      <a:pt x="3186" y="1989"/>
                      <a:pt x="3285" y="1773"/>
                    </a:cubicBezTo>
                    <a:cubicBezTo>
                      <a:pt x="3366" y="1611"/>
                      <a:pt x="3402" y="1422"/>
                      <a:pt x="3402" y="1242"/>
                    </a:cubicBezTo>
                    <a:cubicBezTo>
                      <a:pt x="3393" y="1125"/>
                      <a:pt x="3357" y="1008"/>
                      <a:pt x="3294" y="909"/>
                    </a:cubicBezTo>
                    <a:cubicBezTo>
                      <a:pt x="3195" y="765"/>
                      <a:pt x="3069" y="648"/>
                      <a:pt x="2916" y="558"/>
                    </a:cubicBezTo>
                    <a:lnTo>
                      <a:pt x="2916" y="549"/>
                    </a:lnTo>
                    <a:cubicBezTo>
                      <a:pt x="2736" y="441"/>
                      <a:pt x="2547" y="342"/>
                      <a:pt x="2358" y="252"/>
                    </a:cubicBezTo>
                    <a:cubicBezTo>
                      <a:pt x="2223" y="180"/>
                      <a:pt x="2079" y="117"/>
                      <a:pt x="1926" y="63"/>
                    </a:cubicBezTo>
                    <a:cubicBezTo>
                      <a:pt x="1809" y="18"/>
                      <a:pt x="1683" y="0"/>
                      <a:pt x="1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4"/>
              <p:cNvSpPr/>
              <p:nvPr/>
            </p:nvSpPr>
            <p:spPr>
              <a:xfrm>
                <a:off x="821350" y="919400"/>
                <a:ext cx="59200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2538" extrusionOk="0">
                    <a:moveTo>
                      <a:pt x="1071" y="0"/>
                    </a:moveTo>
                    <a:lnTo>
                      <a:pt x="1026" y="18"/>
                    </a:lnTo>
                    <a:cubicBezTo>
                      <a:pt x="990" y="45"/>
                      <a:pt x="954" y="81"/>
                      <a:pt x="936" y="117"/>
                    </a:cubicBezTo>
                    <a:cubicBezTo>
                      <a:pt x="847" y="234"/>
                      <a:pt x="721" y="459"/>
                      <a:pt x="550" y="747"/>
                    </a:cubicBezTo>
                    <a:cubicBezTo>
                      <a:pt x="388" y="1026"/>
                      <a:pt x="235" y="1242"/>
                      <a:pt x="136" y="1422"/>
                    </a:cubicBezTo>
                    <a:cubicBezTo>
                      <a:pt x="64" y="1512"/>
                      <a:pt x="19" y="1629"/>
                      <a:pt x="1" y="1755"/>
                    </a:cubicBezTo>
                    <a:cubicBezTo>
                      <a:pt x="1" y="1800"/>
                      <a:pt x="19" y="1836"/>
                      <a:pt x="100" y="1925"/>
                    </a:cubicBezTo>
                    <a:cubicBezTo>
                      <a:pt x="244" y="2051"/>
                      <a:pt x="406" y="2159"/>
                      <a:pt x="577" y="2249"/>
                    </a:cubicBezTo>
                    <a:cubicBezTo>
                      <a:pt x="739" y="2330"/>
                      <a:pt x="900" y="2411"/>
                      <a:pt x="1071" y="2483"/>
                    </a:cubicBezTo>
                    <a:cubicBezTo>
                      <a:pt x="1152" y="2510"/>
                      <a:pt x="1233" y="2537"/>
                      <a:pt x="1314" y="2537"/>
                    </a:cubicBezTo>
                    <a:lnTo>
                      <a:pt x="1386" y="2510"/>
                    </a:lnTo>
                    <a:cubicBezTo>
                      <a:pt x="1431" y="2465"/>
                      <a:pt x="1476" y="2411"/>
                      <a:pt x="1512" y="2357"/>
                    </a:cubicBezTo>
                    <a:cubicBezTo>
                      <a:pt x="1629" y="2204"/>
                      <a:pt x="1764" y="1934"/>
                      <a:pt x="1989" y="1593"/>
                    </a:cubicBezTo>
                    <a:cubicBezTo>
                      <a:pt x="2097" y="1413"/>
                      <a:pt x="2205" y="1224"/>
                      <a:pt x="2295" y="1035"/>
                    </a:cubicBezTo>
                    <a:cubicBezTo>
                      <a:pt x="2340" y="945"/>
                      <a:pt x="2358" y="846"/>
                      <a:pt x="2367" y="747"/>
                    </a:cubicBezTo>
                    <a:cubicBezTo>
                      <a:pt x="2358" y="711"/>
                      <a:pt x="2349" y="675"/>
                      <a:pt x="2331" y="648"/>
                    </a:cubicBezTo>
                    <a:cubicBezTo>
                      <a:pt x="2304" y="603"/>
                      <a:pt x="2268" y="567"/>
                      <a:pt x="2223" y="540"/>
                    </a:cubicBezTo>
                    <a:cubicBezTo>
                      <a:pt x="2034" y="405"/>
                      <a:pt x="1827" y="288"/>
                      <a:pt x="1620" y="198"/>
                    </a:cubicBezTo>
                    <a:cubicBezTo>
                      <a:pt x="1494" y="135"/>
                      <a:pt x="1377" y="81"/>
                      <a:pt x="1242" y="36"/>
                    </a:cubicBezTo>
                    <a:cubicBezTo>
                      <a:pt x="1188" y="9"/>
                      <a:pt x="1134" y="0"/>
                      <a:pt x="10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4"/>
              <p:cNvSpPr/>
              <p:nvPr/>
            </p:nvSpPr>
            <p:spPr>
              <a:xfrm>
                <a:off x="771650" y="1024650"/>
                <a:ext cx="792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5272" extrusionOk="0">
                    <a:moveTo>
                      <a:pt x="1840" y="529"/>
                    </a:moveTo>
                    <a:cubicBezTo>
                      <a:pt x="1987" y="529"/>
                      <a:pt x="2133" y="536"/>
                      <a:pt x="2277" y="550"/>
                    </a:cubicBezTo>
                    <a:cubicBezTo>
                      <a:pt x="2385" y="559"/>
                      <a:pt x="2502" y="595"/>
                      <a:pt x="2601" y="631"/>
                    </a:cubicBezTo>
                    <a:lnTo>
                      <a:pt x="2637" y="658"/>
                    </a:lnTo>
                    <a:cubicBezTo>
                      <a:pt x="2628" y="676"/>
                      <a:pt x="2619" y="703"/>
                      <a:pt x="2610" y="721"/>
                    </a:cubicBezTo>
                    <a:cubicBezTo>
                      <a:pt x="2466" y="982"/>
                      <a:pt x="2385" y="1323"/>
                      <a:pt x="2322" y="1728"/>
                    </a:cubicBezTo>
                    <a:cubicBezTo>
                      <a:pt x="2223" y="2331"/>
                      <a:pt x="2169" y="3060"/>
                      <a:pt x="2106" y="3645"/>
                    </a:cubicBezTo>
                    <a:cubicBezTo>
                      <a:pt x="2079" y="3933"/>
                      <a:pt x="2043" y="4185"/>
                      <a:pt x="2007" y="4365"/>
                    </a:cubicBezTo>
                    <a:cubicBezTo>
                      <a:pt x="1998" y="4428"/>
                      <a:pt x="1980" y="4500"/>
                      <a:pt x="1953" y="4563"/>
                    </a:cubicBezTo>
                    <a:cubicBezTo>
                      <a:pt x="1692" y="4662"/>
                      <a:pt x="1422" y="4733"/>
                      <a:pt x="1143" y="4751"/>
                    </a:cubicBezTo>
                    <a:cubicBezTo>
                      <a:pt x="1101" y="4757"/>
                      <a:pt x="1058" y="4760"/>
                      <a:pt x="1015" y="4760"/>
                    </a:cubicBezTo>
                    <a:cubicBezTo>
                      <a:pt x="929" y="4760"/>
                      <a:pt x="843" y="4748"/>
                      <a:pt x="765" y="4724"/>
                    </a:cubicBezTo>
                    <a:cubicBezTo>
                      <a:pt x="693" y="4715"/>
                      <a:pt x="639" y="4670"/>
                      <a:pt x="612" y="4617"/>
                    </a:cubicBezTo>
                    <a:cubicBezTo>
                      <a:pt x="585" y="4527"/>
                      <a:pt x="576" y="4446"/>
                      <a:pt x="567" y="4356"/>
                    </a:cubicBezTo>
                    <a:cubicBezTo>
                      <a:pt x="531" y="3861"/>
                      <a:pt x="603" y="2916"/>
                      <a:pt x="738" y="2097"/>
                    </a:cubicBezTo>
                    <a:cubicBezTo>
                      <a:pt x="783" y="1728"/>
                      <a:pt x="864" y="1359"/>
                      <a:pt x="963" y="1000"/>
                    </a:cubicBezTo>
                    <a:cubicBezTo>
                      <a:pt x="990" y="883"/>
                      <a:pt x="1035" y="775"/>
                      <a:pt x="1080" y="667"/>
                    </a:cubicBezTo>
                    <a:cubicBezTo>
                      <a:pt x="1098" y="631"/>
                      <a:pt x="1116" y="604"/>
                      <a:pt x="1134" y="577"/>
                    </a:cubicBezTo>
                    <a:lnTo>
                      <a:pt x="1143" y="568"/>
                    </a:lnTo>
                    <a:lnTo>
                      <a:pt x="1161" y="568"/>
                    </a:lnTo>
                    <a:lnTo>
                      <a:pt x="1224" y="559"/>
                    </a:lnTo>
                    <a:cubicBezTo>
                      <a:pt x="1269" y="559"/>
                      <a:pt x="1332" y="550"/>
                      <a:pt x="1404" y="550"/>
                    </a:cubicBezTo>
                    <a:cubicBezTo>
                      <a:pt x="1548" y="536"/>
                      <a:pt x="1694" y="529"/>
                      <a:pt x="1840" y="529"/>
                    </a:cubicBezTo>
                    <a:close/>
                    <a:moveTo>
                      <a:pt x="1989" y="1"/>
                    </a:moveTo>
                    <a:cubicBezTo>
                      <a:pt x="1764" y="1"/>
                      <a:pt x="1539" y="1"/>
                      <a:pt x="1368" y="19"/>
                    </a:cubicBezTo>
                    <a:cubicBezTo>
                      <a:pt x="1206" y="37"/>
                      <a:pt x="1107" y="46"/>
                      <a:pt x="1107" y="46"/>
                    </a:cubicBezTo>
                    <a:cubicBezTo>
                      <a:pt x="1035" y="82"/>
                      <a:pt x="954" y="109"/>
                      <a:pt x="873" y="118"/>
                    </a:cubicBezTo>
                    <a:cubicBezTo>
                      <a:pt x="756" y="199"/>
                      <a:pt x="675" y="307"/>
                      <a:pt x="621" y="433"/>
                    </a:cubicBezTo>
                    <a:cubicBezTo>
                      <a:pt x="504" y="694"/>
                      <a:pt x="423" y="964"/>
                      <a:pt x="360" y="1251"/>
                    </a:cubicBezTo>
                    <a:cubicBezTo>
                      <a:pt x="135" y="2232"/>
                      <a:pt x="0" y="3645"/>
                      <a:pt x="54" y="4383"/>
                    </a:cubicBezTo>
                    <a:cubicBezTo>
                      <a:pt x="54" y="4536"/>
                      <a:pt x="90" y="4688"/>
                      <a:pt x="144" y="4823"/>
                    </a:cubicBezTo>
                    <a:cubicBezTo>
                      <a:pt x="234" y="5012"/>
                      <a:pt x="405" y="5156"/>
                      <a:pt x="603" y="5219"/>
                    </a:cubicBezTo>
                    <a:cubicBezTo>
                      <a:pt x="743" y="5253"/>
                      <a:pt x="883" y="5271"/>
                      <a:pt x="1027" y="5271"/>
                    </a:cubicBezTo>
                    <a:cubicBezTo>
                      <a:pt x="1077" y="5271"/>
                      <a:pt x="1128" y="5269"/>
                      <a:pt x="1179" y="5264"/>
                    </a:cubicBezTo>
                    <a:cubicBezTo>
                      <a:pt x="1539" y="5237"/>
                      <a:pt x="1890" y="5147"/>
                      <a:pt x="2223" y="5003"/>
                    </a:cubicBezTo>
                    <a:cubicBezTo>
                      <a:pt x="2295" y="4967"/>
                      <a:pt x="2358" y="4904"/>
                      <a:pt x="2394" y="4832"/>
                    </a:cubicBezTo>
                    <a:cubicBezTo>
                      <a:pt x="2448" y="4724"/>
                      <a:pt x="2493" y="4617"/>
                      <a:pt x="2511" y="4500"/>
                    </a:cubicBezTo>
                    <a:cubicBezTo>
                      <a:pt x="2610" y="4050"/>
                      <a:pt x="2655" y="3312"/>
                      <a:pt x="2727" y="2601"/>
                    </a:cubicBezTo>
                    <a:cubicBezTo>
                      <a:pt x="2772" y="2250"/>
                      <a:pt x="2808" y="1899"/>
                      <a:pt x="2871" y="1611"/>
                    </a:cubicBezTo>
                    <a:cubicBezTo>
                      <a:pt x="2897" y="1395"/>
                      <a:pt x="2969" y="1179"/>
                      <a:pt x="3059" y="973"/>
                    </a:cubicBezTo>
                    <a:cubicBezTo>
                      <a:pt x="3131" y="865"/>
                      <a:pt x="3167" y="739"/>
                      <a:pt x="3158" y="604"/>
                    </a:cubicBezTo>
                    <a:cubicBezTo>
                      <a:pt x="3149" y="505"/>
                      <a:pt x="3113" y="406"/>
                      <a:pt x="3050" y="325"/>
                    </a:cubicBezTo>
                    <a:cubicBezTo>
                      <a:pt x="2942" y="217"/>
                      <a:pt x="2808" y="136"/>
                      <a:pt x="2664" y="100"/>
                    </a:cubicBezTo>
                    <a:lnTo>
                      <a:pt x="2664" y="91"/>
                    </a:lnTo>
                    <a:cubicBezTo>
                      <a:pt x="2439" y="37"/>
                      <a:pt x="2214" y="1"/>
                      <a:pt x="19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93" name="Google Shape;1393;p34"/>
            <p:cNvSpPr/>
            <p:nvPr/>
          </p:nvSpPr>
          <p:spPr>
            <a:xfrm rot="-1054074" flipH="1">
              <a:off x="770082" y="4591850"/>
              <a:ext cx="9756" cy="65851"/>
            </a:xfrm>
            <a:custGeom>
              <a:avLst/>
              <a:gdLst/>
              <a:ahLst/>
              <a:cxnLst/>
              <a:rect l="l" t="t" r="r" b="b"/>
              <a:pathLst>
                <a:path w="756" h="5103" extrusionOk="0">
                  <a:moveTo>
                    <a:pt x="216" y="1"/>
                  </a:moveTo>
                  <a:cubicBezTo>
                    <a:pt x="99" y="1"/>
                    <a:pt x="0" y="946"/>
                    <a:pt x="144" y="2574"/>
                  </a:cubicBezTo>
                  <a:cubicBezTo>
                    <a:pt x="287" y="4195"/>
                    <a:pt x="529" y="5103"/>
                    <a:pt x="646" y="5103"/>
                  </a:cubicBezTo>
                  <a:cubicBezTo>
                    <a:pt x="647" y="5103"/>
                    <a:pt x="647" y="5103"/>
                    <a:pt x="648" y="5102"/>
                  </a:cubicBezTo>
                  <a:cubicBezTo>
                    <a:pt x="756" y="5084"/>
                    <a:pt x="711" y="4149"/>
                    <a:pt x="567" y="2538"/>
                  </a:cubicBezTo>
                  <a:cubicBezTo>
                    <a:pt x="423" y="928"/>
                    <a:pt x="342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4"/>
            <p:cNvSpPr/>
            <p:nvPr/>
          </p:nvSpPr>
          <p:spPr>
            <a:xfrm rot="-1054074" flipH="1">
              <a:off x="472883" y="4675206"/>
              <a:ext cx="5588" cy="62586"/>
            </a:xfrm>
            <a:custGeom>
              <a:avLst/>
              <a:gdLst/>
              <a:ahLst/>
              <a:cxnLst/>
              <a:rect l="l" t="t" r="r" b="b"/>
              <a:pathLst>
                <a:path w="433" h="4850" extrusionOk="0">
                  <a:moveTo>
                    <a:pt x="64" y="0"/>
                  </a:moveTo>
                  <a:cubicBezTo>
                    <a:pt x="64" y="0"/>
                    <a:pt x="63" y="0"/>
                    <a:pt x="63" y="0"/>
                  </a:cubicBezTo>
                  <a:cubicBezTo>
                    <a:pt x="0" y="18"/>
                    <a:pt x="90" y="891"/>
                    <a:pt x="153" y="2429"/>
                  </a:cubicBezTo>
                  <a:cubicBezTo>
                    <a:pt x="225" y="3959"/>
                    <a:pt x="252" y="4850"/>
                    <a:pt x="315" y="4850"/>
                  </a:cubicBezTo>
                  <a:cubicBezTo>
                    <a:pt x="378" y="4850"/>
                    <a:pt x="432" y="3959"/>
                    <a:pt x="369" y="2420"/>
                  </a:cubicBezTo>
                  <a:cubicBezTo>
                    <a:pt x="306" y="881"/>
                    <a:pt x="119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4"/>
            <p:cNvSpPr/>
            <p:nvPr/>
          </p:nvSpPr>
          <p:spPr>
            <a:xfrm rot="-1054074" flipH="1">
              <a:off x="250569" y="4116871"/>
              <a:ext cx="668910" cy="864992"/>
            </a:xfrm>
            <a:custGeom>
              <a:avLst/>
              <a:gdLst/>
              <a:ahLst/>
              <a:cxnLst/>
              <a:rect l="l" t="t" r="r" b="b"/>
              <a:pathLst>
                <a:path w="51836" h="67031" extrusionOk="0">
                  <a:moveTo>
                    <a:pt x="23565" y="12333"/>
                  </a:moveTo>
                  <a:lnTo>
                    <a:pt x="23565" y="12333"/>
                  </a:lnTo>
                  <a:cubicBezTo>
                    <a:pt x="23223" y="14618"/>
                    <a:pt x="23061" y="16994"/>
                    <a:pt x="22989" y="18514"/>
                  </a:cubicBezTo>
                  <a:cubicBezTo>
                    <a:pt x="22926" y="18586"/>
                    <a:pt x="22845" y="18649"/>
                    <a:pt x="22764" y="18694"/>
                  </a:cubicBezTo>
                  <a:cubicBezTo>
                    <a:pt x="22602" y="18766"/>
                    <a:pt x="22432" y="18802"/>
                    <a:pt x="22261" y="18811"/>
                  </a:cubicBezTo>
                  <a:cubicBezTo>
                    <a:pt x="22210" y="18814"/>
                    <a:pt x="22160" y="18815"/>
                    <a:pt x="22110" y="18815"/>
                  </a:cubicBezTo>
                  <a:cubicBezTo>
                    <a:pt x="21764" y="18815"/>
                    <a:pt x="21421" y="18762"/>
                    <a:pt x="21091" y="18667"/>
                  </a:cubicBezTo>
                  <a:cubicBezTo>
                    <a:pt x="20929" y="18622"/>
                    <a:pt x="20776" y="18577"/>
                    <a:pt x="20677" y="18541"/>
                  </a:cubicBezTo>
                  <a:lnTo>
                    <a:pt x="20569" y="18496"/>
                  </a:lnTo>
                  <a:lnTo>
                    <a:pt x="20524" y="18478"/>
                  </a:lnTo>
                  <a:cubicBezTo>
                    <a:pt x="20491" y="18465"/>
                    <a:pt x="20459" y="18459"/>
                    <a:pt x="20427" y="18459"/>
                  </a:cubicBezTo>
                  <a:cubicBezTo>
                    <a:pt x="20250" y="18459"/>
                    <a:pt x="20107" y="18654"/>
                    <a:pt x="20191" y="18829"/>
                  </a:cubicBezTo>
                  <a:cubicBezTo>
                    <a:pt x="20263" y="18982"/>
                    <a:pt x="20308" y="19144"/>
                    <a:pt x="20326" y="19306"/>
                  </a:cubicBezTo>
                  <a:lnTo>
                    <a:pt x="20326" y="19369"/>
                  </a:lnTo>
                  <a:cubicBezTo>
                    <a:pt x="19777" y="18730"/>
                    <a:pt x="19156" y="18163"/>
                    <a:pt x="18473" y="17669"/>
                  </a:cubicBezTo>
                  <a:cubicBezTo>
                    <a:pt x="17375" y="16913"/>
                    <a:pt x="16133" y="16409"/>
                    <a:pt x="14820" y="16202"/>
                  </a:cubicBezTo>
                  <a:cubicBezTo>
                    <a:pt x="14919" y="16058"/>
                    <a:pt x="15018" y="15914"/>
                    <a:pt x="15126" y="15770"/>
                  </a:cubicBezTo>
                  <a:lnTo>
                    <a:pt x="15117" y="15770"/>
                  </a:lnTo>
                  <a:cubicBezTo>
                    <a:pt x="16277" y="14331"/>
                    <a:pt x="18302" y="13170"/>
                    <a:pt x="21640" y="12621"/>
                  </a:cubicBezTo>
                  <a:cubicBezTo>
                    <a:pt x="22315" y="12513"/>
                    <a:pt x="22953" y="12423"/>
                    <a:pt x="23565" y="12333"/>
                  </a:cubicBezTo>
                  <a:close/>
                  <a:moveTo>
                    <a:pt x="28555" y="11950"/>
                  </a:moveTo>
                  <a:cubicBezTo>
                    <a:pt x="30022" y="11950"/>
                    <a:pt x="31200" y="12083"/>
                    <a:pt x="32149" y="12324"/>
                  </a:cubicBezTo>
                  <a:lnTo>
                    <a:pt x="32149" y="12315"/>
                  </a:lnTo>
                  <a:cubicBezTo>
                    <a:pt x="33165" y="12576"/>
                    <a:pt x="33930" y="12963"/>
                    <a:pt x="34533" y="13440"/>
                  </a:cubicBezTo>
                  <a:cubicBezTo>
                    <a:pt x="35307" y="14052"/>
                    <a:pt x="35811" y="14834"/>
                    <a:pt x="36234" y="15752"/>
                  </a:cubicBezTo>
                  <a:cubicBezTo>
                    <a:pt x="34731" y="16256"/>
                    <a:pt x="33534" y="17174"/>
                    <a:pt x="32581" y="18325"/>
                  </a:cubicBezTo>
                  <a:cubicBezTo>
                    <a:pt x="32293" y="18676"/>
                    <a:pt x="32032" y="19045"/>
                    <a:pt x="31798" y="19423"/>
                  </a:cubicBezTo>
                  <a:cubicBezTo>
                    <a:pt x="31780" y="19423"/>
                    <a:pt x="31762" y="19419"/>
                    <a:pt x="31744" y="19419"/>
                  </a:cubicBezTo>
                  <a:cubicBezTo>
                    <a:pt x="31735" y="19419"/>
                    <a:pt x="31726" y="19420"/>
                    <a:pt x="31717" y="19423"/>
                  </a:cubicBezTo>
                  <a:cubicBezTo>
                    <a:pt x="31609" y="19432"/>
                    <a:pt x="31492" y="19441"/>
                    <a:pt x="31384" y="19450"/>
                  </a:cubicBezTo>
                  <a:cubicBezTo>
                    <a:pt x="31121" y="19469"/>
                    <a:pt x="30884" y="19478"/>
                    <a:pt x="30670" y="19478"/>
                  </a:cubicBezTo>
                  <a:cubicBezTo>
                    <a:pt x="29969" y="19478"/>
                    <a:pt x="29520" y="19385"/>
                    <a:pt x="29252" y="19261"/>
                  </a:cubicBezTo>
                  <a:cubicBezTo>
                    <a:pt x="29126" y="19216"/>
                    <a:pt x="29009" y="19126"/>
                    <a:pt x="28928" y="19018"/>
                  </a:cubicBezTo>
                  <a:cubicBezTo>
                    <a:pt x="28874" y="18955"/>
                    <a:pt x="28847" y="18874"/>
                    <a:pt x="28838" y="18793"/>
                  </a:cubicBezTo>
                  <a:cubicBezTo>
                    <a:pt x="28838" y="18685"/>
                    <a:pt x="28856" y="18586"/>
                    <a:pt x="28892" y="18496"/>
                  </a:cubicBezTo>
                  <a:cubicBezTo>
                    <a:pt x="28901" y="18460"/>
                    <a:pt x="28919" y="18424"/>
                    <a:pt x="28937" y="18397"/>
                  </a:cubicBezTo>
                  <a:lnTo>
                    <a:pt x="28946" y="18370"/>
                  </a:lnTo>
                  <a:cubicBezTo>
                    <a:pt x="29009" y="18280"/>
                    <a:pt x="29000" y="18154"/>
                    <a:pt x="28928" y="18073"/>
                  </a:cubicBezTo>
                  <a:cubicBezTo>
                    <a:pt x="28883" y="18010"/>
                    <a:pt x="28811" y="17973"/>
                    <a:pt x="28735" y="17973"/>
                  </a:cubicBezTo>
                  <a:cubicBezTo>
                    <a:pt x="28704" y="17973"/>
                    <a:pt x="28671" y="17979"/>
                    <a:pt x="28640" y="17993"/>
                  </a:cubicBezTo>
                  <a:cubicBezTo>
                    <a:pt x="28352" y="18091"/>
                    <a:pt x="28046" y="18163"/>
                    <a:pt x="27731" y="18181"/>
                  </a:cubicBezTo>
                  <a:cubicBezTo>
                    <a:pt x="27660" y="18187"/>
                    <a:pt x="27589" y="18190"/>
                    <a:pt x="27517" y="18190"/>
                  </a:cubicBezTo>
                  <a:cubicBezTo>
                    <a:pt x="27364" y="18190"/>
                    <a:pt x="27210" y="18176"/>
                    <a:pt x="27056" y="18145"/>
                  </a:cubicBezTo>
                  <a:cubicBezTo>
                    <a:pt x="27371" y="16517"/>
                    <a:pt x="27587" y="14529"/>
                    <a:pt x="27884" y="12720"/>
                  </a:cubicBezTo>
                  <a:cubicBezTo>
                    <a:pt x="27929" y="12459"/>
                    <a:pt x="27965" y="12207"/>
                    <a:pt x="28019" y="11955"/>
                  </a:cubicBezTo>
                  <a:cubicBezTo>
                    <a:pt x="28202" y="11951"/>
                    <a:pt x="28381" y="11950"/>
                    <a:pt x="28555" y="11950"/>
                  </a:cubicBezTo>
                  <a:close/>
                  <a:moveTo>
                    <a:pt x="38174" y="533"/>
                  </a:moveTo>
                  <a:cubicBezTo>
                    <a:pt x="38458" y="533"/>
                    <a:pt x="38741" y="540"/>
                    <a:pt x="39023" y="556"/>
                  </a:cubicBezTo>
                  <a:lnTo>
                    <a:pt x="38951" y="6692"/>
                  </a:lnTo>
                  <a:cubicBezTo>
                    <a:pt x="38532" y="6678"/>
                    <a:pt x="37658" y="6652"/>
                    <a:pt x="36591" y="6652"/>
                  </a:cubicBezTo>
                  <a:cubicBezTo>
                    <a:pt x="35574" y="6652"/>
                    <a:pt x="34380" y="6676"/>
                    <a:pt x="33237" y="6755"/>
                  </a:cubicBezTo>
                  <a:cubicBezTo>
                    <a:pt x="31825" y="6854"/>
                    <a:pt x="30502" y="7034"/>
                    <a:pt x="29665" y="7394"/>
                  </a:cubicBezTo>
                  <a:cubicBezTo>
                    <a:pt x="29306" y="7556"/>
                    <a:pt x="29000" y="7816"/>
                    <a:pt x="28784" y="8131"/>
                  </a:cubicBezTo>
                  <a:cubicBezTo>
                    <a:pt x="28352" y="8716"/>
                    <a:pt x="28055" y="9526"/>
                    <a:pt x="27812" y="10462"/>
                  </a:cubicBezTo>
                  <a:cubicBezTo>
                    <a:pt x="27452" y="11865"/>
                    <a:pt x="27218" y="13566"/>
                    <a:pt x="26993" y="15194"/>
                  </a:cubicBezTo>
                  <a:cubicBezTo>
                    <a:pt x="26768" y="16823"/>
                    <a:pt x="26543" y="18388"/>
                    <a:pt x="26210" y="19495"/>
                  </a:cubicBezTo>
                  <a:cubicBezTo>
                    <a:pt x="26201" y="19531"/>
                    <a:pt x="26201" y="19576"/>
                    <a:pt x="26210" y="19612"/>
                  </a:cubicBezTo>
                  <a:cubicBezTo>
                    <a:pt x="26219" y="19711"/>
                    <a:pt x="26291" y="19792"/>
                    <a:pt x="26381" y="19819"/>
                  </a:cubicBezTo>
                  <a:cubicBezTo>
                    <a:pt x="26409" y="19827"/>
                    <a:pt x="26436" y="19831"/>
                    <a:pt x="26462" y="19831"/>
                  </a:cubicBezTo>
                  <a:cubicBezTo>
                    <a:pt x="26576" y="19831"/>
                    <a:pt x="26676" y="19758"/>
                    <a:pt x="26705" y="19648"/>
                  </a:cubicBezTo>
                  <a:cubicBezTo>
                    <a:pt x="26804" y="19342"/>
                    <a:pt x="26885" y="19009"/>
                    <a:pt x="26957" y="18658"/>
                  </a:cubicBezTo>
                  <a:cubicBezTo>
                    <a:pt x="27157" y="18692"/>
                    <a:pt x="27363" y="18710"/>
                    <a:pt x="27569" y="18710"/>
                  </a:cubicBezTo>
                  <a:cubicBezTo>
                    <a:pt x="27641" y="18710"/>
                    <a:pt x="27713" y="18708"/>
                    <a:pt x="27785" y="18703"/>
                  </a:cubicBezTo>
                  <a:cubicBezTo>
                    <a:pt x="27974" y="18685"/>
                    <a:pt x="28163" y="18658"/>
                    <a:pt x="28343" y="18613"/>
                  </a:cubicBezTo>
                  <a:lnTo>
                    <a:pt x="28343" y="18613"/>
                  </a:lnTo>
                  <a:cubicBezTo>
                    <a:pt x="28334" y="18685"/>
                    <a:pt x="28334" y="18757"/>
                    <a:pt x="28334" y="18829"/>
                  </a:cubicBezTo>
                  <a:cubicBezTo>
                    <a:pt x="28343" y="19009"/>
                    <a:pt x="28406" y="19189"/>
                    <a:pt x="28514" y="19333"/>
                  </a:cubicBezTo>
                  <a:cubicBezTo>
                    <a:pt x="28694" y="19576"/>
                    <a:pt x="29000" y="19765"/>
                    <a:pt x="29459" y="19873"/>
                  </a:cubicBezTo>
                  <a:cubicBezTo>
                    <a:pt x="29852" y="19961"/>
                    <a:pt x="30245" y="20003"/>
                    <a:pt x="30642" y="20003"/>
                  </a:cubicBezTo>
                  <a:cubicBezTo>
                    <a:pt x="30772" y="20003"/>
                    <a:pt x="30902" y="19999"/>
                    <a:pt x="31033" y="19990"/>
                  </a:cubicBezTo>
                  <a:lnTo>
                    <a:pt x="31033" y="19990"/>
                  </a:lnTo>
                  <a:cubicBezTo>
                    <a:pt x="30655" y="20440"/>
                    <a:pt x="30367" y="20971"/>
                    <a:pt x="30187" y="21537"/>
                  </a:cubicBezTo>
                  <a:cubicBezTo>
                    <a:pt x="29863" y="21376"/>
                    <a:pt x="29539" y="21241"/>
                    <a:pt x="29198" y="21124"/>
                  </a:cubicBezTo>
                  <a:cubicBezTo>
                    <a:pt x="28154" y="20782"/>
                    <a:pt x="27015" y="20633"/>
                    <a:pt x="25842" y="20633"/>
                  </a:cubicBezTo>
                  <a:cubicBezTo>
                    <a:pt x="25316" y="20633"/>
                    <a:pt x="24784" y="20663"/>
                    <a:pt x="24249" y="20719"/>
                  </a:cubicBezTo>
                  <a:cubicBezTo>
                    <a:pt x="23403" y="20818"/>
                    <a:pt x="22566" y="20953"/>
                    <a:pt x="21748" y="21133"/>
                  </a:cubicBezTo>
                  <a:cubicBezTo>
                    <a:pt x="21343" y="21205"/>
                    <a:pt x="20956" y="21322"/>
                    <a:pt x="20569" y="21421"/>
                  </a:cubicBezTo>
                  <a:cubicBezTo>
                    <a:pt x="20389" y="21466"/>
                    <a:pt x="20209" y="21511"/>
                    <a:pt x="20029" y="21555"/>
                  </a:cubicBezTo>
                  <a:cubicBezTo>
                    <a:pt x="20002" y="21466"/>
                    <a:pt x="19975" y="21367"/>
                    <a:pt x="19939" y="21268"/>
                  </a:cubicBezTo>
                  <a:cubicBezTo>
                    <a:pt x="19831" y="20935"/>
                    <a:pt x="19687" y="20620"/>
                    <a:pt x="19516" y="20323"/>
                  </a:cubicBezTo>
                  <a:lnTo>
                    <a:pt x="19516" y="20323"/>
                  </a:lnTo>
                  <a:cubicBezTo>
                    <a:pt x="19624" y="20343"/>
                    <a:pt x="19732" y="20353"/>
                    <a:pt x="19840" y="20353"/>
                  </a:cubicBezTo>
                  <a:cubicBezTo>
                    <a:pt x="19876" y="20353"/>
                    <a:pt x="19912" y="20352"/>
                    <a:pt x="19948" y="20350"/>
                  </a:cubicBezTo>
                  <a:cubicBezTo>
                    <a:pt x="20128" y="20341"/>
                    <a:pt x="20299" y="20287"/>
                    <a:pt x="20452" y="20179"/>
                  </a:cubicBezTo>
                  <a:cubicBezTo>
                    <a:pt x="20596" y="20071"/>
                    <a:pt x="20713" y="19918"/>
                    <a:pt x="20776" y="19738"/>
                  </a:cubicBezTo>
                  <a:cubicBezTo>
                    <a:pt x="20821" y="19594"/>
                    <a:pt x="20839" y="19432"/>
                    <a:pt x="20830" y="19270"/>
                  </a:cubicBezTo>
                  <a:cubicBezTo>
                    <a:pt x="20830" y="19225"/>
                    <a:pt x="20821" y="19171"/>
                    <a:pt x="20812" y="19126"/>
                  </a:cubicBezTo>
                  <a:lnTo>
                    <a:pt x="20812" y="19126"/>
                  </a:lnTo>
                  <a:lnTo>
                    <a:pt x="20956" y="19171"/>
                  </a:lnTo>
                  <a:cubicBezTo>
                    <a:pt x="21339" y="19275"/>
                    <a:pt x="21736" y="19336"/>
                    <a:pt x="22135" y="19336"/>
                  </a:cubicBezTo>
                  <a:cubicBezTo>
                    <a:pt x="22186" y="19336"/>
                    <a:pt x="22237" y="19335"/>
                    <a:pt x="22288" y="19333"/>
                  </a:cubicBezTo>
                  <a:cubicBezTo>
                    <a:pt x="22522" y="19315"/>
                    <a:pt x="22746" y="19261"/>
                    <a:pt x="22953" y="19162"/>
                  </a:cubicBezTo>
                  <a:lnTo>
                    <a:pt x="22953" y="19162"/>
                  </a:lnTo>
                  <a:cubicBezTo>
                    <a:pt x="22926" y="19774"/>
                    <a:pt x="22926" y="20143"/>
                    <a:pt x="22926" y="20143"/>
                  </a:cubicBezTo>
                  <a:cubicBezTo>
                    <a:pt x="22908" y="20330"/>
                    <a:pt x="23044" y="20424"/>
                    <a:pt x="23181" y="20424"/>
                  </a:cubicBezTo>
                  <a:cubicBezTo>
                    <a:pt x="23314" y="20424"/>
                    <a:pt x="23448" y="20334"/>
                    <a:pt x="23439" y="20152"/>
                  </a:cubicBezTo>
                  <a:lnTo>
                    <a:pt x="23439" y="20107"/>
                  </a:lnTo>
                  <a:cubicBezTo>
                    <a:pt x="23439" y="20035"/>
                    <a:pt x="23439" y="19909"/>
                    <a:pt x="23448" y="19711"/>
                  </a:cubicBezTo>
                  <a:cubicBezTo>
                    <a:pt x="23484" y="18703"/>
                    <a:pt x="23592" y="16148"/>
                    <a:pt x="23925" y="13521"/>
                  </a:cubicBezTo>
                  <a:lnTo>
                    <a:pt x="23907" y="13521"/>
                  </a:lnTo>
                  <a:cubicBezTo>
                    <a:pt x="24060" y="12243"/>
                    <a:pt x="24285" y="10975"/>
                    <a:pt x="24591" y="9724"/>
                  </a:cubicBezTo>
                  <a:cubicBezTo>
                    <a:pt x="24879" y="8563"/>
                    <a:pt x="25257" y="7582"/>
                    <a:pt x="25689" y="6980"/>
                  </a:cubicBezTo>
                  <a:cubicBezTo>
                    <a:pt x="27569" y="4361"/>
                    <a:pt x="31204" y="978"/>
                    <a:pt x="36980" y="573"/>
                  </a:cubicBezTo>
                  <a:cubicBezTo>
                    <a:pt x="37379" y="547"/>
                    <a:pt x="37777" y="533"/>
                    <a:pt x="38174" y="533"/>
                  </a:cubicBezTo>
                  <a:close/>
                  <a:moveTo>
                    <a:pt x="39463" y="15843"/>
                  </a:moveTo>
                  <a:cubicBezTo>
                    <a:pt x="41180" y="15843"/>
                    <a:pt x="42679" y="16059"/>
                    <a:pt x="43971" y="16508"/>
                  </a:cubicBezTo>
                  <a:cubicBezTo>
                    <a:pt x="46221" y="17273"/>
                    <a:pt x="47867" y="18721"/>
                    <a:pt x="49055" y="20944"/>
                  </a:cubicBezTo>
                  <a:cubicBezTo>
                    <a:pt x="50234" y="23166"/>
                    <a:pt x="50926" y="26189"/>
                    <a:pt x="51196" y="30058"/>
                  </a:cubicBezTo>
                  <a:lnTo>
                    <a:pt x="51187" y="30049"/>
                  </a:lnTo>
                  <a:lnTo>
                    <a:pt x="51187" y="30049"/>
                  </a:lnTo>
                  <a:cubicBezTo>
                    <a:pt x="51322" y="31948"/>
                    <a:pt x="51358" y="34044"/>
                    <a:pt x="51304" y="36347"/>
                  </a:cubicBezTo>
                  <a:cubicBezTo>
                    <a:pt x="51151" y="42888"/>
                    <a:pt x="50333" y="49421"/>
                    <a:pt x="48560" y="54360"/>
                  </a:cubicBezTo>
                  <a:cubicBezTo>
                    <a:pt x="47669" y="56834"/>
                    <a:pt x="46545" y="58895"/>
                    <a:pt x="45150" y="60370"/>
                  </a:cubicBezTo>
                  <a:cubicBezTo>
                    <a:pt x="43764" y="61846"/>
                    <a:pt x="42118" y="62737"/>
                    <a:pt x="40147" y="62872"/>
                  </a:cubicBezTo>
                  <a:cubicBezTo>
                    <a:pt x="39971" y="62884"/>
                    <a:pt x="39791" y="62890"/>
                    <a:pt x="39608" y="62890"/>
                  </a:cubicBezTo>
                  <a:cubicBezTo>
                    <a:pt x="38720" y="62890"/>
                    <a:pt x="37760" y="62743"/>
                    <a:pt x="36737" y="62422"/>
                  </a:cubicBezTo>
                  <a:cubicBezTo>
                    <a:pt x="37205" y="61459"/>
                    <a:pt x="37556" y="60433"/>
                    <a:pt x="37772" y="59381"/>
                  </a:cubicBezTo>
                  <a:cubicBezTo>
                    <a:pt x="37997" y="58346"/>
                    <a:pt x="38150" y="57302"/>
                    <a:pt x="38231" y="56250"/>
                  </a:cubicBezTo>
                  <a:cubicBezTo>
                    <a:pt x="38348" y="54810"/>
                    <a:pt x="38366" y="53370"/>
                    <a:pt x="38276" y="51940"/>
                  </a:cubicBezTo>
                  <a:cubicBezTo>
                    <a:pt x="38213" y="50959"/>
                    <a:pt x="38123" y="50464"/>
                    <a:pt x="38087" y="50464"/>
                  </a:cubicBezTo>
                  <a:cubicBezTo>
                    <a:pt x="38042" y="50473"/>
                    <a:pt x="38042" y="50977"/>
                    <a:pt x="38033" y="51940"/>
                  </a:cubicBezTo>
                  <a:cubicBezTo>
                    <a:pt x="38015" y="52912"/>
                    <a:pt x="37988" y="54351"/>
                    <a:pt x="37790" y="56205"/>
                  </a:cubicBezTo>
                  <a:cubicBezTo>
                    <a:pt x="37673" y="57230"/>
                    <a:pt x="37502" y="58256"/>
                    <a:pt x="37259" y="59264"/>
                  </a:cubicBezTo>
                  <a:cubicBezTo>
                    <a:pt x="36989" y="60370"/>
                    <a:pt x="36611" y="61558"/>
                    <a:pt x="35928" y="62674"/>
                  </a:cubicBezTo>
                  <a:cubicBezTo>
                    <a:pt x="35586" y="63250"/>
                    <a:pt x="35136" y="63753"/>
                    <a:pt x="34605" y="64167"/>
                  </a:cubicBezTo>
                  <a:cubicBezTo>
                    <a:pt x="34317" y="64365"/>
                    <a:pt x="34011" y="64554"/>
                    <a:pt x="33696" y="64716"/>
                  </a:cubicBezTo>
                  <a:cubicBezTo>
                    <a:pt x="33363" y="64896"/>
                    <a:pt x="33030" y="65058"/>
                    <a:pt x="32680" y="65202"/>
                  </a:cubicBezTo>
                  <a:cubicBezTo>
                    <a:pt x="31186" y="65832"/>
                    <a:pt x="29602" y="66219"/>
                    <a:pt x="27983" y="66354"/>
                  </a:cubicBezTo>
                  <a:cubicBezTo>
                    <a:pt x="27502" y="66394"/>
                    <a:pt x="27026" y="66416"/>
                    <a:pt x="26557" y="66416"/>
                  </a:cubicBezTo>
                  <a:cubicBezTo>
                    <a:pt x="25370" y="66416"/>
                    <a:pt x="24232" y="66279"/>
                    <a:pt x="23187" y="65976"/>
                  </a:cubicBezTo>
                  <a:cubicBezTo>
                    <a:pt x="21739" y="65553"/>
                    <a:pt x="20461" y="64869"/>
                    <a:pt x="19633" y="63879"/>
                  </a:cubicBezTo>
                  <a:cubicBezTo>
                    <a:pt x="18797" y="62863"/>
                    <a:pt x="18221" y="61747"/>
                    <a:pt x="17744" y="60721"/>
                  </a:cubicBezTo>
                  <a:cubicBezTo>
                    <a:pt x="17267" y="59687"/>
                    <a:pt x="16916" y="58697"/>
                    <a:pt x="16601" y="57815"/>
                  </a:cubicBezTo>
                  <a:cubicBezTo>
                    <a:pt x="16007" y="56052"/>
                    <a:pt x="15629" y="54657"/>
                    <a:pt x="15369" y="53730"/>
                  </a:cubicBezTo>
                  <a:cubicBezTo>
                    <a:pt x="15110" y="52803"/>
                    <a:pt x="14984" y="52309"/>
                    <a:pt x="14938" y="52309"/>
                  </a:cubicBezTo>
                  <a:cubicBezTo>
                    <a:pt x="14937" y="52309"/>
                    <a:pt x="14937" y="52309"/>
                    <a:pt x="14937" y="52309"/>
                  </a:cubicBezTo>
                  <a:cubicBezTo>
                    <a:pt x="14892" y="52318"/>
                    <a:pt x="14946" y="52822"/>
                    <a:pt x="15126" y="53784"/>
                  </a:cubicBezTo>
                  <a:cubicBezTo>
                    <a:pt x="15405" y="55188"/>
                    <a:pt x="15755" y="56582"/>
                    <a:pt x="16178" y="57959"/>
                  </a:cubicBezTo>
                  <a:cubicBezTo>
                    <a:pt x="16466" y="58859"/>
                    <a:pt x="16808" y="59858"/>
                    <a:pt x="17267" y="60928"/>
                  </a:cubicBezTo>
                  <a:cubicBezTo>
                    <a:pt x="17699" y="61909"/>
                    <a:pt x="18221" y="62980"/>
                    <a:pt x="18986" y="63996"/>
                  </a:cubicBezTo>
                  <a:cubicBezTo>
                    <a:pt x="18149" y="64320"/>
                    <a:pt x="17276" y="64518"/>
                    <a:pt x="16385" y="64590"/>
                  </a:cubicBezTo>
                  <a:cubicBezTo>
                    <a:pt x="16199" y="64603"/>
                    <a:pt x="16015" y="64609"/>
                    <a:pt x="15832" y="64609"/>
                  </a:cubicBezTo>
                  <a:cubicBezTo>
                    <a:pt x="14034" y="64609"/>
                    <a:pt x="12390" y="64011"/>
                    <a:pt x="10879" y="62917"/>
                  </a:cubicBezTo>
                  <a:cubicBezTo>
                    <a:pt x="8369" y="61117"/>
                    <a:pt x="6263" y="57968"/>
                    <a:pt x="4635" y="54099"/>
                  </a:cubicBezTo>
                  <a:cubicBezTo>
                    <a:pt x="3006" y="50221"/>
                    <a:pt x="1863" y="45624"/>
                    <a:pt x="1270" y="40936"/>
                  </a:cubicBezTo>
                  <a:cubicBezTo>
                    <a:pt x="1108" y="39613"/>
                    <a:pt x="982" y="38336"/>
                    <a:pt x="892" y="37112"/>
                  </a:cubicBezTo>
                  <a:cubicBezTo>
                    <a:pt x="451" y="30886"/>
                    <a:pt x="1081" y="25982"/>
                    <a:pt x="2916" y="22536"/>
                  </a:cubicBezTo>
                  <a:cubicBezTo>
                    <a:pt x="3834" y="20818"/>
                    <a:pt x="5040" y="19459"/>
                    <a:pt x="6569" y="18469"/>
                  </a:cubicBezTo>
                  <a:cubicBezTo>
                    <a:pt x="8108" y="17489"/>
                    <a:pt x="9970" y="16868"/>
                    <a:pt x="12192" y="16643"/>
                  </a:cubicBezTo>
                  <a:lnTo>
                    <a:pt x="12534" y="16607"/>
                  </a:lnTo>
                  <a:cubicBezTo>
                    <a:pt x="12786" y="16590"/>
                    <a:pt x="13032" y="16581"/>
                    <a:pt x="13273" y="16581"/>
                  </a:cubicBezTo>
                  <a:cubicBezTo>
                    <a:pt x="15271" y="16581"/>
                    <a:pt x="16867" y="17167"/>
                    <a:pt x="18176" y="18082"/>
                  </a:cubicBezTo>
                  <a:cubicBezTo>
                    <a:pt x="18869" y="18577"/>
                    <a:pt x="19489" y="19153"/>
                    <a:pt x="20020" y="19810"/>
                  </a:cubicBezTo>
                  <a:cubicBezTo>
                    <a:pt x="19993" y="19819"/>
                    <a:pt x="19957" y="19819"/>
                    <a:pt x="19930" y="19828"/>
                  </a:cubicBezTo>
                  <a:cubicBezTo>
                    <a:pt x="19660" y="19819"/>
                    <a:pt x="19390" y="19765"/>
                    <a:pt x="19138" y="19648"/>
                  </a:cubicBezTo>
                  <a:cubicBezTo>
                    <a:pt x="19013" y="19603"/>
                    <a:pt x="18905" y="19549"/>
                    <a:pt x="18824" y="19504"/>
                  </a:cubicBezTo>
                  <a:lnTo>
                    <a:pt x="18743" y="19459"/>
                  </a:lnTo>
                  <a:lnTo>
                    <a:pt x="18716" y="19450"/>
                  </a:lnTo>
                  <a:lnTo>
                    <a:pt x="18707" y="19450"/>
                  </a:lnTo>
                  <a:cubicBezTo>
                    <a:pt x="18698" y="19450"/>
                    <a:pt x="18698" y="19441"/>
                    <a:pt x="18689" y="19432"/>
                  </a:cubicBezTo>
                  <a:cubicBezTo>
                    <a:pt x="18647" y="19412"/>
                    <a:pt x="18606" y="19404"/>
                    <a:pt x="18569" y="19404"/>
                  </a:cubicBezTo>
                  <a:cubicBezTo>
                    <a:pt x="18331" y="19404"/>
                    <a:pt x="18197" y="19751"/>
                    <a:pt x="18446" y="19891"/>
                  </a:cubicBezTo>
                  <a:lnTo>
                    <a:pt x="18491" y="19918"/>
                  </a:lnTo>
                  <a:cubicBezTo>
                    <a:pt x="18725" y="20053"/>
                    <a:pt x="18914" y="20251"/>
                    <a:pt x="19040" y="20485"/>
                  </a:cubicBezTo>
                  <a:cubicBezTo>
                    <a:pt x="19264" y="20872"/>
                    <a:pt x="19435" y="21286"/>
                    <a:pt x="19552" y="21708"/>
                  </a:cubicBezTo>
                  <a:lnTo>
                    <a:pt x="19444" y="21753"/>
                  </a:lnTo>
                  <a:cubicBezTo>
                    <a:pt x="19192" y="21843"/>
                    <a:pt x="18959" y="21951"/>
                    <a:pt x="18725" y="22068"/>
                  </a:cubicBezTo>
                  <a:cubicBezTo>
                    <a:pt x="18185" y="21573"/>
                    <a:pt x="17555" y="21205"/>
                    <a:pt x="16862" y="20980"/>
                  </a:cubicBezTo>
                  <a:cubicBezTo>
                    <a:pt x="15824" y="20620"/>
                    <a:pt x="14907" y="20540"/>
                    <a:pt x="14160" y="20540"/>
                  </a:cubicBezTo>
                  <a:cubicBezTo>
                    <a:pt x="13786" y="20540"/>
                    <a:pt x="13455" y="20560"/>
                    <a:pt x="13173" y="20575"/>
                  </a:cubicBezTo>
                  <a:cubicBezTo>
                    <a:pt x="12327" y="20683"/>
                    <a:pt x="11887" y="20791"/>
                    <a:pt x="11896" y="20872"/>
                  </a:cubicBezTo>
                  <a:cubicBezTo>
                    <a:pt x="11905" y="20962"/>
                    <a:pt x="12354" y="21016"/>
                    <a:pt x="13182" y="21025"/>
                  </a:cubicBezTo>
                  <a:cubicBezTo>
                    <a:pt x="14001" y="21097"/>
                    <a:pt x="15234" y="21088"/>
                    <a:pt x="16646" y="21582"/>
                  </a:cubicBezTo>
                  <a:cubicBezTo>
                    <a:pt x="17195" y="21762"/>
                    <a:pt x="17708" y="22032"/>
                    <a:pt x="18158" y="22383"/>
                  </a:cubicBezTo>
                  <a:cubicBezTo>
                    <a:pt x="17906" y="22527"/>
                    <a:pt x="17663" y="22698"/>
                    <a:pt x="17429" y="22878"/>
                  </a:cubicBezTo>
                  <a:cubicBezTo>
                    <a:pt x="16862" y="23319"/>
                    <a:pt x="16358" y="23841"/>
                    <a:pt x="15926" y="24408"/>
                  </a:cubicBezTo>
                  <a:cubicBezTo>
                    <a:pt x="15180" y="25433"/>
                    <a:pt x="14586" y="26558"/>
                    <a:pt x="14190" y="27764"/>
                  </a:cubicBezTo>
                  <a:cubicBezTo>
                    <a:pt x="13857" y="28753"/>
                    <a:pt x="13605" y="29761"/>
                    <a:pt x="13443" y="30796"/>
                  </a:cubicBezTo>
                  <a:cubicBezTo>
                    <a:pt x="13209" y="32190"/>
                    <a:pt x="13110" y="33603"/>
                    <a:pt x="13128" y="35016"/>
                  </a:cubicBezTo>
                  <a:cubicBezTo>
                    <a:pt x="13155" y="35978"/>
                    <a:pt x="13236" y="36473"/>
                    <a:pt x="13272" y="36473"/>
                  </a:cubicBezTo>
                  <a:cubicBezTo>
                    <a:pt x="13317" y="36464"/>
                    <a:pt x="13326" y="35978"/>
                    <a:pt x="13380" y="35025"/>
                  </a:cubicBezTo>
                  <a:cubicBezTo>
                    <a:pt x="13452" y="33630"/>
                    <a:pt x="13623" y="32244"/>
                    <a:pt x="13884" y="30868"/>
                  </a:cubicBezTo>
                  <a:cubicBezTo>
                    <a:pt x="14073" y="29878"/>
                    <a:pt x="14343" y="28897"/>
                    <a:pt x="14685" y="27944"/>
                  </a:cubicBezTo>
                  <a:cubicBezTo>
                    <a:pt x="15090" y="26801"/>
                    <a:pt x="15665" y="25730"/>
                    <a:pt x="16385" y="24768"/>
                  </a:cubicBezTo>
                  <a:cubicBezTo>
                    <a:pt x="16799" y="24246"/>
                    <a:pt x="17276" y="23769"/>
                    <a:pt x="17798" y="23355"/>
                  </a:cubicBezTo>
                  <a:cubicBezTo>
                    <a:pt x="18365" y="22932"/>
                    <a:pt x="18986" y="22590"/>
                    <a:pt x="19651" y="22338"/>
                  </a:cubicBezTo>
                  <a:lnTo>
                    <a:pt x="20182" y="22167"/>
                  </a:lnTo>
                  <a:cubicBezTo>
                    <a:pt x="20362" y="22122"/>
                    <a:pt x="20551" y="22077"/>
                    <a:pt x="20740" y="22032"/>
                  </a:cubicBezTo>
                  <a:cubicBezTo>
                    <a:pt x="21127" y="21942"/>
                    <a:pt x="21505" y="21825"/>
                    <a:pt x="21901" y="21753"/>
                  </a:cubicBezTo>
                  <a:cubicBezTo>
                    <a:pt x="22701" y="21573"/>
                    <a:pt x="23511" y="21448"/>
                    <a:pt x="24330" y="21358"/>
                  </a:cubicBezTo>
                  <a:cubicBezTo>
                    <a:pt x="24860" y="21301"/>
                    <a:pt x="25383" y="21271"/>
                    <a:pt x="25896" y="21271"/>
                  </a:cubicBezTo>
                  <a:cubicBezTo>
                    <a:pt x="27003" y="21271"/>
                    <a:pt x="28058" y="21410"/>
                    <a:pt x="29018" y="21717"/>
                  </a:cubicBezTo>
                  <a:cubicBezTo>
                    <a:pt x="30331" y="22158"/>
                    <a:pt x="31492" y="22950"/>
                    <a:pt x="32383" y="24012"/>
                  </a:cubicBezTo>
                  <a:cubicBezTo>
                    <a:pt x="34056" y="26009"/>
                    <a:pt x="34713" y="28250"/>
                    <a:pt x="35379" y="29941"/>
                  </a:cubicBezTo>
                  <a:cubicBezTo>
                    <a:pt x="36000" y="31678"/>
                    <a:pt x="36423" y="33027"/>
                    <a:pt x="36710" y="33936"/>
                  </a:cubicBezTo>
                  <a:cubicBezTo>
                    <a:pt x="36996" y="34836"/>
                    <a:pt x="37148" y="35304"/>
                    <a:pt x="37195" y="35304"/>
                  </a:cubicBezTo>
                  <a:cubicBezTo>
                    <a:pt x="37195" y="35304"/>
                    <a:pt x="37196" y="35304"/>
                    <a:pt x="37196" y="35304"/>
                  </a:cubicBezTo>
                  <a:cubicBezTo>
                    <a:pt x="37241" y="35295"/>
                    <a:pt x="37160" y="34800"/>
                    <a:pt x="36944" y="33864"/>
                  </a:cubicBezTo>
                  <a:cubicBezTo>
                    <a:pt x="36728" y="32937"/>
                    <a:pt x="36369" y="31561"/>
                    <a:pt x="35802" y="29797"/>
                  </a:cubicBezTo>
                  <a:cubicBezTo>
                    <a:pt x="35514" y="28915"/>
                    <a:pt x="35172" y="27944"/>
                    <a:pt x="34740" y="26882"/>
                  </a:cubicBezTo>
                  <a:cubicBezTo>
                    <a:pt x="34290" y="25829"/>
                    <a:pt x="33714" y="24696"/>
                    <a:pt x="32824" y="23634"/>
                  </a:cubicBezTo>
                  <a:cubicBezTo>
                    <a:pt x="32734" y="23526"/>
                    <a:pt x="32644" y="23418"/>
                    <a:pt x="32545" y="23310"/>
                  </a:cubicBezTo>
                  <a:cubicBezTo>
                    <a:pt x="32707" y="23094"/>
                    <a:pt x="32887" y="22878"/>
                    <a:pt x="33075" y="22689"/>
                  </a:cubicBezTo>
                  <a:cubicBezTo>
                    <a:pt x="33192" y="22563"/>
                    <a:pt x="33318" y="22446"/>
                    <a:pt x="33453" y="22338"/>
                  </a:cubicBezTo>
                  <a:cubicBezTo>
                    <a:pt x="33570" y="22230"/>
                    <a:pt x="33696" y="22131"/>
                    <a:pt x="33831" y="22041"/>
                  </a:cubicBezTo>
                  <a:lnTo>
                    <a:pt x="34209" y="21789"/>
                  </a:lnTo>
                  <a:lnTo>
                    <a:pt x="34389" y="21672"/>
                  </a:lnTo>
                  <a:lnTo>
                    <a:pt x="34578" y="21573"/>
                  </a:lnTo>
                  <a:cubicBezTo>
                    <a:pt x="34830" y="21466"/>
                    <a:pt x="35046" y="21322"/>
                    <a:pt x="35271" y="21250"/>
                  </a:cubicBezTo>
                  <a:lnTo>
                    <a:pt x="35874" y="21025"/>
                  </a:lnTo>
                  <a:cubicBezTo>
                    <a:pt x="36611" y="20791"/>
                    <a:pt x="37025" y="20656"/>
                    <a:pt x="37016" y="20566"/>
                  </a:cubicBezTo>
                  <a:cubicBezTo>
                    <a:pt x="37007" y="20516"/>
                    <a:pt x="36895" y="20487"/>
                    <a:pt x="36683" y="20487"/>
                  </a:cubicBezTo>
                  <a:cubicBezTo>
                    <a:pt x="36472" y="20487"/>
                    <a:pt x="36162" y="20516"/>
                    <a:pt x="35757" y="20584"/>
                  </a:cubicBezTo>
                  <a:lnTo>
                    <a:pt x="35091" y="20755"/>
                  </a:lnTo>
                  <a:cubicBezTo>
                    <a:pt x="34830" y="20836"/>
                    <a:pt x="34569" y="20944"/>
                    <a:pt x="34317" y="21061"/>
                  </a:cubicBezTo>
                  <a:lnTo>
                    <a:pt x="34110" y="21151"/>
                  </a:lnTo>
                  <a:lnTo>
                    <a:pt x="33903" y="21268"/>
                  </a:lnTo>
                  <a:lnTo>
                    <a:pt x="33471" y="21537"/>
                  </a:lnTo>
                  <a:cubicBezTo>
                    <a:pt x="33327" y="21636"/>
                    <a:pt x="33183" y="21744"/>
                    <a:pt x="33048" y="21861"/>
                  </a:cubicBezTo>
                  <a:cubicBezTo>
                    <a:pt x="32896" y="21978"/>
                    <a:pt x="32752" y="22104"/>
                    <a:pt x="32626" y="22248"/>
                  </a:cubicBezTo>
                  <a:cubicBezTo>
                    <a:pt x="32437" y="22437"/>
                    <a:pt x="32257" y="22644"/>
                    <a:pt x="32095" y="22869"/>
                  </a:cubicBezTo>
                  <a:cubicBezTo>
                    <a:pt x="31780" y="22572"/>
                    <a:pt x="31447" y="22302"/>
                    <a:pt x="31087" y="22059"/>
                  </a:cubicBezTo>
                  <a:cubicBezTo>
                    <a:pt x="31627" y="20701"/>
                    <a:pt x="32329" y="19414"/>
                    <a:pt x="33264" y="18379"/>
                  </a:cubicBezTo>
                  <a:cubicBezTo>
                    <a:pt x="34515" y="16985"/>
                    <a:pt x="36144" y="16031"/>
                    <a:pt x="38339" y="15878"/>
                  </a:cubicBezTo>
                  <a:cubicBezTo>
                    <a:pt x="38429" y="15878"/>
                    <a:pt x="38519" y="15869"/>
                    <a:pt x="38609" y="15860"/>
                  </a:cubicBezTo>
                  <a:cubicBezTo>
                    <a:pt x="38899" y="15849"/>
                    <a:pt x="39184" y="15843"/>
                    <a:pt x="39463" y="15843"/>
                  </a:cubicBezTo>
                  <a:close/>
                  <a:moveTo>
                    <a:pt x="38172" y="1"/>
                  </a:moveTo>
                  <a:cubicBezTo>
                    <a:pt x="37761" y="1"/>
                    <a:pt x="37349" y="14"/>
                    <a:pt x="36935" y="43"/>
                  </a:cubicBezTo>
                  <a:cubicBezTo>
                    <a:pt x="30970" y="466"/>
                    <a:pt x="27191" y="3966"/>
                    <a:pt x="25266" y="6665"/>
                  </a:cubicBezTo>
                  <a:cubicBezTo>
                    <a:pt x="24690" y="7466"/>
                    <a:pt x="24276" y="8698"/>
                    <a:pt x="23952" y="10102"/>
                  </a:cubicBezTo>
                  <a:cubicBezTo>
                    <a:pt x="23835" y="10642"/>
                    <a:pt x="23718" y="11208"/>
                    <a:pt x="23628" y="11784"/>
                  </a:cubicBezTo>
                  <a:cubicBezTo>
                    <a:pt x="22962" y="11874"/>
                    <a:pt x="22270" y="11973"/>
                    <a:pt x="21532" y="12099"/>
                  </a:cubicBezTo>
                  <a:cubicBezTo>
                    <a:pt x="18122" y="12648"/>
                    <a:pt x="15953" y="13854"/>
                    <a:pt x="14694" y="15428"/>
                  </a:cubicBezTo>
                  <a:cubicBezTo>
                    <a:pt x="14514" y="15644"/>
                    <a:pt x="14361" y="15869"/>
                    <a:pt x="14217" y="16103"/>
                  </a:cubicBezTo>
                  <a:cubicBezTo>
                    <a:pt x="13885" y="16072"/>
                    <a:pt x="13553" y="16056"/>
                    <a:pt x="13221" y="16056"/>
                  </a:cubicBezTo>
                  <a:cubicBezTo>
                    <a:pt x="12968" y="16056"/>
                    <a:pt x="12715" y="16066"/>
                    <a:pt x="12462" y="16085"/>
                  </a:cubicBezTo>
                  <a:cubicBezTo>
                    <a:pt x="12345" y="16094"/>
                    <a:pt x="12219" y="16103"/>
                    <a:pt x="12093" y="16112"/>
                  </a:cubicBezTo>
                  <a:cubicBezTo>
                    <a:pt x="9808" y="16346"/>
                    <a:pt x="7865" y="16994"/>
                    <a:pt x="6245" y="18029"/>
                  </a:cubicBezTo>
                  <a:cubicBezTo>
                    <a:pt x="3834" y="19585"/>
                    <a:pt x="2178" y="22023"/>
                    <a:pt x="1225" y="25235"/>
                  </a:cubicBezTo>
                  <a:cubicBezTo>
                    <a:pt x="271" y="28439"/>
                    <a:pt x="1" y="32433"/>
                    <a:pt x="334" y="37139"/>
                  </a:cubicBezTo>
                  <a:cubicBezTo>
                    <a:pt x="424" y="38372"/>
                    <a:pt x="550" y="39658"/>
                    <a:pt x="721" y="40990"/>
                  </a:cubicBezTo>
                  <a:cubicBezTo>
                    <a:pt x="1522" y="47288"/>
                    <a:pt x="3294" y="53433"/>
                    <a:pt x="5930" y="57950"/>
                  </a:cubicBezTo>
                  <a:cubicBezTo>
                    <a:pt x="7253" y="60208"/>
                    <a:pt x="8782" y="62062"/>
                    <a:pt x="10528" y="63322"/>
                  </a:cubicBezTo>
                  <a:cubicBezTo>
                    <a:pt x="12123" y="64467"/>
                    <a:pt x="13889" y="65114"/>
                    <a:pt x="15806" y="65114"/>
                  </a:cubicBezTo>
                  <a:cubicBezTo>
                    <a:pt x="15997" y="65114"/>
                    <a:pt x="16191" y="65107"/>
                    <a:pt x="16385" y="65094"/>
                  </a:cubicBezTo>
                  <a:cubicBezTo>
                    <a:pt x="17384" y="65013"/>
                    <a:pt x="18374" y="64779"/>
                    <a:pt x="19300" y="64410"/>
                  </a:cubicBezTo>
                  <a:cubicBezTo>
                    <a:pt x="20218" y="65427"/>
                    <a:pt x="21532" y="66147"/>
                    <a:pt x="22980" y="66561"/>
                  </a:cubicBezTo>
                  <a:cubicBezTo>
                    <a:pt x="24093" y="66884"/>
                    <a:pt x="25290" y="67031"/>
                    <a:pt x="26534" y="67031"/>
                  </a:cubicBezTo>
                  <a:cubicBezTo>
                    <a:pt x="27019" y="67031"/>
                    <a:pt x="27512" y="67008"/>
                    <a:pt x="28010" y="66965"/>
                  </a:cubicBezTo>
                  <a:cubicBezTo>
                    <a:pt x="29692" y="66831"/>
                    <a:pt x="31339" y="66426"/>
                    <a:pt x="32896" y="65760"/>
                  </a:cubicBezTo>
                  <a:cubicBezTo>
                    <a:pt x="33255" y="65607"/>
                    <a:pt x="33606" y="65427"/>
                    <a:pt x="33948" y="65238"/>
                  </a:cubicBezTo>
                  <a:cubicBezTo>
                    <a:pt x="34290" y="65067"/>
                    <a:pt x="34623" y="64860"/>
                    <a:pt x="34938" y="64635"/>
                  </a:cubicBezTo>
                  <a:cubicBezTo>
                    <a:pt x="35523" y="64176"/>
                    <a:pt x="36018" y="63609"/>
                    <a:pt x="36387" y="62971"/>
                  </a:cubicBezTo>
                  <a:cubicBezTo>
                    <a:pt x="36414" y="62935"/>
                    <a:pt x="36423" y="62899"/>
                    <a:pt x="36450" y="62863"/>
                  </a:cubicBezTo>
                  <a:cubicBezTo>
                    <a:pt x="37553" y="63215"/>
                    <a:pt x="38594" y="63387"/>
                    <a:pt x="39572" y="63387"/>
                  </a:cubicBezTo>
                  <a:cubicBezTo>
                    <a:pt x="39766" y="63387"/>
                    <a:pt x="39958" y="63380"/>
                    <a:pt x="40147" y="63367"/>
                  </a:cubicBezTo>
                  <a:cubicBezTo>
                    <a:pt x="42253" y="63223"/>
                    <a:pt x="44034" y="62260"/>
                    <a:pt x="45492" y="60703"/>
                  </a:cubicBezTo>
                  <a:cubicBezTo>
                    <a:pt x="47678" y="58382"/>
                    <a:pt x="49181" y="54756"/>
                    <a:pt x="50180" y="50482"/>
                  </a:cubicBezTo>
                  <a:cubicBezTo>
                    <a:pt x="51178" y="46208"/>
                    <a:pt x="51664" y="41278"/>
                    <a:pt x="51781" y="36347"/>
                  </a:cubicBezTo>
                  <a:cubicBezTo>
                    <a:pt x="51835" y="34026"/>
                    <a:pt x="51808" y="31912"/>
                    <a:pt x="51673" y="29995"/>
                  </a:cubicBezTo>
                  <a:cubicBezTo>
                    <a:pt x="51304" y="24777"/>
                    <a:pt x="50189" y="21025"/>
                    <a:pt x="48056" y="18604"/>
                  </a:cubicBezTo>
                  <a:cubicBezTo>
                    <a:pt x="46994" y="17399"/>
                    <a:pt x="45627" y="16490"/>
                    <a:pt x="44097" y="15986"/>
                  </a:cubicBezTo>
                  <a:lnTo>
                    <a:pt x="44097" y="15995"/>
                  </a:lnTo>
                  <a:cubicBezTo>
                    <a:pt x="42723" y="15524"/>
                    <a:pt x="41144" y="15306"/>
                    <a:pt x="39353" y="15306"/>
                  </a:cubicBezTo>
                  <a:cubicBezTo>
                    <a:pt x="39092" y="15306"/>
                    <a:pt x="38826" y="15311"/>
                    <a:pt x="38555" y="15320"/>
                  </a:cubicBezTo>
                  <a:cubicBezTo>
                    <a:pt x="38456" y="15320"/>
                    <a:pt x="38366" y="15329"/>
                    <a:pt x="38267" y="15338"/>
                  </a:cubicBezTo>
                  <a:cubicBezTo>
                    <a:pt x="37745" y="15374"/>
                    <a:pt x="37232" y="15464"/>
                    <a:pt x="36728" y="15590"/>
                  </a:cubicBezTo>
                  <a:cubicBezTo>
                    <a:pt x="36521" y="15113"/>
                    <a:pt x="36261" y="14654"/>
                    <a:pt x="35973" y="14223"/>
                  </a:cubicBezTo>
                  <a:cubicBezTo>
                    <a:pt x="35280" y="13233"/>
                    <a:pt x="34299" y="12432"/>
                    <a:pt x="32797" y="11955"/>
                  </a:cubicBezTo>
                  <a:cubicBezTo>
                    <a:pt x="31705" y="11608"/>
                    <a:pt x="30331" y="11420"/>
                    <a:pt x="28585" y="11420"/>
                  </a:cubicBezTo>
                  <a:cubicBezTo>
                    <a:pt x="28432" y="11420"/>
                    <a:pt x="28277" y="11421"/>
                    <a:pt x="28118" y="11424"/>
                  </a:cubicBezTo>
                  <a:cubicBezTo>
                    <a:pt x="28244" y="10777"/>
                    <a:pt x="28415" y="10138"/>
                    <a:pt x="28640" y="9508"/>
                  </a:cubicBezTo>
                  <a:cubicBezTo>
                    <a:pt x="28775" y="9130"/>
                    <a:pt x="28964" y="8761"/>
                    <a:pt x="29198" y="8428"/>
                  </a:cubicBezTo>
                  <a:cubicBezTo>
                    <a:pt x="29360" y="8185"/>
                    <a:pt x="29593" y="7987"/>
                    <a:pt x="29863" y="7861"/>
                  </a:cubicBezTo>
                  <a:cubicBezTo>
                    <a:pt x="30583" y="7547"/>
                    <a:pt x="31888" y="7358"/>
                    <a:pt x="33273" y="7259"/>
                  </a:cubicBezTo>
                  <a:cubicBezTo>
                    <a:pt x="34454" y="7182"/>
                    <a:pt x="35705" y="7158"/>
                    <a:pt x="36751" y="7158"/>
                  </a:cubicBezTo>
                  <a:cubicBezTo>
                    <a:pt x="36933" y="7158"/>
                    <a:pt x="37109" y="7158"/>
                    <a:pt x="37277" y="7160"/>
                  </a:cubicBezTo>
                  <a:cubicBezTo>
                    <a:pt x="37835" y="7160"/>
                    <a:pt x="38321" y="7178"/>
                    <a:pt x="38654" y="7196"/>
                  </a:cubicBezTo>
                  <a:cubicBezTo>
                    <a:pt x="38996" y="7205"/>
                    <a:pt x="39185" y="7214"/>
                    <a:pt x="39185" y="7214"/>
                  </a:cubicBezTo>
                  <a:cubicBezTo>
                    <a:pt x="39257" y="7214"/>
                    <a:pt x="39329" y="7187"/>
                    <a:pt x="39383" y="7142"/>
                  </a:cubicBezTo>
                  <a:cubicBezTo>
                    <a:pt x="39428" y="7097"/>
                    <a:pt x="39455" y="7025"/>
                    <a:pt x="39464" y="6953"/>
                  </a:cubicBezTo>
                  <a:lnTo>
                    <a:pt x="39545" y="304"/>
                  </a:lnTo>
                  <a:cubicBezTo>
                    <a:pt x="39545" y="160"/>
                    <a:pt x="39437" y="43"/>
                    <a:pt x="39302" y="34"/>
                  </a:cubicBezTo>
                  <a:cubicBezTo>
                    <a:pt x="38924" y="12"/>
                    <a:pt x="38548" y="1"/>
                    <a:pt x="38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4"/>
            <p:cNvSpPr/>
            <p:nvPr/>
          </p:nvSpPr>
          <p:spPr>
            <a:xfrm rot="-1054074" flipH="1">
              <a:off x="780345" y="4334055"/>
              <a:ext cx="43901" cy="46340"/>
            </a:xfrm>
            <a:custGeom>
              <a:avLst/>
              <a:gdLst/>
              <a:ahLst/>
              <a:cxnLst/>
              <a:rect l="l" t="t" r="r" b="b"/>
              <a:pathLst>
                <a:path w="3402" h="3591" extrusionOk="0">
                  <a:moveTo>
                    <a:pt x="1584" y="531"/>
                  </a:moveTo>
                  <a:cubicBezTo>
                    <a:pt x="1647" y="531"/>
                    <a:pt x="1710" y="549"/>
                    <a:pt x="1764" y="567"/>
                  </a:cubicBezTo>
                  <a:cubicBezTo>
                    <a:pt x="1890" y="621"/>
                    <a:pt x="2016" y="675"/>
                    <a:pt x="2133" y="738"/>
                  </a:cubicBezTo>
                  <a:cubicBezTo>
                    <a:pt x="2349" y="828"/>
                    <a:pt x="2547" y="936"/>
                    <a:pt x="2736" y="1071"/>
                  </a:cubicBezTo>
                  <a:cubicBezTo>
                    <a:pt x="2781" y="1098"/>
                    <a:pt x="2817" y="1143"/>
                    <a:pt x="2853" y="1188"/>
                  </a:cubicBezTo>
                  <a:cubicBezTo>
                    <a:pt x="2871" y="1215"/>
                    <a:pt x="2880" y="1242"/>
                    <a:pt x="2880" y="1278"/>
                  </a:cubicBezTo>
                  <a:cubicBezTo>
                    <a:pt x="2880" y="1377"/>
                    <a:pt x="2853" y="1476"/>
                    <a:pt x="2808" y="1566"/>
                  </a:cubicBezTo>
                  <a:lnTo>
                    <a:pt x="2808" y="1575"/>
                  </a:lnTo>
                  <a:cubicBezTo>
                    <a:pt x="2718" y="1764"/>
                    <a:pt x="2619" y="1944"/>
                    <a:pt x="2502" y="2124"/>
                  </a:cubicBezTo>
                  <a:cubicBezTo>
                    <a:pt x="2277" y="2474"/>
                    <a:pt x="2133" y="2735"/>
                    <a:pt x="2025" y="2897"/>
                  </a:cubicBezTo>
                  <a:cubicBezTo>
                    <a:pt x="1989" y="2951"/>
                    <a:pt x="1953" y="2996"/>
                    <a:pt x="1899" y="3041"/>
                  </a:cubicBezTo>
                  <a:lnTo>
                    <a:pt x="1827" y="3068"/>
                  </a:lnTo>
                  <a:cubicBezTo>
                    <a:pt x="1746" y="3068"/>
                    <a:pt x="1665" y="3050"/>
                    <a:pt x="1584" y="3014"/>
                  </a:cubicBezTo>
                  <a:cubicBezTo>
                    <a:pt x="1422" y="2951"/>
                    <a:pt x="1252" y="2870"/>
                    <a:pt x="1090" y="2780"/>
                  </a:cubicBezTo>
                  <a:cubicBezTo>
                    <a:pt x="919" y="2699"/>
                    <a:pt x="757" y="2591"/>
                    <a:pt x="622" y="2465"/>
                  </a:cubicBezTo>
                  <a:cubicBezTo>
                    <a:pt x="532" y="2376"/>
                    <a:pt x="523" y="2331"/>
                    <a:pt x="514" y="2295"/>
                  </a:cubicBezTo>
                  <a:cubicBezTo>
                    <a:pt x="532" y="2169"/>
                    <a:pt x="577" y="2052"/>
                    <a:pt x="649" y="1953"/>
                  </a:cubicBezTo>
                  <a:cubicBezTo>
                    <a:pt x="748" y="1782"/>
                    <a:pt x="901" y="1566"/>
                    <a:pt x="1063" y="1287"/>
                  </a:cubicBezTo>
                  <a:cubicBezTo>
                    <a:pt x="1234" y="990"/>
                    <a:pt x="1360" y="774"/>
                    <a:pt x="1449" y="657"/>
                  </a:cubicBezTo>
                  <a:cubicBezTo>
                    <a:pt x="1476" y="612"/>
                    <a:pt x="1503" y="576"/>
                    <a:pt x="1548" y="549"/>
                  </a:cubicBezTo>
                  <a:lnTo>
                    <a:pt x="1584" y="531"/>
                  </a:lnTo>
                  <a:close/>
                  <a:moveTo>
                    <a:pt x="1548" y="0"/>
                  </a:moveTo>
                  <a:cubicBezTo>
                    <a:pt x="1440" y="9"/>
                    <a:pt x="1333" y="45"/>
                    <a:pt x="1252" y="117"/>
                  </a:cubicBezTo>
                  <a:cubicBezTo>
                    <a:pt x="1126" y="216"/>
                    <a:pt x="1018" y="333"/>
                    <a:pt x="937" y="468"/>
                  </a:cubicBezTo>
                  <a:cubicBezTo>
                    <a:pt x="847" y="621"/>
                    <a:pt x="748" y="792"/>
                    <a:pt x="613" y="1008"/>
                  </a:cubicBezTo>
                  <a:cubicBezTo>
                    <a:pt x="460" y="1269"/>
                    <a:pt x="316" y="1485"/>
                    <a:pt x="199" y="1683"/>
                  </a:cubicBezTo>
                  <a:cubicBezTo>
                    <a:pt x="73" y="1872"/>
                    <a:pt x="1" y="2097"/>
                    <a:pt x="1" y="2322"/>
                  </a:cubicBezTo>
                  <a:cubicBezTo>
                    <a:pt x="19" y="2519"/>
                    <a:pt x="109" y="2699"/>
                    <a:pt x="253" y="2825"/>
                  </a:cubicBezTo>
                  <a:cubicBezTo>
                    <a:pt x="433" y="2987"/>
                    <a:pt x="631" y="3131"/>
                    <a:pt x="847" y="3239"/>
                  </a:cubicBezTo>
                  <a:cubicBezTo>
                    <a:pt x="1027" y="3338"/>
                    <a:pt x="1216" y="3428"/>
                    <a:pt x="1413" y="3500"/>
                  </a:cubicBezTo>
                  <a:cubicBezTo>
                    <a:pt x="1557" y="3563"/>
                    <a:pt x="1710" y="3590"/>
                    <a:pt x="1872" y="3590"/>
                  </a:cubicBezTo>
                  <a:cubicBezTo>
                    <a:pt x="1998" y="3581"/>
                    <a:pt x="2115" y="3527"/>
                    <a:pt x="2214" y="3455"/>
                  </a:cubicBezTo>
                  <a:cubicBezTo>
                    <a:pt x="2358" y="3338"/>
                    <a:pt x="2475" y="3194"/>
                    <a:pt x="2565" y="3032"/>
                  </a:cubicBezTo>
                  <a:cubicBezTo>
                    <a:pt x="2673" y="2861"/>
                    <a:pt x="2790" y="2654"/>
                    <a:pt x="2943" y="2403"/>
                  </a:cubicBezTo>
                  <a:cubicBezTo>
                    <a:pt x="3078" y="2196"/>
                    <a:pt x="3186" y="1989"/>
                    <a:pt x="3285" y="1773"/>
                  </a:cubicBezTo>
                  <a:cubicBezTo>
                    <a:pt x="3366" y="1611"/>
                    <a:pt x="3402" y="1422"/>
                    <a:pt x="3402" y="1242"/>
                  </a:cubicBezTo>
                  <a:cubicBezTo>
                    <a:pt x="3393" y="1125"/>
                    <a:pt x="3357" y="1008"/>
                    <a:pt x="3294" y="909"/>
                  </a:cubicBezTo>
                  <a:cubicBezTo>
                    <a:pt x="3195" y="765"/>
                    <a:pt x="3069" y="648"/>
                    <a:pt x="2916" y="558"/>
                  </a:cubicBezTo>
                  <a:lnTo>
                    <a:pt x="2916" y="549"/>
                  </a:lnTo>
                  <a:cubicBezTo>
                    <a:pt x="2736" y="441"/>
                    <a:pt x="2547" y="342"/>
                    <a:pt x="2358" y="252"/>
                  </a:cubicBezTo>
                  <a:cubicBezTo>
                    <a:pt x="2223" y="180"/>
                    <a:pt x="2079" y="117"/>
                    <a:pt x="1926" y="63"/>
                  </a:cubicBezTo>
                  <a:cubicBezTo>
                    <a:pt x="1809" y="18"/>
                    <a:pt x="1683" y="0"/>
                    <a:pt x="1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4"/>
            <p:cNvSpPr/>
            <p:nvPr/>
          </p:nvSpPr>
          <p:spPr>
            <a:xfrm rot="-1054074" flipH="1">
              <a:off x="823143" y="4385561"/>
              <a:ext cx="40881" cy="68032"/>
            </a:xfrm>
            <a:custGeom>
              <a:avLst/>
              <a:gdLst/>
              <a:ahLst/>
              <a:cxnLst/>
              <a:rect l="l" t="t" r="r" b="b"/>
              <a:pathLst>
                <a:path w="3168" h="5272" extrusionOk="0">
                  <a:moveTo>
                    <a:pt x="1840" y="529"/>
                  </a:moveTo>
                  <a:cubicBezTo>
                    <a:pt x="1987" y="529"/>
                    <a:pt x="2133" y="536"/>
                    <a:pt x="2277" y="550"/>
                  </a:cubicBezTo>
                  <a:cubicBezTo>
                    <a:pt x="2385" y="559"/>
                    <a:pt x="2502" y="595"/>
                    <a:pt x="2601" y="631"/>
                  </a:cubicBezTo>
                  <a:lnTo>
                    <a:pt x="2637" y="658"/>
                  </a:lnTo>
                  <a:cubicBezTo>
                    <a:pt x="2628" y="676"/>
                    <a:pt x="2619" y="703"/>
                    <a:pt x="2610" y="721"/>
                  </a:cubicBezTo>
                  <a:cubicBezTo>
                    <a:pt x="2466" y="982"/>
                    <a:pt x="2385" y="1323"/>
                    <a:pt x="2322" y="1728"/>
                  </a:cubicBezTo>
                  <a:cubicBezTo>
                    <a:pt x="2223" y="2331"/>
                    <a:pt x="2169" y="3060"/>
                    <a:pt x="2106" y="3645"/>
                  </a:cubicBezTo>
                  <a:cubicBezTo>
                    <a:pt x="2079" y="3933"/>
                    <a:pt x="2043" y="4185"/>
                    <a:pt x="2007" y="4365"/>
                  </a:cubicBezTo>
                  <a:cubicBezTo>
                    <a:pt x="1998" y="4428"/>
                    <a:pt x="1980" y="4500"/>
                    <a:pt x="1953" y="4563"/>
                  </a:cubicBezTo>
                  <a:cubicBezTo>
                    <a:pt x="1692" y="4662"/>
                    <a:pt x="1422" y="4733"/>
                    <a:pt x="1143" y="4751"/>
                  </a:cubicBezTo>
                  <a:cubicBezTo>
                    <a:pt x="1101" y="4757"/>
                    <a:pt x="1058" y="4760"/>
                    <a:pt x="1015" y="4760"/>
                  </a:cubicBezTo>
                  <a:cubicBezTo>
                    <a:pt x="929" y="4760"/>
                    <a:pt x="843" y="4748"/>
                    <a:pt x="765" y="4724"/>
                  </a:cubicBezTo>
                  <a:cubicBezTo>
                    <a:pt x="693" y="4715"/>
                    <a:pt x="639" y="4670"/>
                    <a:pt x="612" y="4617"/>
                  </a:cubicBezTo>
                  <a:cubicBezTo>
                    <a:pt x="585" y="4527"/>
                    <a:pt x="576" y="4446"/>
                    <a:pt x="567" y="4356"/>
                  </a:cubicBezTo>
                  <a:cubicBezTo>
                    <a:pt x="531" y="3861"/>
                    <a:pt x="603" y="2916"/>
                    <a:pt x="738" y="2097"/>
                  </a:cubicBezTo>
                  <a:cubicBezTo>
                    <a:pt x="783" y="1728"/>
                    <a:pt x="864" y="1359"/>
                    <a:pt x="963" y="1000"/>
                  </a:cubicBezTo>
                  <a:cubicBezTo>
                    <a:pt x="990" y="883"/>
                    <a:pt x="1035" y="775"/>
                    <a:pt x="1080" y="667"/>
                  </a:cubicBezTo>
                  <a:cubicBezTo>
                    <a:pt x="1098" y="631"/>
                    <a:pt x="1116" y="604"/>
                    <a:pt x="1134" y="577"/>
                  </a:cubicBezTo>
                  <a:lnTo>
                    <a:pt x="1143" y="568"/>
                  </a:lnTo>
                  <a:lnTo>
                    <a:pt x="1161" y="568"/>
                  </a:lnTo>
                  <a:lnTo>
                    <a:pt x="1224" y="559"/>
                  </a:lnTo>
                  <a:cubicBezTo>
                    <a:pt x="1269" y="559"/>
                    <a:pt x="1332" y="550"/>
                    <a:pt x="1404" y="550"/>
                  </a:cubicBezTo>
                  <a:cubicBezTo>
                    <a:pt x="1548" y="536"/>
                    <a:pt x="1694" y="529"/>
                    <a:pt x="1840" y="529"/>
                  </a:cubicBezTo>
                  <a:close/>
                  <a:moveTo>
                    <a:pt x="1989" y="1"/>
                  </a:moveTo>
                  <a:cubicBezTo>
                    <a:pt x="1764" y="1"/>
                    <a:pt x="1539" y="1"/>
                    <a:pt x="1368" y="19"/>
                  </a:cubicBezTo>
                  <a:cubicBezTo>
                    <a:pt x="1206" y="37"/>
                    <a:pt x="1107" y="46"/>
                    <a:pt x="1107" y="46"/>
                  </a:cubicBezTo>
                  <a:cubicBezTo>
                    <a:pt x="1035" y="82"/>
                    <a:pt x="954" y="109"/>
                    <a:pt x="873" y="118"/>
                  </a:cubicBezTo>
                  <a:cubicBezTo>
                    <a:pt x="756" y="199"/>
                    <a:pt x="675" y="307"/>
                    <a:pt x="621" y="433"/>
                  </a:cubicBezTo>
                  <a:cubicBezTo>
                    <a:pt x="504" y="694"/>
                    <a:pt x="423" y="964"/>
                    <a:pt x="360" y="1251"/>
                  </a:cubicBezTo>
                  <a:cubicBezTo>
                    <a:pt x="135" y="2232"/>
                    <a:pt x="0" y="3645"/>
                    <a:pt x="54" y="4383"/>
                  </a:cubicBezTo>
                  <a:cubicBezTo>
                    <a:pt x="54" y="4536"/>
                    <a:pt x="90" y="4688"/>
                    <a:pt x="144" y="4823"/>
                  </a:cubicBezTo>
                  <a:cubicBezTo>
                    <a:pt x="234" y="5012"/>
                    <a:pt x="405" y="5156"/>
                    <a:pt x="603" y="5219"/>
                  </a:cubicBezTo>
                  <a:cubicBezTo>
                    <a:pt x="743" y="5253"/>
                    <a:pt x="883" y="5271"/>
                    <a:pt x="1027" y="5271"/>
                  </a:cubicBezTo>
                  <a:cubicBezTo>
                    <a:pt x="1077" y="5271"/>
                    <a:pt x="1128" y="5269"/>
                    <a:pt x="1179" y="5264"/>
                  </a:cubicBezTo>
                  <a:cubicBezTo>
                    <a:pt x="1539" y="5237"/>
                    <a:pt x="1890" y="5147"/>
                    <a:pt x="2223" y="5003"/>
                  </a:cubicBezTo>
                  <a:cubicBezTo>
                    <a:pt x="2295" y="4967"/>
                    <a:pt x="2358" y="4904"/>
                    <a:pt x="2394" y="4832"/>
                  </a:cubicBezTo>
                  <a:cubicBezTo>
                    <a:pt x="2448" y="4724"/>
                    <a:pt x="2493" y="4617"/>
                    <a:pt x="2511" y="4500"/>
                  </a:cubicBezTo>
                  <a:cubicBezTo>
                    <a:pt x="2610" y="4050"/>
                    <a:pt x="2655" y="3312"/>
                    <a:pt x="2727" y="2601"/>
                  </a:cubicBezTo>
                  <a:cubicBezTo>
                    <a:pt x="2772" y="2250"/>
                    <a:pt x="2808" y="1899"/>
                    <a:pt x="2871" y="1611"/>
                  </a:cubicBezTo>
                  <a:cubicBezTo>
                    <a:pt x="2897" y="1395"/>
                    <a:pt x="2969" y="1179"/>
                    <a:pt x="3059" y="973"/>
                  </a:cubicBezTo>
                  <a:cubicBezTo>
                    <a:pt x="3131" y="865"/>
                    <a:pt x="3167" y="739"/>
                    <a:pt x="3158" y="604"/>
                  </a:cubicBezTo>
                  <a:cubicBezTo>
                    <a:pt x="3149" y="505"/>
                    <a:pt x="3113" y="406"/>
                    <a:pt x="3050" y="325"/>
                  </a:cubicBezTo>
                  <a:cubicBezTo>
                    <a:pt x="2942" y="217"/>
                    <a:pt x="2808" y="136"/>
                    <a:pt x="2664" y="100"/>
                  </a:cubicBezTo>
                  <a:lnTo>
                    <a:pt x="2664" y="91"/>
                  </a:lnTo>
                  <a:cubicBezTo>
                    <a:pt x="2439" y="37"/>
                    <a:pt x="2214" y="1"/>
                    <a:pt x="1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4"/>
            <p:cNvSpPr/>
            <p:nvPr/>
          </p:nvSpPr>
          <p:spPr>
            <a:xfrm rot="6303980" flipH="1">
              <a:off x="1247877" y="4399573"/>
              <a:ext cx="510509" cy="660157"/>
            </a:xfrm>
            <a:custGeom>
              <a:avLst/>
              <a:gdLst/>
              <a:ahLst/>
              <a:cxnLst/>
              <a:rect l="l" t="t" r="r" b="b"/>
              <a:pathLst>
                <a:path w="51836" h="67031" extrusionOk="0">
                  <a:moveTo>
                    <a:pt x="23565" y="12333"/>
                  </a:moveTo>
                  <a:lnTo>
                    <a:pt x="23565" y="12333"/>
                  </a:lnTo>
                  <a:cubicBezTo>
                    <a:pt x="23223" y="14618"/>
                    <a:pt x="23061" y="16994"/>
                    <a:pt x="22989" y="18514"/>
                  </a:cubicBezTo>
                  <a:cubicBezTo>
                    <a:pt x="22926" y="18586"/>
                    <a:pt x="22845" y="18649"/>
                    <a:pt x="22764" y="18694"/>
                  </a:cubicBezTo>
                  <a:cubicBezTo>
                    <a:pt x="22602" y="18766"/>
                    <a:pt x="22432" y="18802"/>
                    <a:pt x="22261" y="18811"/>
                  </a:cubicBezTo>
                  <a:cubicBezTo>
                    <a:pt x="22210" y="18814"/>
                    <a:pt x="22160" y="18815"/>
                    <a:pt x="22110" y="18815"/>
                  </a:cubicBezTo>
                  <a:cubicBezTo>
                    <a:pt x="21764" y="18815"/>
                    <a:pt x="21421" y="18762"/>
                    <a:pt x="21091" y="18667"/>
                  </a:cubicBezTo>
                  <a:cubicBezTo>
                    <a:pt x="20929" y="18622"/>
                    <a:pt x="20776" y="18577"/>
                    <a:pt x="20677" y="18541"/>
                  </a:cubicBezTo>
                  <a:lnTo>
                    <a:pt x="20569" y="18496"/>
                  </a:lnTo>
                  <a:lnTo>
                    <a:pt x="20524" y="18478"/>
                  </a:lnTo>
                  <a:cubicBezTo>
                    <a:pt x="20491" y="18465"/>
                    <a:pt x="20459" y="18459"/>
                    <a:pt x="20427" y="18459"/>
                  </a:cubicBezTo>
                  <a:cubicBezTo>
                    <a:pt x="20250" y="18459"/>
                    <a:pt x="20107" y="18654"/>
                    <a:pt x="20191" y="18829"/>
                  </a:cubicBezTo>
                  <a:cubicBezTo>
                    <a:pt x="20263" y="18982"/>
                    <a:pt x="20308" y="19144"/>
                    <a:pt x="20326" y="19306"/>
                  </a:cubicBezTo>
                  <a:lnTo>
                    <a:pt x="20326" y="19369"/>
                  </a:lnTo>
                  <a:cubicBezTo>
                    <a:pt x="19777" y="18730"/>
                    <a:pt x="19156" y="18163"/>
                    <a:pt x="18473" y="17669"/>
                  </a:cubicBezTo>
                  <a:cubicBezTo>
                    <a:pt x="17375" y="16913"/>
                    <a:pt x="16133" y="16409"/>
                    <a:pt x="14820" y="16202"/>
                  </a:cubicBezTo>
                  <a:cubicBezTo>
                    <a:pt x="14919" y="16058"/>
                    <a:pt x="15018" y="15914"/>
                    <a:pt x="15126" y="15770"/>
                  </a:cubicBezTo>
                  <a:lnTo>
                    <a:pt x="15117" y="15770"/>
                  </a:lnTo>
                  <a:cubicBezTo>
                    <a:pt x="16277" y="14331"/>
                    <a:pt x="18302" y="13170"/>
                    <a:pt x="21640" y="12621"/>
                  </a:cubicBezTo>
                  <a:cubicBezTo>
                    <a:pt x="22315" y="12513"/>
                    <a:pt x="22953" y="12423"/>
                    <a:pt x="23565" y="12333"/>
                  </a:cubicBezTo>
                  <a:close/>
                  <a:moveTo>
                    <a:pt x="28555" y="11950"/>
                  </a:moveTo>
                  <a:cubicBezTo>
                    <a:pt x="30022" y="11950"/>
                    <a:pt x="31200" y="12083"/>
                    <a:pt x="32149" y="12324"/>
                  </a:cubicBezTo>
                  <a:lnTo>
                    <a:pt x="32149" y="12315"/>
                  </a:lnTo>
                  <a:cubicBezTo>
                    <a:pt x="33165" y="12576"/>
                    <a:pt x="33930" y="12963"/>
                    <a:pt x="34533" y="13440"/>
                  </a:cubicBezTo>
                  <a:cubicBezTo>
                    <a:pt x="35307" y="14052"/>
                    <a:pt x="35811" y="14834"/>
                    <a:pt x="36234" y="15752"/>
                  </a:cubicBezTo>
                  <a:cubicBezTo>
                    <a:pt x="34731" y="16256"/>
                    <a:pt x="33534" y="17174"/>
                    <a:pt x="32581" y="18325"/>
                  </a:cubicBezTo>
                  <a:cubicBezTo>
                    <a:pt x="32293" y="18676"/>
                    <a:pt x="32032" y="19045"/>
                    <a:pt x="31798" y="19423"/>
                  </a:cubicBezTo>
                  <a:cubicBezTo>
                    <a:pt x="31780" y="19423"/>
                    <a:pt x="31762" y="19419"/>
                    <a:pt x="31744" y="19419"/>
                  </a:cubicBezTo>
                  <a:cubicBezTo>
                    <a:pt x="31735" y="19419"/>
                    <a:pt x="31726" y="19420"/>
                    <a:pt x="31717" y="19423"/>
                  </a:cubicBezTo>
                  <a:cubicBezTo>
                    <a:pt x="31609" y="19432"/>
                    <a:pt x="31492" y="19441"/>
                    <a:pt x="31384" y="19450"/>
                  </a:cubicBezTo>
                  <a:cubicBezTo>
                    <a:pt x="31121" y="19469"/>
                    <a:pt x="30884" y="19478"/>
                    <a:pt x="30670" y="19478"/>
                  </a:cubicBezTo>
                  <a:cubicBezTo>
                    <a:pt x="29969" y="19478"/>
                    <a:pt x="29520" y="19385"/>
                    <a:pt x="29252" y="19261"/>
                  </a:cubicBezTo>
                  <a:cubicBezTo>
                    <a:pt x="29126" y="19216"/>
                    <a:pt x="29009" y="19126"/>
                    <a:pt x="28928" y="19018"/>
                  </a:cubicBezTo>
                  <a:cubicBezTo>
                    <a:pt x="28874" y="18955"/>
                    <a:pt x="28847" y="18874"/>
                    <a:pt x="28838" y="18793"/>
                  </a:cubicBezTo>
                  <a:cubicBezTo>
                    <a:pt x="28838" y="18685"/>
                    <a:pt x="28856" y="18586"/>
                    <a:pt x="28892" y="18496"/>
                  </a:cubicBezTo>
                  <a:cubicBezTo>
                    <a:pt x="28901" y="18460"/>
                    <a:pt x="28919" y="18424"/>
                    <a:pt x="28937" y="18397"/>
                  </a:cubicBezTo>
                  <a:lnTo>
                    <a:pt x="28946" y="18370"/>
                  </a:lnTo>
                  <a:cubicBezTo>
                    <a:pt x="29009" y="18280"/>
                    <a:pt x="29000" y="18154"/>
                    <a:pt x="28928" y="18073"/>
                  </a:cubicBezTo>
                  <a:cubicBezTo>
                    <a:pt x="28883" y="18010"/>
                    <a:pt x="28811" y="17973"/>
                    <a:pt x="28735" y="17973"/>
                  </a:cubicBezTo>
                  <a:cubicBezTo>
                    <a:pt x="28704" y="17973"/>
                    <a:pt x="28671" y="17979"/>
                    <a:pt x="28640" y="17993"/>
                  </a:cubicBezTo>
                  <a:cubicBezTo>
                    <a:pt x="28352" y="18091"/>
                    <a:pt x="28046" y="18163"/>
                    <a:pt x="27731" y="18181"/>
                  </a:cubicBezTo>
                  <a:cubicBezTo>
                    <a:pt x="27660" y="18187"/>
                    <a:pt x="27589" y="18190"/>
                    <a:pt x="27517" y="18190"/>
                  </a:cubicBezTo>
                  <a:cubicBezTo>
                    <a:pt x="27364" y="18190"/>
                    <a:pt x="27210" y="18176"/>
                    <a:pt x="27056" y="18145"/>
                  </a:cubicBezTo>
                  <a:cubicBezTo>
                    <a:pt x="27371" y="16517"/>
                    <a:pt x="27587" y="14529"/>
                    <a:pt x="27884" y="12720"/>
                  </a:cubicBezTo>
                  <a:cubicBezTo>
                    <a:pt x="27929" y="12459"/>
                    <a:pt x="27965" y="12207"/>
                    <a:pt x="28019" y="11955"/>
                  </a:cubicBezTo>
                  <a:cubicBezTo>
                    <a:pt x="28202" y="11951"/>
                    <a:pt x="28381" y="11950"/>
                    <a:pt x="28555" y="11950"/>
                  </a:cubicBezTo>
                  <a:close/>
                  <a:moveTo>
                    <a:pt x="38174" y="533"/>
                  </a:moveTo>
                  <a:cubicBezTo>
                    <a:pt x="38458" y="533"/>
                    <a:pt x="38741" y="540"/>
                    <a:pt x="39023" y="556"/>
                  </a:cubicBezTo>
                  <a:lnTo>
                    <a:pt x="38951" y="6692"/>
                  </a:lnTo>
                  <a:cubicBezTo>
                    <a:pt x="38532" y="6678"/>
                    <a:pt x="37658" y="6652"/>
                    <a:pt x="36591" y="6652"/>
                  </a:cubicBezTo>
                  <a:cubicBezTo>
                    <a:pt x="35574" y="6652"/>
                    <a:pt x="34380" y="6676"/>
                    <a:pt x="33237" y="6755"/>
                  </a:cubicBezTo>
                  <a:cubicBezTo>
                    <a:pt x="31825" y="6854"/>
                    <a:pt x="30502" y="7034"/>
                    <a:pt x="29665" y="7394"/>
                  </a:cubicBezTo>
                  <a:cubicBezTo>
                    <a:pt x="29306" y="7556"/>
                    <a:pt x="29000" y="7816"/>
                    <a:pt x="28784" y="8131"/>
                  </a:cubicBezTo>
                  <a:cubicBezTo>
                    <a:pt x="28352" y="8716"/>
                    <a:pt x="28055" y="9526"/>
                    <a:pt x="27812" y="10462"/>
                  </a:cubicBezTo>
                  <a:cubicBezTo>
                    <a:pt x="27452" y="11865"/>
                    <a:pt x="27218" y="13566"/>
                    <a:pt x="26993" y="15194"/>
                  </a:cubicBezTo>
                  <a:cubicBezTo>
                    <a:pt x="26768" y="16823"/>
                    <a:pt x="26543" y="18388"/>
                    <a:pt x="26210" y="19495"/>
                  </a:cubicBezTo>
                  <a:cubicBezTo>
                    <a:pt x="26201" y="19531"/>
                    <a:pt x="26201" y="19576"/>
                    <a:pt x="26210" y="19612"/>
                  </a:cubicBezTo>
                  <a:cubicBezTo>
                    <a:pt x="26219" y="19711"/>
                    <a:pt x="26291" y="19792"/>
                    <a:pt x="26381" y="19819"/>
                  </a:cubicBezTo>
                  <a:cubicBezTo>
                    <a:pt x="26409" y="19827"/>
                    <a:pt x="26436" y="19831"/>
                    <a:pt x="26462" y="19831"/>
                  </a:cubicBezTo>
                  <a:cubicBezTo>
                    <a:pt x="26576" y="19831"/>
                    <a:pt x="26676" y="19758"/>
                    <a:pt x="26705" y="19648"/>
                  </a:cubicBezTo>
                  <a:cubicBezTo>
                    <a:pt x="26804" y="19342"/>
                    <a:pt x="26885" y="19009"/>
                    <a:pt x="26957" y="18658"/>
                  </a:cubicBezTo>
                  <a:cubicBezTo>
                    <a:pt x="27157" y="18692"/>
                    <a:pt x="27363" y="18710"/>
                    <a:pt x="27569" y="18710"/>
                  </a:cubicBezTo>
                  <a:cubicBezTo>
                    <a:pt x="27641" y="18710"/>
                    <a:pt x="27713" y="18708"/>
                    <a:pt x="27785" y="18703"/>
                  </a:cubicBezTo>
                  <a:cubicBezTo>
                    <a:pt x="27974" y="18685"/>
                    <a:pt x="28163" y="18658"/>
                    <a:pt x="28343" y="18613"/>
                  </a:cubicBezTo>
                  <a:lnTo>
                    <a:pt x="28343" y="18613"/>
                  </a:lnTo>
                  <a:cubicBezTo>
                    <a:pt x="28334" y="18685"/>
                    <a:pt x="28334" y="18757"/>
                    <a:pt x="28334" y="18829"/>
                  </a:cubicBezTo>
                  <a:cubicBezTo>
                    <a:pt x="28343" y="19009"/>
                    <a:pt x="28406" y="19189"/>
                    <a:pt x="28514" y="19333"/>
                  </a:cubicBezTo>
                  <a:cubicBezTo>
                    <a:pt x="28694" y="19576"/>
                    <a:pt x="29000" y="19765"/>
                    <a:pt x="29459" y="19873"/>
                  </a:cubicBezTo>
                  <a:cubicBezTo>
                    <a:pt x="29852" y="19961"/>
                    <a:pt x="30245" y="20003"/>
                    <a:pt x="30642" y="20003"/>
                  </a:cubicBezTo>
                  <a:cubicBezTo>
                    <a:pt x="30772" y="20003"/>
                    <a:pt x="30902" y="19999"/>
                    <a:pt x="31033" y="19990"/>
                  </a:cubicBezTo>
                  <a:lnTo>
                    <a:pt x="31033" y="19990"/>
                  </a:lnTo>
                  <a:cubicBezTo>
                    <a:pt x="30655" y="20440"/>
                    <a:pt x="30367" y="20971"/>
                    <a:pt x="30187" y="21537"/>
                  </a:cubicBezTo>
                  <a:cubicBezTo>
                    <a:pt x="29863" y="21376"/>
                    <a:pt x="29539" y="21241"/>
                    <a:pt x="29198" y="21124"/>
                  </a:cubicBezTo>
                  <a:cubicBezTo>
                    <a:pt x="28154" y="20782"/>
                    <a:pt x="27015" y="20633"/>
                    <a:pt x="25842" y="20633"/>
                  </a:cubicBezTo>
                  <a:cubicBezTo>
                    <a:pt x="25316" y="20633"/>
                    <a:pt x="24784" y="20663"/>
                    <a:pt x="24249" y="20719"/>
                  </a:cubicBezTo>
                  <a:cubicBezTo>
                    <a:pt x="23403" y="20818"/>
                    <a:pt x="22566" y="20953"/>
                    <a:pt x="21748" y="21133"/>
                  </a:cubicBezTo>
                  <a:cubicBezTo>
                    <a:pt x="21343" y="21205"/>
                    <a:pt x="20956" y="21322"/>
                    <a:pt x="20569" y="21421"/>
                  </a:cubicBezTo>
                  <a:cubicBezTo>
                    <a:pt x="20389" y="21466"/>
                    <a:pt x="20209" y="21511"/>
                    <a:pt x="20029" y="21555"/>
                  </a:cubicBezTo>
                  <a:cubicBezTo>
                    <a:pt x="20002" y="21466"/>
                    <a:pt x="19975" y="21367"/>
                    <a:pt x="19939" y="21268"/>
                  </a:cubicBezTo>
                  <a:cubicBezTo>
                    <a:pt x="19831" y="20935"/>
                    <a:pt x="19687" y="20620"/>
                    <a:pt x="19516" y="20323"/>
                  </a:cubicBezTo>
                  <a:lnTo>
                    <a:pt x="19516" y="20323"/>
                  </a:lnTo>
                  <a:cubicBezTo>
                    <a:pt x="19624" y="20343"/>
                    <a:pt x="19732" y="20353"/>
                    <a:pt x="19840" y="20353"/>
                  </a:cubicBezTo>
                  <a:cubicBezTo>
                    <a:pt x="19876" y="20353"/>
                    <a:pt x="19912" y="20352"/>
                    <a:pt x="19948" y="20350"/>
                  </a:cubicBezTo>
                  <a:cubicBezTo>
                    <a:pt x="20128" y="20341"/>
                    <a:pt x="20299" y="20287"/>
                    <a:pt x="20452" y="20179"/>
                  </a:cubicBezTo>
                  <a:cubicBezTo>
                    <a:pt x="20596" y="20071"/>
                    <a:pt x="20713" y="19918"/>
                    <a:pt x="20776" y="19738"/>
                  </a:cubicBezTo>
                  <a:cubicBezTo>
                    <a:pt x="20821" y="19594"/>
                    <a:pt x="20839" y="19432"/>
                    <a:pt x="20830" y="19270"/>
                  </a:cubicBezTo>
                  <a:cubicBezTo>
                    <a:pt x="20830" y="19225"/>
                    <a:pt x="20821" y="19171"/>
                    <a:pt x="20812" y="19126"/>
                  </a:cubicBezTo>
                  <a:lnTo>
                    <a:pt x="20812" y="19126"/>
                  </a:lnTo>
                  <a:lnTo>
                    <a:pt x="20956" y="19171"/>
                  </a:lnTo>
                  <a:cubicBezTo>
                    <a:pt x="21339" y="19275"/>
                    <a:pt x="21736" y="19336"/>
                    <a:pt x="22135" y="19336"/>
                  </a:cubicBezTo>
                  <a:cubicBezTo>
                    <a:pt x="22186" y="19336"/>
                    <a:pt x="22237" y="19335"/>
                    <a:pt x="22288" y="19333"/>
                  </a:cubicBezTo>
                  <a:cubicBezTo>
                    <a:pt x="22522" y="19315"/>
                    <a:pt x="22746" y="19261"/>
                    <a:pt x="22953" y="19162"/>
                  </a:cubicBezTo>
                  <a:lnTo>
                    <a:pt x="22953" y="19162"/>
                  </a:lnTo>
                  <a:cubicBezTo>
                    <a:pt x="22926" y="19774"/>
                    <a:pt x="22926" y="20143"/>
                    <a:pt x="22926" y="20143"/>
                  </a:cubicBezTo>
                  <a:cubicBezTo>
                    <a:pt x="22908" y="20330"/>
                    <a:pt x="23044" y="20424"/>
                    <a:pt x="23181" y="20424"/>
                  </a:cubicBezTo>
                  <a:cubicBezTo>
                    <a:pt x="23314" y="20424"/>
                    <a:pt x="23448" y="20334"/>
                    <a:pt x="23439" y="20152"/>
                  </a:cubicBezTo>
                  <a:lnTo>
                    <a:pt x="23439" y="20107"/>
                  </a:lnTo>
                  <a:cubicBezTo>
                    <a:pt x="23439" y="20035"/>
                    <a:pt x="23439" y="19909"/>
                    <a:pt x="23448" y="19711"/>
                  </a:cubicBezTo>
                  <a:cubicBezTo>
                    <a:pt x="23484" y="18703"/>
                    <a:pt x="23592" y="16148"/>
                    <a:pt x="23925" y="13521"/>
                  </a:cubicBezTo>
                  <a:lnTo>
                    <a:pt x="23907" y="13521"/>
                  </a:lnTo>
                  <a:cubicBezTo>
                    <a:pt x="24060" y="12243"/>
                    <a:pt x="24285" y="10975"/>
                    <a:pt x="24591" y="9724"/>
                  </a:cubicBezTo>
                  <a:cubicBezTo>
                    <a:pt x="24879" y="8563"/>
                    <a:pt x="25257" y="7582"/>
                    <a:pt x="25689" y="6980"/>
                  </a:cubicBezTo>
                  <a:cubicBezTo>
                    <a:pt x="27569" y="4361"/>
                    <a:pt x="31204" y="978"/>
                    <a:pt x="36980" y="573"/>
                  </a:cubicBezTo>
                  <a:cubicBezTo>
                    <a:pt x="37379" y="547"/>
                    <a:pt x="37777" y="533"/>
                    <a:pt x="38174" y="533"/>
                  </a:cubicBezTo>
                  <a:close/>
                  <a:moveTo>
                    <a:pt x="39463" y="15843"/>
                  </a:moveTo>
                  <a:cubicBezTo>
                    <a:pt x="41180" y="15843"/>
                    <a:pt x="42679" y="16059"/>
                    <a:pt x="43971" y="16508"/>
                  </a:cubicBezTo>
                  <a:cubicBezTo>
                    <a:pt x="46221" y="17273"/>
                    <a:pt x="47867" y="18721"/>
                    <a:pt x="49055" y="20944"/>
                  </a:cubicBezTo>
                  <a:cubicBezTo>
                    <a:pt x="50234" y="23166"/>
                    <a:pt x="50926" y="26189"/>
                    <a:pt x="51196" y="30058"/>
                  </a:cubicBezTo>
                  <a:lnTo>
                    <a:pt x="51187" y="30049"/>
                  </a:lnTo>
                  <a:lnTo>
                    <a:pt x="51187" y="30049"/>
                  </a:lnTo>
                  <a:cubicBezTo>
                    <a:pt x="51322" y="31948"/>
                    <a:pt x="51358" y="34044"/>
                    <a:pt x="51304" y="36347"/>
                  </a:cubicBezTo>
                  <a:cubicBezTo>
                    <a:pt x="51151" y="42888"/>
                    <a:pt x="50333" y="49421"/>
                    <a:pt x="48560" y="54360"/>
                  </a:cubicBezTo>
                  <a:cubicBezTo>
                    <a:pt x="47669" y="56834"/>
                    <a:pt x="46545" y="58895"/>
                    <a:pt x="45150" y="60370"/>
                  </a:cubicBezTo>
                  <a:cubicBezTo>
                    <a:pt x="43764" y="61846"/>
                    <a:pt x="42118" y="62737"/>
                    <a:pt x="40147" y="62872"/>
                  </a:cubicBezTo>
                  <a:cubicBezTo>
                    <a:pt x="39971" y="62884"/>
                    <a:pt x="39791" y="62890"/>
                    <a:pt x="39608" y="62890"/>
                  </a:cubicBezTo>
                  <a:cubicBezTo>
                    <a:pt x="38720" y="62890"/>
                    <a:pt x="37760" y="62743"/>
                    <a:pt x="36737" y="62422"/>
                  </a:cubicBezTo>
                  <a:cubicBezTo>
                    <a:pt x="37205" y="61459"/>
                    <a:pt x="37556" y="60433"/>
                    <a:pt x="37772" y="59381"/>
                  </a:cubicBezTo>
                  <a:cubicBezTo>
                    <a:pt x="37997" y="58346"/>
                    <a:pt x="38150" y="57302"/>
                    <a:pt x="38231" y="56250"/>
                  </a:cubicBezTo>
                  <a:cubicBezTo>
                    <a:pt x="38348" y="54810"/>
                    <a:pt x="38366" y="53370"/>
                    <a:pt x="38276" y="51940"/>
                  </a:cubicBezTo>
                  <a:cubicBezTo>
                    <a:pt x="38213" y="50959"/>
                    <a:pt x="38123" y="50464"/>
                    <a:pt x="38087" y="50464"/>
                  </a:cubicBezTo>
                  <a:cubicBezTo>
                    <a:pt x="38042" y="50473"/>
                    <a:pt x="38042" y="50977"/>
                    <a:pt x="38033" y="51940"/>
                  </a:cubicBezTo>
                  <a:cubicBezTo>
                    <a:pt x="38015" y="52912"/>
                    <a:pt x="37988" y="54351"/>
                    <a:pt x="37790" y="56205"/>
                  </a:cubicBezTo>
                  <a:cubicBezTo>
                    <a:pt x="37673" y="57230"/>
                    <a:pt x="37502" y="58256"/>
                    <a:pt x="37259" y="59264"/>
                  </a:cubicBezTo>
                  <a:cubicBezTo>
                    <a:pt x="36989" y="60370"/>
                    <a:pt x="36611" y="61558"/>
                    <a:pt x="35928" y="62674"/>
                  </a:cubicBezTo>
                  <a:cubicBezTo>
                    <a:pt x="35586" y="63250"/>
                    <a:pt x="35136" y="63753"/>
                    <a:pt x="34605" y="64167"/>
                  </a:cubicBezTo>
                  <a:cubicBezTo>
                    <a:pt x="34317" y="64365"/>
                    <a:pt x="34011" y="64554"/>
                    <a:pt x="33696" y="64716"/>
                  </a:cubicBezTo>
                  <a:cubicBezTo>
                    <a:pt x="33363" y="64896"/>
                    <a:pt x="33030" y="65058"/>
                    <a:pt x="32680" y="65202"/>
                  </a:cubicBezTo>
                  <a:cubicBezTo>
                    <a:pt x="31186" y="65832"/>
                    <a:pt x="29602" y="66219"/>
                    <a:pt x="27983" y="66354"/>
                  </a:cubicBezTo>
                  <a:cubicBezTo>
                    <a:pt x="27502" y="66394"/>
                    <a:pt x="27026" y="66416"/>
                    <a:pt x="26557" y="66416"/>
                  </a:cubicBezTo>
                  <a:cubicBezTo>
                    <a:pt x="25370" y="66416"/>
                    <a:pt x="24232" y="66279"/>
                    <a:pt x="23187" y="65976"/>
                  </a:cubicBezTo>
                  <a:cubicBezTo>
                    <a:pt x="21739" y="65553"/>
                    <a:pt x="20461" y="64869"/>
                    <a:pt x="19633" y="63879"/>
                  </a:cubicBezTo>
                  <a:cubicBezTo>
                    <a:pt x="18797" y="62863"/>
                    <a:pt x="18221" y="61747"/>
                    <a:pt x="17744" y="60721"/>
                  </a:cubicBezTo>
                  <a:cubicBezTo>
                    <a:pt x="17267" y="59687"/>
                    <a:pt x="16916" y="58697"/>
                    <a:pt x="16601" y="57815"/>
                  </a:cubicBezTo>
                  <a:cubicBezTo>
                    <a:pt x="16007" y="56052"/>
                    <a:pt x="15629" y="54657"/>
                    <a:pt x="15369" y="53730"/>
                  </a:cubicBezTo>
                  <a:cubicBezTo>
                    <a:pt x="15110" y="52803"/>
                    <a:pt x="14984" y="52309"/>
                    <a:pt x="14938" y="52309"/>
                  </a:cubicBezTo>
                  <a:cubicBezTo>
                    <a:pt x="14937" y="52309"/>
                    <a:pt x="14937" y="52309"/>
                    <a:pt x="14937" y="52309"/>
                  </a:cubicBezTo>
                  <a:cubicBezTo>
                    <a:pt x="14892" y="52318"/>
                    <a:pt x="14946" y="52822"/>
                    <a:pt x="15126" y="53784"/>
                  </a:cubicBezTo>
                  <a:cubicBezTo>
                    <a:pt x="15405" y="55188"/>
                    <a:pt x="15755" y="56582"/>
                    <a:pt x="16178" y="57959"/>
                  </a:cubicBezTo>
                  <a:cubicBezTo>
                    <a:pt x="16466" y="58859"/>
                    <a:pt x="16808" y="59858"/>
                    <a:pt x="17267" y="60928"/>
                  </a:cubicBezTo>
                  <a:cubicBezTo>
                    <a:pt x="17699" y="61909"/>
                    <a:pt x="18221" y="62980"/>
                    <a:pt x="18986" y="63996"/>
                  </a:cubicBezTo>
                  <a:cubicBezTo>
                    <a:pt x="18149" y="64320"/>
                    <a:pt x="17276" y="64518"/>
                    <a:pt x="16385" y="64590"/>
                  </a:cubicBezTo>
                  <a:cubicBezTo>
                    <a:pt x="16199" y="64603"/>
                    <a:pt x="16015" y="64609"/>
                    <a:pt x="15832" y="64609"/>
                  </a:cubicBezTo>
                  <a:cubicBezTo>
                    <a:pt x="14034" y="64609"/>
                    <a:pt x="12390" y="64011"/>
                    <a:pt x="10879" y="62917"/>
                  </a:cubicBezTo>
                  <a:cubicBezTo>
                    <a:pt x="8369" y="61117"/>
                    <a:pt x="6263" y="57968"/>
                    <a:pt x="4635" y="54099"/>
                  </a:cubicBezTo>
                  <a:cubicBezTo>
                    <a:pt x="3006" y="50221"/>
                    <a:pt x="1863" y="45624"/>
                    <a:pt x="1270" y="40936"/>
                  </a:cubicBezTo>
                  <a:cubicBezTo>
                    <a:pt x="1108" y="39613"/>
                    <a:pt x="982" y="38336"/>
                    <a:pt x="892" y="37112"/>
                  </a:cubicBezTo>
                  <a:cubicBezTo>
                    <a:pt x="451" y="30886"/>
                    <a:pt x="1081" y="25982"/>
                    <a:pt x="2916" y="22536"/>
                  </a:cubicBezTo>
                  <a:cubicBezTo>
                    <a:pt x="3834" y="20818"/>
                    <a:pt x="5040" y="19459"/>
                    <a:pt x="6569" y="18469"/>
                  </a:cubicBezTo>
                  <a:cubicBezTo>
                    <a:pt x="8108" y="17489"/>
                    <a:pt x="9970" y="16868"/>
                    <a:pt x="12192" y="16643"/>
                  </a:cubicBezTo>
                  <a:lnTo>
                    <a:pt x="12534" y="16607"/>
                  </a:lnTo>
                  <a:cubicBezTo>
                    <a:pt x="12786" y="16590"/>
                    <a:pt x="13032" y="16581"/>
                    <a:pt x="13273" y="16581"/>
                  </a:cubicBezTo>
                  <a:cubicBezTo>
                    <a:pt x="15271" y="16581"/>
                    <a:pt x="16867" y="17167"/>
                    <a:pt x="18176" y="18082"/>
                  </a:cubicBezTo>
                  <a:cubicBezTo>
                    <a:pt x="18869" y="18577"/>
                    <a:pt x="19489" y="19153"/>
                    <a:pt x="20020" y="19810"/>
                  </a:cubicBezTo>
                  <a:cubicBezTo>
                    <a:pt x="19993" y="19819"/>
                    <a:pt x="19957" y="19819"/>
                    <a:pt x="19930" y="19828"/>
                  </a:cubicBezTo>
                  <a:cubicBezTo>
                    <a:pt x="19660" y="19819"/>
                    <a:pt x="19390" y="19765"/>
                    <a:pt x="19138" y="19648"/>
                  </a:cubicBezTo>
                  <a:cubicBezTo>
                    <a:pt x="19013" y="19603"/>
                    <a:pt x="18905" y="19549"/>
                    <a:pt x="18824" y="19504"/>
                  </a:cubicBezTo>
                  <a:lnTo>
                    <a:pt x="18743" y="19459"/>
                  </a:lnTo>
                  <a:lnTo>
                    <a:pt x="18716" y="19450"/>
                  </a:lnTo>
                  <a:lnTo>
                    <a:pt x="18707" y="19450"/>
                  </a:lnTo>
                  <a:cubicBezTo>
                    <a:pt x="18698" y="19450"/>
                    <a:pt x="18698" y="19441"/>
                    <a:pt x="18689" y="19432"/>
                  </a:cubicBezTo>
                  <a:cubicBezTo>
                    <a:pt x="18647" y="19412"/>
                    <a:pt x="18606" y="19404"/>
                    <a:pt x="18569" y="19404"/>
                  </a:cubicBezTo>
                  <a:cubicBezTo>
                    <a:pt x="18331" y="19404"/>
                    <a:pt x="18197" y="19751"/>
                    <a:pt x="18446" y="19891"/>
                  </a:cubicBezTo>
                  <a:lnTo>
                    <a:pt x="18491" y="19918"/>
                  </a:lnTo>
                  <a:cubicBezTo>
                    <a:pt x="18725" y="20053"/>
                    <a:pt x="18914" y="20251"/>
                    <a:pt x="19040" y="20485"/>
                  </a:cubicBezTo>
                  <a:cubicBezTo>
                    <a:pt x="19264" y="20872"/>
                    <a:pt x="19435" y="21286"/>
                    <a:pt x="19552" y="21708"/>
                  </a:cubicBezTo>
                  <a:lnTo>
                    <a:pt x="19444" y="21753"/>
                  </a:lnTo>
                  <a:cubicBezTo>
                    <a:pt x="19192" y="21843"/>
                    <a:pt x="18959" y="21951"/>
                    <a:pt x="18725" y="22068"/>
                  </a:cubicBezTo>
                  <a:cubicBezTo>
                    <a:pt x="18185" y="21573"/>
                    <a:pt x="17555" y="21205"/>
                    <a:pt x="16862" y="20980"/>
                  </a:cubicBezTo>
                  <a:cubicBezTo>
                    <a:pt x="15824" y="20620"/>
                    <a:pt x="14907" y="20540"/>
                    <a:pt x="14160" y="20540"/>
                  </a:cubicBezTo>
                  <a:cubicBezTo>
                    <a:pt x="13786" y="20540"/>
                    <a:pt x="13455" y="20560"/>
                    <a:pt x="13173" y="20575"/>
                  </a:cubicBezTo>
                  <a:cubicBezTo>
                    <a:pt x="12327" y="20683"/>
                    <a:pt x="11887" y="20791"/>
                    <a:pt x="11896" y="20872"/>
                  </a:cubicBezTo>
                  <a:cubicBezTo>
                    <a:pt x="11905" y="20962"/>
                    <a:pt x="12354" y="21016"/>
                    <a:pt x="13182" y="21025"/>
                  </a:cubicBezTo>
                  <a:cubicBezTo>
                    <a:pt x="14001" y="21097"/>
                    <a:pt x="15234" y="21088"/>
                    <a:pt x="16646" y="21582"/>
                  </a:cubicBezTo>
                  <a:cubicBezTo>
                    <a:pt x="17195" y="21762"/>
                    <a:pt x="17708" y="22032"/>
                    <a:pt x="18158" y="22383"/>
                  </a:cubicBezTo>
                  <a:cubicBezTo>
                    <a:pt x="17906" y="22527"/>
                    <a:pt x="17663" y="22698"/>
                    <a:pt x="17429" y="22878"/>
                  </a:cubicBezTo>
                  <a:cubicBezTo>
                    <a:pt x="16862" y="23319"/>
                    <a:pt x="16358" y="23841"/>
                    <a:pt x="15926" y="24408"/>
                  </a:cubicBezTo>
                  <a:cubicBezTo>
                    <a:pt x="15180" y="25433"/>
                    <a:pt x="14586" y="26558"/>
                    <a:pt x="14190" y="27764"/>
                  </a:cubicBezTo>
                  <a:cubicBezTo>
                    <a:pt x="13857" y="28753"/>
                    <a:pt x="13605" y="29761"/>
                    <a:pt x="13443" y="30796"/>
                  </a:cubicBezTo>
                  <a:cubicBezTo>
                    <a:pt x="13209" y="32190"/>
                    <a:pt x="13110" y="33603"/>
                    <a:pt x="13128" y="35016"/>
                  </a:cubicBezTo>
                  <a:cubicBezTo>
                    <a:pt x="13155" y="35978"/>
                    <a:pt x="13236" y="36473"/>
                    <a:pt x="13272" y="36473"/>
                  </a:cubicBezTo>
                  <a:cubicBezTo>
                    <a:pt x="13317" y="36464"/>
                    <a:pt x="13326" y="35978"/>
                    <a:pt x="13380" y="35025"/>
                  </a:cubicBezTo>
                  <a:cubicBezTo>
                    <a:pt x="13452" y="33630"/>
                    <a:pt x="13623" y="32244"/>
                    <a:pt x="13884" y="30868"/>
                  </a:cubicBezTo>
                  <a:cubicBezTo>
                    <a:pt x="14073" y="29878"/>
                    <a:pt x="14343" y="28897"/>
                    <a:pt x="14685" y="27944"/>
                  </a:cubicBezTo>
                  <a:cubicBezTo>
                    <a:pt x="15090" y="26801"/>
                    <a:pt x="15665" y="25730"/>
                    <a:pt x="16385" y="24768"/>
                  </a:cubicBezTo>
                  <a:cubicBezTo>
                    <a:pt x="16799" y="24246"/>
                    <a:pt x="17276" y="23769"/>
                    <a:pt x="17798" y="23355"/>
                  </a:cubicBezTo>
                  <a:cubicBezTo>
                    <a:pt x="18365" y="22932"/>
                    <a:pt x="18986" y="22590"/>
                    <a:pt x="19651" y="22338"/>
                  </a:cubicBezTo>
                  <a:lnTo>
                    <a:pt x="20182" y="22167"/>
                  </a:lnTo>
                  <a:cubicBezTo>
                    <a:pt x="20362" y="22122"/>
                    <a:pt x="20551" y="22077"/>
                    <a:pt x="20740" y="22032"/>
                  </a:cubicBezTo>
                  <a:cubicBezTo>
                    <a:pt x="21127" y="21942"/>
                    <a:pt x="21505" y="21825"/>
                    <a:pt x="21901" y="21753"/>
                  </a:cubicBezTo>
                  <a:cubicBezTo>
                    <a:pt x="22701" y="21573"/>
                    <a:pt x="23511" y="21448"/>
                    <a:pt x="24330" y="21358"/>
                  </a:cubicBezTo>
                  <a:cubicBezTo>
                    <a:pt x="24860" y="21301"/>
                    <a:pt x="25383" y="21271"/>
                    <a:pt x="25896" y="21271"/>
                  </a:cubicBezTo>
                  <a:cubicBezTo>
                    <a:pt x="27003" y="21271"/>
                    <a:pt x="28058" y="21410"/>
                    <a:pt x="29018" y="21717"/>
                  </a:cubicBezTo>
                  <a:cubicBezTo>
                    <a:pt x="30331" y="22158"/>
                    <a:pt x="31492" y="22950"/>
                    <a:pt x="32383" y="24012"/>
                  </a:cubicBezTo>
                  <a:cubicBezTo>
                    <a:pt x="34056" y="26009"/>
                    <a:pt x="34713" y="28250"/>
                    <a:pt x="35379" y="29941"/>
                  </a:cubicBezTo>
                  <a:cubicBezTo>
                    <a:pt x="36000" y="31678"/>
                    <a:pt x="36423" y="33027"/>
                    <a:pt x="36710" y="33936"/>
                  </a:cubicBezTo>
                  <a:cubicBezTo>
                    <a:pt x="36996" y="34836"/>
                    <a:pt x="37148" y="35304"/>
                    <a:pt x="37195" y="35304"/>
                  </a:cubicBezTo>
                  <a:cubicBezTo>
                    <a:pt x="37195" y="35304"/>
                    <a:pt x="37196" y="35304"/>
                    <a:pt x="37196" y="35304"/>
                  </a:cubicBezTo>
                  <a:cubicBezTo>
                    <a:pt x="37241" y="35295"/>
                    <a:pt x="37160" y="34800"/>
                    <a:pt x="36944" y="33864"/>
                  </a:cubicBezTo>
                  <a:cubicBezTo>
                    <a:pt x="36728" y="32937"/>
                    <a:pt x="36369" y="31561"/>
                    <a:pt x="35802" y="29797"/>
                  </a:cubicBezTo>
                  <a:cubicBezTo>
                    <a:pt x="35514" y="28915"/>
                    <a:pt x="35172" y="27944"/>
                    <a:pt x="34740" y="26882"/>
                  </a:cubicBezTo>
                  <a:cubicBezTo>
                    <a:pt x="34290" y="25829"/>
                    <a:pt x="33714" y="24696"/>
                    <a:pt x="32824" y="23634"/>
                  </a:cubicBezTo>
                  <a:cubicBezTo>
                    <a:pt x="32734" y="23526"/>
                    <a:pt x="32644" y="23418"/>
                    <a:pt x="32545" y="23310"/>
                  </a:cubicBezTo>
                  <a:cubicBezTo>
                    <a:pt x="32707" y="23094"/>
                    <a:pt x="32887" y="22878"/>
                    <a:pt x="33075" y="22689"/>
                  </a:cubicBezTo>
                  <a:cubicBezTo>
                    <a:pt x="33192" y="22563"/>
                    <a:pt x="33318" y="22446"/>
                    <a:pt x="33453" y="22338"/>
                  </a:cubicBezTo>
                  <a:cubicBezTo>
                    <a:pt x="33570" y="22230"/>
                    <a:pt x="33696" y="22131"/>
                    <a:pt x="33831" y="22041"/>
                  </a:cubicBezTo>
                  <a:lnTo>
                    <a:pt x="34209" y="21789"/>
                  </a:lnTo>
                  <a:lnTo>
                    <a:pt x="34389" y="21672"/>
                  </a:lnTo>
                  <a:lnTo>
                    <a:pt x="34578" y="21573"/>
                  </a:lnTo>
                  <a:cubicBezTo>
                    <a:pt x="34830" y="21466"/>
                    <a:pt x="35046" y="21322"/>
                    <a:pt x="35271" y="21250"/>
                  </a:cubicBezTo>
                  <a:lnTo>
                    <a:pt x="35874" y="21025"/>
                  </a:lnTo>
                  <a:cubicBezTo>
                    <a:pt x="36611" y="20791"/>
                    <a:pt x="37025" y="20656"/>
                    <a:pt x="37016" y="20566"/>
                  </a:cubicBezTo>
                  <a:cubicBezTo>
                    <a:pt x="37007" y="20516"/>
                    <a:pt x="36895" y="20487"/>
                    <a:pt x="36683" y="20487"/>
                  </a:cubicBezTo>
                  <a:cubicBezTo>
                    <a:pt x="36472" y="20487"/>
                    <a:pt x="36162" y="20516"/>
                    <a:pt x="35757" y="20584"/>
                  </a:cubicBezTo>
                  <a:lnTo>
                    <a:pt x="35091" y="20755"/>
                  </a:lnTo>
                  <a:cubicBezTo>
                    <a:pt x="34830" y="20836"/>
                    <a:pt x="34569" y="20944"/>
                    <a:pt x="34317" y="21061"/>
                  </a:cubicBezTo>
                  <a:lnTo>
                    <a:pt x="34110" y="21151"/>
                  </a:lnTo>
                  <a:lnTo>
                    <a:pt x="33903" y="21268"/>
                  </a:lnTo>
                  <a:lnTo>
                    <a:pt x="33471" y="21537"/>
                  </a:lnTo>
                  <a:cubicBezTo>
                    <a:pt x="33327" y="21636"/>
                    <a:pt x="33183" y="21744"/>
                    <a:pt x="33048" y="21861"/>
                  </a:cubicBezTo>
                  <a:cubicBezTo>
                    <a:pt x="32896" y="21978"/>
                    <a:pt x="32752" y="22104"/>
                    <a:pt x="32626" y="22248"/>
                  </a:cubicBezTo>
                  <a:cubicBezTo>
                    <a:pt x="32437" y="22437"/>
                    <a:pt x="32257" y="22644"/>
                    <a:pt x="32095" y="22869"/>
                  </a:cubicBezTo>
                  <a:cubicBezTo>
                    <a:pt x="31780" y="22572"/>
                    <a:pt x="31447" y="22302"/>
                    <a:pt x="31087" y="22059"/>
                  </a:cubicBezTo>
                  <a:cubicBezTo>
                    <a:pt x="31627" y="20701"/>
                    <a:pt x="32329" y="19414"/>
                    <a:pt x="33264" y="18379"/>
                  </a:cubicBezTo>
                  <a:cubicBezTo>
                    <a:pt x="34515" y="16985"/>
                    <a:pt x="36144" y="16031"/>
                    <a:pt x="38339" y="15878"/>
                  </a:cubicBezTo>
                  <a:cubicBezTo>
                    <a:pt x="38429" y="15878"/>
                    <a:pt x="38519" y="15869"/>
                    <a:pt x="38609" y="15860"/>
                  </a:cubicBezTo>
                  <a:cubicBezTo>
                    <a:pt x="38899" y="15849"/>
                    <a:pt x="39184" y="15843"/>
                    <a:pt x="39463" y="15843"/>
                  </a:cubicBezTo>
                  <a:close/>
                  <a:moveTo>
                    <a:pt x="38172" y="1"/>
                  </a:moveTo>
                  <a:cubicBezTo>
                    <a:pt x="37761" y="1"/>
                    <a:pt x="37349" y="14"/>
                    <a:pt x="36935" y="43"/>
                  </a:cubicBezTo>
                  <a:cubicBezTo>
                    <a:pt x="30970" y="466"/>
                    <a:pt x="27191" y="3966"/>
                    <a:pt x="25266" y="6665"/>
                  </a:cubicBezTo>
                  <a:cubicBezTo>
                    <a:pt x="24690" y="7466"/>
                    <a:pt x="24276" y="8698"/>
                    <a:pt x="23952" y="10102"/>
                  </a:cubicBezTo>
                  <a:cubicBezTo>
                    <a:pt x="23835" y="10642"/>
                    <a:pt x="23718" y="11208"/>
                    <a:pt x="23628" y="11784"/>
                  </a:cubicBezTo>
                  <a:cubicBezTo>
                    <a:pt x="22962" y="11874"/>
                    <a:pt x="22270" y="11973"/>
                    <a:pt x="21532" y="12099"/>
                  </a:cubicBezTo>
                  <a:cubicBezTo>
                    <a:pt x="18122" y="12648"/>
                    <a:pt x="15953" y="13854"/>
                    <a:pt x="14694" y="15428"/>
                  </a:cubicBezTo>
                  <a:cubicBezTo>
                    <a:pt x="14514" y="15644"/>
                    <a:pt x="14361" y="15869"/>
                    <a:pt x="14217" y="16103"/>
                  </a:cubicBezTo>
                  <a:cubicBezTo>
                    <a:pt x="13885" y="16072"/>
                    <a:pt x="13553" y="16056"/>
                    <a:pt x="13221" y="16056"/>
                  </a:cubicBezTo>
                  <a:cubicBezTo>
                    <a:pt x="12968" y="16056"/>
                    <a:pt x="12715" y="16066"/>
                    <a:pt x="12462" y="16085"/>
                  </a:cubicBezTo>
                  <a:cubicBezTo>
                    <a:pt x="12345" y="16094"/>
                    <a:pt x="12219" y="16103"/>
                    <a:pt x="12093" y="16112"/>
                  </a:cubicBezTo>
                  <a:cubicBezTo>
                    <a:pt x="9808" y="16346"/>
                    <a:pt x="7865" y="16994"/>
                    <a:pt x="6245" y="18029"/>
                  </a:cubicBezTo>
                  <a:cubicBezTo>
                    <a:pt x="3834" y="19585"/>
                    <a:pt x="2178" y="22023"/>
                    <a:pt x="1225" y="25235"/>
                  </a:cubicBezTo>
                  <a:cubicBezTo>
                    <a:pt x="271" y="28439"/>
                    <a:pt x="1" y="32433"/>
                    <a:pt x="334" y="37139"/>
                  </a:cubicBezTo>
                  <a:cubicBezTo>
                    <a:pt x="424" y="38372"/>
                    <a:pt x="550" y="39658"/>
                    <a:pt x="721" y="40990"/>
                  </a:cubicBezTo>
                  <a:cubicBezTo>
                    <a:pt x="1522" y="47288"/>
                    <a:pt x="3294" y="53433"/>
                    <a:pt x="5930" y="57950"/>
                  </a:cubicBezTo>
                  <a:cubicBezTo>
                    <a:pt x="7253" y="60208"/>
                    <a:pt x="8782" y="62062"/>
                    <a:pt x="10528" y="63322"/>
                  </a:cubicBezTo>
                  <a:cubicBezTo>
                    <a:pt x="12123" y="64467"/>
                    <a:pt x="13889" y="65114"/>
                    <a:pt x="15806" y="65114"/>
                  </a:cubicBezTo>
                  <a:cubicBezTo>
                    <a:pt x="15997" y="65114"/>
                    <a:pt x="16191" y="65107"/>
                    <a:pt x="16385" y="65094"/>
                  </a:cubicBezTo>
                  <a:cubicBezTo>
                    <a:pt x="17384" y="65013"/>
                    <a:pt x="18374" y="64779"/>
                    <a:pt x="19300" y="64410"/>
                  </a:cubicBezTo>
                  <a:cubicBezTo>
                    <a:pt x="20218" y="65427"/>
                    <a:pt x="21532" y="66147"/>
                    <a:pt x="22980" y="66561"/>
                  </a:cubicBezTo>
                  <a:cubicBezTo>
                    <a:pt x="24093" y="66884"/>
                    <a:pt x="25290" y="67031"/>
                    <a:pt x="26534" y="67031"/>
                  </a:cubicBezTo>
                  <a:cubicBezTo>
                    <a:pt x="27019" y="67031"/>
                    <a:pt x="27512" y="67008"/>
                    <a:pt x="28010" y="66965"/>
                  </a:cubicBezTo>
                  <a:cubicBezTo>
                    <a:pt x="29692" y="66831"/>
                    <a:pt x="31339" y="66426"/>
                    <a:pt x="32896" y="65760"/>
                  </a:cubicBezTo>
                  <a:cubicBezTo>
                    <a:pt x="33255" y="65607"/>
                    <a:pt x="33606" y="65427"/>
                    <a:pt x="33948" y="65238"/>
                  </a:cubicBezTo>
                  <a:cubicBezTo>
                    <a:pt x="34290" y="65067"/>
                    <a:pt x="34623" y="64860"/>
                    <a:pt x="34938" y="64635"/>
                  </a:cubicBezTo>
                  <a:cubicBezTo>
                    <a:pt x="35523" y="64176"/>
                    <a:pt x="36018" y="63609"/>
                    <a:pt x="36387" y="62971"/>
                  </a:cubicBezTo>
                  <a:cubicBezTo>
                    <a:pt x="36414" y="62935"/>
                    <a:pt x="36423" y="62899"/>
                    <a:pt x="36450" y="62863"/>
                  </a:cubicBezTo>
                  <a:cubicBezTo>
                    <a:pt x="37553" y="63215"/>
                    <a:pt x="38594" y="63387"/>
                    <a:pt x="39572" y="63387"/>
                  </a:cubicBezTo>
                  <a:cubicBezTo>
                    <a:pt x="39766" y="63387"/>
                    <a:pt x="39958" y="63380"/>
                    <a:pt x="40147" y="63367"/>
                  </a:cubicBezTo>
                  <a:cubicBezTo>
                    <a:pt x="42253" y="63223"/>
                    <a:pt x="44034" y="62260"/>
                    <a:pt x="45492" y="60703"/>
                  </a:cubicBezTo>
                  <a:cubicBezTo>
                    <a:pt x="47678" y="58382"/>
                    <a:pt x="49181" y="54756"/>
                    <a:pt x="50180" y="50482"/>
                  </a:cubicBezTo>
                  <a:cubicBezTo>
                    <a:pt x="51178" y="46208"/>
                    <a:pt x="51664" y="41278"/>
                    <a:pt x="51781" y="36347"/>
                  </a:cubicBezTo>
                  <a:cubicBezTo>
                    <a:pt x="51835" y="34026"/>
                    <a:pt x="51808" y="31912"/>
                    <a:pt x="51673" y="29995"/>
                  </a:cubicBezTo>
                  <a:cubicBezTo>
                    <a:pt x="51304" y="24777"/>
                    <a:pt x="50189" y="21025"/>
                    <a:pt x="48056" y="18604"/>
                  </a:cubicBezTo>
                  <a:cubicBezTo>
                    <a:pt x="46994" y="17399"/>
                    <a:pt x="45627" y="16490"/>
                    <a:pt x="44097" y="15986"/>
                  </a:cubicBezTo>
                  <a:lnTo>
                    <a:pt x="44097" y="15995"/>
                  </a:lnTo>
                  <a:cubicBezTo>
                    <a:pt x="42723" y="15524"/>
                    <a:pt x="41144" y="15306"/>
                    <a:pt x="39353" y="15306"/>
                  </a:cubicBezTo>
                  <a:cubicBezTo>
                    <a:pt x="39092" y="15306"/>
                    <a:pt x="38826" y="15311"/>
                    <a:pt x="38555" y="15320"/>
                  </a:cubicBezTo>
                  <a:cubicBezTo>
                    <a:pt x="38456" y="15320"/>
                    <a:pt x="38366" y="15329"/>
                    <a:pt x="38267" y="15338"/>
                  </a:cubicBezTo>
                  <a:cubicBezTo>
                    <a:pt x="37745" y="15374"/>
                    <a:pt x="37232" y="15464"/>
                    <a:pt x="36728" y="15590"/>
                  </a:cubicBezTo>
                  <a:cubicBezTo>
                    <a:pt x="36521" y="15113"/>
                    <a:pt x="36261" y="14654"/>
                    <a:pt x="35973" y="14223"/>
                  </a:cubicBezTo>
                  <a:cubicBezTo>
                    <a:pt x="35280" y="13233"/>
                    <a:pt x="34299" y="12432"/>
                    <a:pt x="32797" y="11955"/>
                  </a:cubicBezTo>
                  <a:cubicBezTo>
                    <a:pt x="31705" y="11608"/>
                    <a:pt x="30331" y="11420"/>
                    <a:pt x="28585" y="11420"/>
                  </a:cubicBezTo>
                  <a:cubicBezTo>
                    <a:pt x="28432" y="11420"/>
                    <a:pt x="28277" y="11421"/>
                    <a:pt x="28118" y="11424"/>
                  </a:cubicBezTo>
                  <a:cubicBezTo>
                    <a:pt x="28244" y="10777"/>
                    <a:pt x="28415" y="10138"/>
                    <a:pt x="28640" y="9508"/>
                  </a:cubicBezTo>
                  <a:cubicBezTo>
                    <a:pt x="28775" y="9130"/>
                    <a:pt x="28964" y="8761"/>
                    <a:pt x="29198" y="8428"/>
                  </a:cubicBezTo>
                  <a:cubicBezTo>
                    <a:pt x="29360" y="8185"/>
                    <a:pt x="29593" y="7987"/>
                    <a:pt x="29863" y="7861"/>
                  </a:cubicBezTo>
                  <a:cubicBezTo>
                    <a:pt x="30583" y="7547"/>
                    <a:pt x="31888" y="7358"/>
                    <a:pt x="33273" y="7259"/>
                  </a:cubicBezTo>
                  <a:cubicBezTo>
                    <a:pt x="34454" y="7182"/>
                    <a:pt x="35705" y="7158"/>
                    <a:pt x="36751" y="7158"/>
                  </a:cubicBezTo>
                  <a:cubicBezTo>
                    <a:pt x="36933" y="7158"/>
                    <a:pt x="37109" y="7158"/>
                    <a:pt x="37277" y="7160"/>
                  </a:cubicBezTo>
                  <a:cubicBezTo>
                    <a:pt x="37835" y="7160"/>
                    <a:pt x="38321" y="7178"/>
                    <a:pt x="38654" y="7196"/>
                  </a:cubicBezTo>
                  <a:cubicBezTo>
                    <a:pt x="38996" y="7205"/>
                    <a:pt x="39185" y="7214"/>
                    <a:pt x="39185" y="7214"/>
                  </a:cubicBezTo>
                  <a:cubicBezTo>
                    <a:pt x="39257" y="7214"/>
                    <a:pt x="39329" y="7187"/>
                    <a:pt x="39383" y="7142"/>
                  </a:cubicBezTo>
                  <a:cubicBezTo>
                    <a:pt x="39428" y="7097"/>
                    <a:pt x="39455" y="7025"/>
                    <a:pt x="39464" y="6953"/>
                  </a:cubicBezTo>
                  <a:lnTo>
                    <a:pt x="39545" y="304"/>
                  </a:lnTo>
                  <a:cubicBezTo>
                    <a:pt x="39545" y="160"/>
                    <a:pt x="39437" y="43"/>
                    <a:pt x="39302" y="34"/>
                  </a:cubicBezTo>
                  <a:cubicBezTo>
                    <a:pt x="38924" y="12"/>
                    <a:pt x="38548" y="1"/>
                    <a:pt x="38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4"/>
            <p:cNvSpPr/>
            <p:nvPr/>
          </p:nvSpPr>
          <p:spPr>
            <a:xfrm rot="6303980" flipH="1">
              <a:off x="1372701" y="4795546"/>
              <a:ext cx="7445" cy="50257"/>
            </a:xfrm>
            <a:custGeom>
              <a:avLst/>
              <a:gdLst/>
              <a:ahLst/>
              <a:cxnLst/>
              <a:rect l="l" t="t" r="r" b="b"/>
              <a:pathLst>
                <a:path w="756" h="5103" extrusionOk="0">
                  <a:moveTo>
                    <a:pt x="216" y="1"/>
                  </a:moveTo>
                  <a:cubicBezTo>
                    <a:pt x="99" y="1"/>
                    <a:pt x="0" y="946"/>
                    <a:pt x="144" y="2574"/>
                  </a:cubicBezTo>
                  <a:cubicBezTo>
                    <a:pt x="287" y="4195"/>
                    <a:pt x="529" y="5103"/>
                    <a:pt x="646" y="5103"/>
                  </a:cubicBezTo>
                  <a:cubicBezTo>
                    <a:pt x="647" y="5103"/>
                    <a:pt x="647" y="5103"/>
                    <a:pt x="648" y="5102"/>
                  </a:cubicBezTo>
                  <a:cubicBezTo>
                    <a:pt x="756" y="5084"/>
                    <a:pt x="711" y="4149"/>
                    <a:pt x="567" y="2538"/>
                  </a:cubicBezTo>
                  <a:cubicBezTo>
                    <a:pt x="423" y="928"/>
                    <a:pt x="342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4"/>
            <p:cNvSpPr/>
            <p:nvPr/>
          </p:nvSpPr>
          <p:spPr>
            <a:xfrm rot="6303980" flipH="1">
              <a:off x="1444940" y="4570765"/>
              <a:ext cx="4264" cy="47765"/>
            </a:xfrm>
            <a:custGeom>
              <a:avLst/>
              <a:gdLst/>
              <a:ahLst/>
              <a:cxnLst/>
              <a:rect l="l" t="t" r="r" b="b"/>
              <a:pathLst>
                <a:path w="433" h="4850" extrusionOk="0">
                  <a:moveTo>
                    <a:pt x="64" y="0"/>
                  </a:moveTo>
                  <a:cubicBezTo>
                    <a:pt x="64" y="0"/>
                    <a:pt x="63" y="0"/>
                    <a:pt x="63" y="0"/>
                  </a:cubicBezTo>
                  <a:cubicBezTo>
                    <a:pt x="0" y="18"/>
                    <a:pt x="90" y="891"/>
                    <a:pt x="153" y="2429"/>
                  </a:cubicBezTo>
                  <a:cubicBezTo>
                    <a:pt x="225" y="3959"/>
                    <a:pt x="252" y="4850"/>
                    <a:pt x="315" y="4850"/>
                  </a:cubicBezTo>
                  <a:cubicBezTo>
                    <a:pt x="378" y="4850"/>
                    <a:pt x="432" y="3959"/>
                    <a:pt x="369" y="2420"/>
                  </a:cubicBezTo>
                  <a:cubicBezTo>
                    <a:pt x="306" y="881"/>
                    <a:pt x="119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Medium"/>
              <a:buNone/>
              <a:defRPr sz="3500"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Medium"/>
              <a:buNone/>
              <a:defRPr sz="3500"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Medium"/>
              <a:buNone/>
              <a:defRPr sz="3500"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Medium"/>
              <a:buNone/>
              <a:defRPr sz="3500"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Medium"/>
              <a:buNone/>
              <a:defRPr sz="3500"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Medium"/>
              <a:buNone/>
              <a:defRPr sz="3500"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Medium"/>
              <a:buNone/>
              <a:defRPr sz="3500"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Medium"/>
              <a:buNone/>
              <a:defRPr sz="3500"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Medium"/>
              <a:buNone/>
              <a:defRPr sz="3500"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●"/>
              <a:defRPr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○"/>
              <a:defRPr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  <a:defRPr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●"/>
              <a:defRPr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○"/>
              <a:defRPr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■"/>
              <a:defRPr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●"/>
              <a:defRPr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Medium"/>
              <a:buChar char="○"/>
              <a:defRPr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chivo Medium"/>
              <a:buChar char="■"/>
              <a:defRPr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8" r:id="rId4"/>
    <p:sldLayoutId id="2147483680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sass-lang.com/" TargetMode="External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hyperlink" Target="https://getbootstrap.com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ionic.io/ionicons" TargetMode="External"/><Relationship Id="rId11" Type="http://schemas.openxmlformats.org/officeDocument/2006/relationships/image" Target="../media/image15.png"/><Relationship Id="rId5" Type="http://schemas.openxmlformats.org/officeDocument/2006/relationships/image" Target="../media/image12.png"/><Relationship Id="rId10" Type="http://schemas.openxmlformats.org/officeDocument/2006/relationships/hyperlink" Target="https://www.mongodb.com/" TargetMode="External"/><Relationship Id="rId4" Type="http://schemas.openxmlformats.org/officeDocument/2006/relationships/hyperlink" Target="https://www.walmart.com/" TargetMode="External"/><Relationship Id="rId9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42"/>
          <p:cNvSpPr txBox="1">
            <a:spLocks noGrp="1"/>
          </p:cNvSpPr>
          <p:nvPr>
            <p:ph type="ctrTitle"/>
          </p:nvPr>
        </p:nvSpPr>
        <p:spPr>
          <a:xfrm>
            <a:off x="678047" y="1691925"/>
            <a:ext cx="5852133" cy="15675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Candara" panose="020E0502030303020204" pitchFamily="34" charset="0"/>
              </a:rPr>
              <a:t>University of Computer Studies(</a:t>
            </a:r>
            <a:r>
              <a:rPr lang="en-US" sz="2400" b="1" dirty="0" err="1">
                <a:latin typeface="Candara" panose="020E0502030303020204" pitchFamily="34" charset="0"/>
              </a:rPr>
              <a:t>Maubin</a:t>
            </a:r>
            <a:r>
              <a:rPr lang="en-US" sz="2400" b="1" dirty="0">
                <a:latin typeface="Candara" panose="020E0502030303020204" pitchFamily="34" charset="0"/>
              </a:rPr>
              <a:t>)</a:t>
            </a:r>
            <a:br>
              <a:rPr lang="en-US" sz="2400" b="1" dirty="0">
                <a:latin typeface="Candara" panose="020E0502030303020204" pitchFamily="34" charset="0"/>
              </a:rPr>
            </a:br>
            <a:br>
              <a:rPr lang="en-US" sz="2400" b="1" dirty="0">
                <a:latin typeface="Candara" panose="020E0502030303020204" pitchFamily="34" charset="0"/>
              </a:rPr>
            </a:br>
            <a:r>
              <a:rPr lang="en-US" sz="2400" b="1" dirty="0">
                <a:latin typeface="Candara" panose="020E0502030303020204" pitchFamily="34" charset="0"/>
              </a:rPr>
              <a:t>           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Taste</a:t>
            </a:r>
            <a:r>
              <a:rPr lang="en-US" sz="2400" b="1" dirty="0">
                <a:latin typeface="Candara" panose="020E0502030303020204" pitchFamily="34" charset="0"/>
              </a:rPr>
              <a:t> Of Home</a:t>
            </a:r>
            <a:endParaRPr sz="2400" b="1" dirty="0">
              <a:solidFill>
                <a:schemeClr val="bg1">
                  <a:lumMod val="50000"/>
                </a:schemeClr>
              </a:solidFill>
              <a:latin typeface="Candara" panose="020E0502030303020204" pitchFamily="34" charset="0"/>
            </a:endParaRPr>
          </a:p>
        </p:txBody>
      </p:sp>
      <p:cxnSp>
        <p:nvCxnSpPr>
          <p:cNvPr id="1541" name="Google Shape;1541;p42"/>
          <p:cNvCxnSpPr/>
          <p:nvPr/>
        </p:nvCxnSpPr>
        <p:spPr>
          <a:xfrm>
            <a:off x="814167" y="3466727"/>
            <a:ext cx="39177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42" name="Google Shape;1542;p42"/>
          <p:cNvGrpSpPr/>
          <p:nvPr/>
        </p:nvGrpSpPr>
        <p:grpSpPr>
          <a:xfrm>
            <a:off x="7796483" y="197109"/>
            <a:ext cx="864820" cy="753850"/>
            <a:chOff x="7851108" y="158084"/>
            <a:chExt cx="864820" cy="753850"/>
          </a:xfrm>
        </p:grpSpPr>
        <p:sp>
          <p:nvSpPr>
            <p:cNvPr id="1543" name="Google Shape;1543;p42"/>
            <p:cNvSpPr/>
            <p:nvPr/>
          </p:nvSpPr>
          <p:spPr>
            <a:xfrm rot="4658778">
              <a:off x="7980332" y="158627"/>
              <a:ext cx="606466" cy="752289"/>
            </a:xfrm>
            <a:custGeom>
              <a:avLst/>
              <a:gdLst/>
              <a:ahLst/>
              <a:cxnLst/>
              <a:rect l="l" t="t" r="r" b="b"/>
              <a:pathLst>
                <a:path w="7536" h="9348" extrusionOk="0">
                  <a:moveTo>
                    <a:pt x="3547" y="0"/>
                  </a:moveTo>
                  <a:cubicBezTo>
                    <a:pt x="3274" y="0"/>
                    <a:pt x="3043" y="42"/>
                    <a:pt x="2892" y="87"/>
                  </a:cubicBezTo>
                  <a:cubicBezTo>
                    <a:pt x="2214" y="271"/>
                    <a:pt x="1768" y="649"/>
                    <a:pt x="1481" y="1075"/>
                  </a:cubicBezTo>
                  <a:cubicBezTo>
                    <a:pt x="1196" y="1498"/>
                    <a:pt x="1061" y="1970"/>
                    <a:pt x="999" y="2356"/>
                  </a:cubicBezTo>
                  <a:cubicBezTo>
                    <a:pt x="969" y="2538"/>
                    <a:pt x="918" y="2669"/>
                    <a:pt x="854" y="2781"/>
                  </a:cubicBezTo>
                  <a:cubicBezTo>
                    <a:pt x="756" y="2948"/>
                    <a:pt x="625" y="3071"/>
                    <a:pt x="487" y="3233"/>
                  </a:cubicBezTo>
                  <a:cubicBezTo>
                    <a:pt x="348" y="3396"/>
                    <a:pt x="204" y="3605"/>
                    <a:pt x="93" y="3934"/>
                  </a:cubicBezTo>
                  <a:cubicBezTo>
                    <a:pt x="41" y="4089"/>
                    <a:pt x="7" y="4263"/>
                    <a:pt x="7" y="4444"/>
                  </a:cubicBezTo>
                  <a:cubicBezTo>
                    <a:pt x="1" y="4777"/>
                    <a:pt x="119" y="5137"/>
                    <a:pt x="437" y="5410"/>
                  </a:cubicBezTo>
                  <a:cubicBezTo>
                    <a:pt x="756" y="5681"/>
                    <a:pt x="1266" y="5862"/>
                    <a:pt x="2039" y="5862"/>
                  </a:cubicBezTo>
                  <a:cubicBezTo>
                    <a:pt x="2344" y="5862"/>
                    <a:pt x="2694" y="5834"/>
                    <a:pt x="3087" y="5771"/>
                  </a:cubicBezTo>
                  <a:cubicBezTo>
                    <a:pt x="3145" y="6418"/>
                    <a:pt x="3244" y="7161"/>
                    <a:pt x="3362" y="7822"/>
                  </a:cubicBezTo>
                  <a:cubicBezTo>
                    <a:pt x="3459" y="8378"/>
                    <a:pt x="3665" y="8761"/>
                    <a:pt x="3937" y="9004"/>
                  </a:cubicBezTo>
                  <a:cubicBezTo>
                    <a:pt x="4204" y="9247"/>
                    <a:pt x="4535" y="9348"/>
                    <a:pt x="4874" y="9348"/>
                  </a:cubicBezTo>
                  <a:cubicBezTo>
                    <a:pt x="5443" y="9348"/>
                    <a:pt x="6033" y="9071"/>
                    <a:pt x="6441" y="8723"/>
                  </a:cubicBezTo>
                  <a:cubicBezTo>
                    <a:pt x="6601" y="8585"/>
                    <a:pt x="6718" y="8446"/>
                    <a:pt x="6790" y="8303"/>
                  </a:cubicBezTo>
                  <a:cubicBezTo>
                    <a:pt x="6864" y="8161"/>
                    <a:pt x="6898" y="8016"/>
                    <a:pt x="6898" y="7872"/>
                  </a:cubicBezTo>
                  <a:cubicBezTo>
                    <a:pt x="6898" y="7611"/>
                    <a:pt x="6790" y="7352"/>
                    <a:pt x="6633" y="7091"/>
                  </a:cubicBezTo>
                  <a:cubicBezTo>
                    <a:pt x="6477" y="6830"/>
                    <a:pt x="6268" y="6567"/>
                    <a:pt x="6057" y="6295"/>
                  </a:cubicBezTo>
                  <a:cubicBezTo>
                    <a:pt x="5768" y="5926"/>
                    <a:pt x="5573" y="5562"/>
                    <a:pt x="5435" y="5243"/>
                  </a:cubicBezTo>
                  <a:cubicBezTo>
                    <a:pt x="5915" y="5103"/>
                    <a:pt x="6300" y="4956"/>
                    <a:pt x="6607" y="4789"/>
                  </a:cubicBezTo>
                  <a:cubicBezTo>
                    <a:pt x="6929" y="4615"/>
                    <a:pt x="7162" y="4418"/>
                    <a:pt x="7314" y="4187"/>
                  </a:cubicBezTo>
                  <a:cubicBezTo>
                    <a:pt x="7467" y="3956"/>
                    <a:pt x="7535" y="3693"/>
                    <a:pt x="7535" y="3394"/>
                  </a:cubicBezTo>
                  <a:cubicBezTo>
                    <a:pt x="7535" y="3261"/>
                    <a:pt x="7523" y="3119"/>
                    <a:pt x="7495" y="2968"/>
                  </a:cubicBezTo>
                  <a:cubicBezTo>
                    <a:pt x="7441" y="2643"/>
                    <a:pt x="7322" y="2412"/>
                    <a:pt x="7166" y="2241"/>
                  </a:cubicBezTo>
                  <a:cubicBezTo>
                    <a:pt x="6931" y="1984"/>
                    <a:pt x="6613" y="1854"/>
                    <a:pt x="6292" y="1687"/>
                  </a:cubicBezTo>
                  <a:cubicBezTo>
                    <a:pt x="5969" y="1522"/>
                    <a:pt x="5639" y="1317"/>
                    <a:pt x="5358" y="924"/>
                  </a:cubicBezTo>
                  <a:cubicBezTo>
                    <a:pt x="5095" y="552"/>
                    <a:pt x="4780" y="322"/>
                    <a:pt x="4463" y="183"/>
                  </a:cubicBezTo>
                  <a:cubicBezTo>
                    <a:pt x="4143" y="46"/>
                    <a:pt x="3826" y="0"/>
                    <a:pt x="3547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2"/>
            <p:cNvSpPr/>
            <p:nvPr/>
          </p:nvSpPr>
          <p:spPr>
            <a:xfrm rot="4658808">
              <a:off x="8126901" y="278753"/>
              <a:ext cx="587427" cy="453152"/>
            </a:xfrm>
            <a:custGeom>
              <a:avLst/>
              <a:gdLst/>
              <a:ahLst/>
              <a:cxnLst/>
              <a:rect l="l" t="t" r="r" b="b"/>
              <a:pathLst>
                <a:path w="32706" h="25230" extrusionOk="0">
                  <a:moveTo>
                    <a:pt x="18355" y="3429"/>
                  </a:moveTo>
                  <a:cubicBezTo>
                    <a:pt x="19345" y="3429"/>
                    <a:pt x="19831" y="4617"/>
                    <a:pt x="19138" y="5310"/>
                  </a:cubicBezTo>
                  <a:cubicBezTo>
                    <a:pt x="18913" y="5537"/>
                    <a:pt x="18636" y="5639"/>
                    <a:pt x="18363" y="5639"/>
                  </a:cubicBezTo>
                  <a:cubicBezTo>
                    <a:pt x="17795" y="5639"/>
                    <a:pt x="17248" y="5196"/>
                    <a:pt x="17248" y="4527"/>
                  </a:cubicBezTo>
                  <a:cubicBezTo>
                    <a:pt x="17248" y="3924"/>
                    <a:pt x="17743" y="3429"/>
                    <a:pt x="18355" y="3429"/>
                  </a:cubicBezTo>
                  <a:close/>
                  <a:moveTo>
                    <a:pt x="15800" y="6884"/>
                  </a:moveTo>
                  <a:cubicBezTo>
                    <a:pt x="16357" y="6884"/>
                    <a:pt x="16627" y="7550"/>
                    <a:pt x="16241" y="7946"/>
                  </a:cubicBezTo>
                  <a:cubicBezTo>
                    <a:pt x="16113" y="8070"/>
                    <a:pt x="15958" y="8126"/>
                    <a:pt x="15806" y="8126"/>
                  </a:cubicBezTo>
                  <a:cubicBezTo>
                    <a:pt x="15486" y="8126"/>
                    <a:pt x="15179" y="7878"/>
                    <a:pt x="15179" y="7505"/>
                  </a:cubicBezTo>
                  <a:cubicBezTo>
                    <a:pt x="15179" y="7163"/>
                    <a:pt x="15458" y="6884"/>
                    <a:pt x="15800" y="6884"/>
                  </a:cubicBezTo>
                  <a:close/>
                  <a:moveTo>
                    <a:pt x="20640" y="6884"/>
                  </a:moveTo>
                  <a:cubicBezTo>
                    <a:pt x="21378" y="6884"/>
                    <a:pt x="21747" y="7775"/>
                    <a:pt x="21225" y="8297"/>
                  </a:cubicBezTo>
                  <a:cubicBezTo>
                    <a:pt x="21056" y="8466"/>
                    <a:pt x="20848" y="8541"/>
                    <a:pt x="20643" y="8541"/>
                  </a:cubicBezTo>
                  <a:cubicBezTo>
                    <a:pt x="20215" y="8541"/>
                    <a:pt x="19804" y="8211"/>
                    <a:pt x="19804" y="7712"/>
                  </a:cubicBezTo>
                  <a:cubicBezTo>
                    <a:pt x="19804" y="7253"/>
                    <a:pt x="20181" y="6884"/>
                    <a:pt x="20640" y="6884"/>
                  </a:cubicBezTo>
                  <a:close/>
                  <a:moveTo>
                    <a:pt x="15417" y="1"/>
                  </a:moveTo>
                  <a:cubicBezTo>
                    <a:pt x="15394" y="1"/>
                    <a:pt x="15372" y="1"/>
                    <a:pt x="15350" y="1"/>
                  </a:cubicBezTo>
                  <a:cubicBezTo>
                    <a:pt x="14405" y="1"/>
                    <a:pt x="13460" y="118"/>
                    <a:pt x="12552" y="361"/>
                  </a:cubicBezTo>
                  <a:cubicBezTo>
                    <a:pt x="9627" y="1171"/>
                    <a:pt x="7747" y="2772"/>
                    <a:pt x="6523" y="4581"/>
                  </a:cubicBezTo>
                  <a:cubicBezTo>
                    <a:pt x="5291" y="6398"/>
                    <a:pt x="4724" y="8441"/>
                    <a:pt x="4445" y="10105"/>
                  </a:cubicBezTo>
                  <a:cubicBezTo>
                    <a:pt x="4337" y="10843"/>
                    <a:pt x="4094" y="11545"/>
                    <a:pt x="3725" y="12193"/>
                  </a:cubicBezTo>
                  <a:cubicBezTo>
                    <a:pt x="3410" y="12697"/>
                    <a:pt x="3041" y="13173"/>
                    <a:pt x="2627" y="13614"/>
                  </a:cubicBezTo>
                  <a:cubicBezTo>
                    <a:pt x="1836" y="14487"/>
                    <a:pt x="999" y="15369"/>
                    <a:pt x="360" y="17258"/>
                  </a:cubicBezTo>
                  <a:cubicBezTo>
                    <a:pt x="126" y="17942"/>
                    <a:pt x="0" y="18662"/>
                    <a:pt x="0" y="19373"/>
                  </a:cubicBezTo>
                  <a:cubicBezTo>
                    <a:pt x="18" y="20785"/>
                    <a:pt x="486" y="22225"/>
                    <a:pt x="1773" y="23331"/>
                  </a:cubicBezTo>
                  <a:cubicBezTo>
                    <a:pt x="3068" y="24438"/>
                    <a:pt x="5219" y="25230"/>
                    <a:pt x="8620" y="25230"/>
                  </a:cubicBezTo>
                  <a:cubicBezTo>
                    <a:pt x="10176" y="25221"/>
                    <a:pt x="11733" y="25086"/>
                    <a:pt x="13271" y="24825"/>
                  </a:cubicBezTo>
                  <a:cubicBezTo>
                    <a:pt x="13244" y="24492"/>
                    <a:pt x="13226" y="24168"/>
                    <a:pt x="13199" y="23844"/>
                  </a:cubicBezTo>
                  <a:cubicBezTo>
                    <a:pt x="11643" y="24078"/>
                    <a:pt x="10257" y="24240"/>
                    <a:pt x="9079" y="24249"/>
                  </a:cubicBezTo>
                  <a:cubicBezTo>
                    <a:pt x="8089" y="24249"/>
                    <a:pt x="7243" y="24132"/>
                    <a:pt x="6541" y="23835"/>
                  </a:cubicBezTo>
                  <a:cubicBezTo>
                    <a:pt x="5849" y="23556"/>
                    <a:pt x="5300" y="23008"/>
                    <a:pt x="5021" y="22324"/>
                  </a:cubicBezTo>
                  <a:cubicBezTo>
                    <a:pt x="4805" y="21766"/>
                    <a:pt x="4706" y="21181"/>
                    <a:pt x="4724" y="20587"/>
                  </a:cubicBezTo>
                  <a:cubicBezTo>
                    <a:pt x="4724" y="20128"/>
                    <a:pt x="4760" y="19670"/>
                    <a:pt x="4832" y="19220"/>
                  </a:cubicBezTo>
                  <a:cubicBezTo>
                    <a:pt x="5039" y="17870"/>
                    <a:pt x="5831" y="16691"/>
                    <a:pt x="6973" y="15702"/>
                  </a:cubicBezTo>
                  <a:cubicBezTo>
                    <a:pt x="8107" y="14712"/>
                    <a:pt x="9618" y="13893"/>
                    <a:pt x="11292" y="13245"/>
                  </a:cubicBezTo>
                  <a:cubicBezTo>
                    <a:pt x="14630" y="11932"/>
                    <a:pt x="18643" y="11275"/>
                    <a:pt x="21819" y="11275"/>
                  </a:cubicBezTo>
                  <a:cubicBezTo>
                    <a:pt x="23474" y="11275"/>
                    <a:pt x="24896" y="11455"/>
                    <a:pt x="25904" y="11824"/>
                  </a:cubicBezTo>
                  <a:cubicBezTo>
                    <a:pt x="26911" y="12193"/>
                    <a:pt x="27820" y="12804"/>
                    <a:pt x="28549" y="13605"/>
                  </a:cubicBezTo>
                  <a:cubicBezTo>
                    <a:pt x="29233" y="14370"/>
                    <a:pt x="29674" y="15306"/>
                    <a:pt x="29674" y="16304"/>
                  </a:cubicBezTo>
                  <a:cubicBezTo>
                    <a:pt x="29665" y="17015"/>
                    <a:pt x="29449" y="17717"/>
                    <a:pt x="29053" y="18311"/>
                  </a:cubicBezTo>
                  <a:cubicBezTo>
                    <a:pt x="28621" y="18968"/>
                    <a:pt x="27964" y="19607"/>
                    <a:pt x="27037" y="20209"/>
                  </a:cubicBezTo>
                  <a:cubicBezTo>
                    <a:pt x="26111" y="20803"/>
                    <a:pt x="24887" y="21370"/>
                    <a:pt x="23357" y="21874"/>
                  </a:cubicBezTo>
                  <a:cubicBezTo>
                    <a:pt x="23429" y="22054"/>
                    <a:pt x="23501" y="22252"/>
                    <a:pt x="23582" y="22450"/>
                  </a:cubicBezTo>
                  <a:cubicBezTo>
                    <a:pt x="23591" y="22468"/>
                    <a:pt x="23600" y="22495"/>
                    <a:pt x="23609" y="22513"/>
                  </a:cubicBezTo>
                  <a:cubicBezTo>
                    <a:pt x="24635" y="22207"/>
                    <a:pt x="25571" y="21901"/>
                    <a:pt x="26408" y="21586"/>
                  </a:cubicBezTo>
                  <a:cubicBezTo>
                    <a:pt x="29152" y="20542"/>
                    <a:pt x="30870" y="19382"/>
                    <a:pt x="31806" y="17978"/>
                  </a:cubicBezTo>
                  <a:cubicBezTo>
                    <a:pt x="32427" y="17033"/>
                    <a:pt x="32706" y="15972"/>
                    <a:pt x="32706" y="14703"/>
                  </a:cubicBezTo>
                  <a:cubicBezTo>
                    <a:pt x="32706" y="14091"/>
                    <a:pt x="32652" y="13479"/>
                    <a:pt x="32544" y="12876"/>
                  </a:cubicBezTo>
                  <a:cubicBezTo>
                    <a:pt x="32301" y="11500"/>
                    <a:pt x="31824" y="10582"/>
                    <a:pt x="31194" y="9880"/>
                  </a:cubicBezTo>
                  <a:cubicBezTo>
                    <a:pt x="30555" y="9179"/>
                    <a:pt x="29746" y="8693"/>
                    <a:pt x="28837" y="8225"/>
                  </a:cubicBezTo>
                  <a:cubicBezTo>
                    <a:pt x="27028" y="7280"/>
                    <a:pt x="24824" y="6407"/>
                    <a:pt x="23052" y="3933"/>
                  </a:cubicBezTo>
                  <a:cubicBezTo>
                    <a:pt x="21918" y="2349"/>
                    <a:pt x="20586" y="1369"/>
                    <a:pt x="19246" y="784"/>
                  </a:cubicBezTo>
                  <a:cubicBezTo>
                    <a:pt x="18034" y="262"/>
                    <a:pt x="16734" y="1"/>
                    <a:pt x="154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45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 rot="4658808">
              <a:off x="8234166" y="145454"/>
              <a:ext cx="238376" cy="391888"/>
            </a:xfrm>
            <a:custGeom>
              <a:avLst/>
              <a:gdLst/>
              <a:ahLst/>
              <a:cxnLst/>
              <a:rect l="l" t="t" r="r" b="b"/>
              <a:pathLst>
                <a:path w="13272" h="21819" extrusionOk="0">
                  <a:moveTo>
                    <a:pt x="7441" y="0"/>
                  </a:moveTo>
                  <a:cubicBezTo>
                    <a:pt x="7108" y="369"/>
                    <a:pt x="6793" y="756"/>
                    <a:pt x="6514" y="1170"/>
                  </a:cubicBezTo>
                  <a:cubicBezTo>
                    <a:pt x="5291" y="2987"/>
                    <a:pt x="4715" y="5030"/>
                    <a:pt x="4445" y="6694"/>
                  </a:cubicBezTo>
                  <a:cubicBezTo>
                    <a:pt x="4337" y="7432"/>
                    <a:pt x="4094" y="8134"/>
                    <a:pt x="3725" y="8782"/>
                  </a:cubicBezTo>
                  <a:cubicBezTo>
                    <a:pt x="3410" y="9286"/>
                    <a:pt x="3041" y="9762"/>
                    <a:pt x="2627" y="10203"/>
                  </a:cubicBezTo>
                  <a:cubicBezTo>
                    <a:pt x="1836" y="11076"/>
                    <a:pt x="999" y="11958"/>
                    <a:pt x="360" y="13847"/>
                  </a:cubicBezTo>
                  <a:cubicBezTo>
                    <a:pt x="126" y="14531"/>
                    <a:pt x="0" y="15251"/>
                    <a:pt x="0" y="15962"/>
                  </a:cubicBezTo>
                  <a:cubicBezTo>
                    <a:pt x="0" y="17374"/>
                    <a:pt x="477" y="18814"/>
                    <a:pt x="1773" y="19920"/>
                  </a:cubicBezTo>
                  <a:cubicBezTo>
                    <a:pt x="3068" y="21036"/>
                    <a:pt x="5219" y="21819"/>
                    <a:pt x="8611" y="21819"/>
                  </a:cubicBezTo>
                  <a:cubicBezTo>
                    <a:pt x="10176" y="21810"/>
                    <a:pt x="11733" y="21675"/>
                    <a:pt x="13271" y="21414"/>
                  </a:cubicBezTo>
                  <a:cubicBezTo>
                    <a:pt x="13244" y="21081"/>
                    <a:pt x="13217" y="20757"/>
                    <a:pt x="13190" y="20442"/>
                  </a:cubicBezTo>
                  <a:cubicBezTo>
                    <a:pt x="11652" y="20667"/>
                    <a:pt x="10257" y="20838"/>
                    <a:pt x="9079" y="20838"/>
                  </a:cubicBezTo>
                  <a:cubicBezTo>
                    <a:pt x="8089" y="20838"/>
                    <a:pt x="7243" y="20721"/>
                    <a:pt x="6550" y="20424"/>
                  </a:cubicBezTo>
                  <a:cubicBezTo>
                    <a:pt x="5849" y="20145"/>
                    <a:pt x="5300" y="19597"/>
                    <a:pt x="5021" y="18913"/>
                  </a:cubicBezTo>
                  <a:cubicBezTo>
                    <a:pt x="4805" y="18355"/>
                    <a:pt x="4706" y="17770"/>
                    <a:pt x="4724" y="17176"/>
                  </a:cubicBezTo>
                  <a:cubicBezTo>
                    <a:pt x="4724" y="16717"/>
                    <a:pt x="4760" y="16259"/>
                    <a:pt x="4832" y="15809"/>
                  </a:cubicBezTo>
                  <a:cubicBezTo>
                    <a:pt x="5039" y="14459"/>
                    <a:pt x="5831" y="13280"/>
                    <a:pt x="6973" y="12291"/>
                  </a:cubicBezTo>
                  <a:cubicBezTo>
                    <a:pt x="8107" y="11301"/>
                    <a:pt x="9618" y="10482"/>
                    <a:pt x="11292" y="9834"/>
                  </a:cubicBezTo>
                  <a:cubicBezTo>
                    <a:pt x="11706" y="9672"/>
                    <a:pt x="12138" y="9519"/>
                    <a:pt x="12570" y="9376"/>
                  </a:cubicBezTo>
                  <a:lnTo>
                    <a:pt x="12570" y="9376"/>
                  </a:lnTo>
                  <a:cubicBezTo>
                    <a:pt x="11076" y="9780"/>
                    <a:pt x="9609" y="10266"/>
                    <a:pt x="8170" y="10779"/>
                  </a:cubicBezTo>
                  <a:cubicBezTo>
                    <a:pt x="7707" y="10947"/>
                    <a:pt x="6961" y="11205"/>
                    <a:pt x="6314" y="11205"/>
                  </a:cubicBezTo>
                  <a:cubicBezTo>
                    <a:pt x="5714" y="11205"/>
                    <a:pt x="5200" y="10984"/>
                    <a:pt x="5075" y="10266"/>
                  </a:cubicBezTo>
                  <a:cubicBezTo>
                    <a:pt x="4679" y="7954"/>
                    <a:pt x="6487" y="5947"/>
                    <a:pt x="6856" y="3752"/>
                  </a:cubicBezTo>
                  <a:cubicBezTo>
                    <a:pt x="7072" y="2537"/>
                    <a:pt x="7135" y="1224"/>
                    <a:pt x="7441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 rot="4658808">
              <a:off x="8274156" y="666250"/>
              <a:ext cx="108609" cy="87595"/>
            </a:xfrm>
            <a:custGeom>
              <a:avLst/>
              <a:gdLst/>
              <a:ahLst/>
              <a:cxnLst/>
              <a:rect l="l" t="t" r="r" b="b"/>
              <a:pathLst>
                <a:path w="6047" h="4877" extrusionOk="0">
                  <a:moveTo>
                    <a:pt x="6047" y="0"/>
                  </a:moveTo>
                  <a:lnTo>
                    <a:pt x="6047" y="0"/>
                  </a:lnTo>
                  <a:cubicBezTo>
                    <a:pt x="5948" y="234"/>
                    <a:pt x="5831" y="459"/>
                    <a:pt x="5696" y="675"/>
                  </a:cubicBezTo>
                  <a:cubicBezTo>
                    <a:pt x="5264" y="1332"/>
                    <a:pt x="4607" y="1971"/>
                    <a:pt x="3680" y="2573"/>
                  </a:cubicBezTo>
                  <a:cubicBezTo>
                    <a:pt x="2754" y="3167"/>
                    <a:pt x="1530" y="3734"/>
                    <a:pt x="0" y="4229"/>
                  </a:cubicBezTo>
                  <a:cubicBezTo>
                    <a:pt x="72" y="4418"/>
                    <a:pt x="144" y="4616"/>
                    <a:pt x="225" y="4814"/>
                  </a:cubicBezTo>
                  <a:cubicBezTo>
                    <a:pt x="234" y="4832"/>
                    <a:pt x="243" y="4850"/>
                    <a:pt x="252" y="4877"/>
                  </a:cubicBezTo>
                  <a:cubicBezTo>
                    <a:pt x="1278" y="4571"/>
                    <a:pt x="2214" y="4265"/>
                    <a:pt x="3051" y="3950"/>
                  </a:cubicBezTo>
                  <a:cubicBezTo>
                    <a:pt x="3788" y="3671"/>
                    <a:pt x="4508" y="3356"/>
                    <a:pt x="5219" y="2996"/>
                  </a:cubicBezTo>
                  <a:cubicBezTo>
                    <a:pt x="5732" y="2079"/>
                    <a:pt x="6020" y="1053"/>
                    <a:pt x="6047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 rot="4658808">
              <a:off x="8182467" y="363044"/>
              <a:ext cx="140454" cy="92768"/>
            </a:xfrm>
            <a:custGeom>
              <a:avLst/>
              <a:gdLst/>
              <a:ahLst/>
              <a:cxnLst/>
              <a:rect l="l" t="t" r="r" b="b"/>
              <a:pathLst>
                <a:path w="7820" h="5165" extrusionOk="0">
                  <a:moveTo>
                    <a:pt x="523" y="0"/>
                  </a:moveTo>
                  <a:cubicBezTo>
                    <a:pt x="325" y="405"/>
                    <a:pt x="190" y="828"/>
                    <a:pt x="118" y="1269"/>
                  </a:cubicBezTo>
                  <a:cubicBezTo>
                    <a:pt x="55" y="1692"/>
                    <a:pt x="19" y="2132"/>
                    <a:pt x="10" y="2564"/>
                  </a:cubicBezTo>
                  <a:cubicBezTo>
                    <a:pt x="1" y="3086"/>
                    <a:pt x="82" y="3608"/>
                    <a:pt x="271" y="4094"/>
                  </a:cubicBezTo>
                  <a:cubicBezTo>
                    <a:pt x="415" y="4463"/>
                    <a:pt x="666" y="4787"/>
                    <a:pt x="990" y="5030"/>
                  </a:cubicBezTo>
                  <a:cubicBezTo>
                    <a:pt x="1053" y="5075"/>
                    <a:pt x="1116" y="5120"/>
                    <a:pt x="1188" y="5165"/>
                  </a:cubicBezTo>
                  <a:lnTo>
                    <a:pt x="7729" y="2708"/>
                  </a:lnTo>
                  <a:cubicBezTo>
                    <a:pt x="7720" y="2573"/>
                    <a:pt x="7720" y="2447"/>
                    <a:pt x="7720" y="2330"/>
                  </a:cubicBezTo>
                  <a:cubicBezTo>
                    <a:pt x="7711" y="2051"/>
                    <a:pt x="7747" y="1763"/>
                    <a:pt x="7819" y="1485"/>
                  </a:cubicBezTo>
                  <a:lnTo>
                    <a:pt x="5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2"/>
            <p:cNvSpPr/>
            <p:nvPr/>
          </p:nvSpPr>
          <p:spPr>
            <a:xfrm rot="4658808">
              <a:off x="8003074" y="452515"/>
              <a:ext cx="294612" cy="419206"/>
            </a:xfrm>
            <a:custGeom>
              <a:avLst/>
              <a:gdLst/>
              <a:ahLst/>
              <a:cxnLst/>
              <a:rect l="l" t="t" r="r" b="b"/>
              <a:pathLst>
                <a:path w="16403" h="23340" extrusionOk="0">
                  <a:moveTo>
                    <a:pt x="4652" y="0"/>
                  </a:moveTo>
                  <a:cubicBezTo>
                    <a:pt x="3419" y="0"/>
                    <a:pt x="2196" y="369"/>
                    <a:pt x="1008" y="1080"/>
                  </a:cubicBezTo>
                  <a:cubicBezTo>
                    <a:pt x="576" y="1341"/>
                    <a:pt x="342" y="1575"/>
                    <a:pt x="198" y="1845"/>
                  </a:cubicBezTo>
                  <a:cubicBezTo>
                    <a:pt x="63" y="2106"/>
                    <a:pt x="9" y="2420"/>
                    <a:pt x="0" y="2843"/>
                  </a:cubicBezTo>
                  <a:cubicBezTo>
                    <a:pt x="0" y="3473"/>
                    <a:pt x="126" y="4310"/>
                    <a:pt x="198" y="5462"/>
                  </a:cubicBezTo>
                  <a:cubicBezTo>
                    <a:pt x="459" y="9303"/>
                    <a:pt x="927" y="13136"/>
                    <a:pt x="1593" y="16933"/>
                  </a:cubicBezTo>
                  <a:cubicBezTo>
                    <a:pt x="2025" y="19345"/>
                    <a:pt x="2897" y="20946"/>
                    <a:pt x="4004" y="21936"/>
                  </a:cubicBezTo>
                  <a:cubicBezTo>
                    <a:pt x="5102" y="22926"/>
                    <a:pt x="6442" y="23339"/>
                    <a:pt x="7855" y="23339"/>
                  </a:cubicBezTo>
                  <a:cubicBezTo>
                    <a:pt x="10221" y="23339"/>
                    <a:pt x="12786" y="22170"/>
                    <a:pt x="14540" y="20667"/>
                  </a:cubicBezTo>
                  <a:cubicBezTo>
                    <a:pt x="15224" y="20082"/>
                    <a:pt x="15683" y="19507"/>
                    <a:pt x="15980" y="18940"/>
                  </a:cubicBezTo>
                  <a:cubicBezTo>
                    <a:pt x="16259" y="18418"/>
                    <a:pt x="16403" y="17833"/>
                    <a:pt x="16403" y="17248"/>
                  </a:cubicBezTo>
                  <a:cubicBezTo>
                    <a:pt x="16403" y="16214"/>
                    <a:pt x="15980" y="15143"/>
                    <a:pt x="15296" y="14018"/>
                  </a:cubicBezTo>
                  <a:cubicBezTo>
                    <a:pt x="14612" y="12884"/>
                    <a:pt x="13694" y="11724"/>
                    <a:pt x="12741" y="10500"/>
                  </a:cubicBezTo>
                  <a:cubicBezTo>
                    <a:pt x="11463" y="8863"/>
                    <a:pt x="10428" y="7054"/>
                    <a:pt x="9646" y="5129"/>
                  </a:cubicBezTo>
                  <a:cubicBezTo>
                    <a:pt x="9007" y="3563"/>
                    <a:pt x="8683" y="2303"/>
                    <a:pt x="8449" y="1674"/>
                  </a:cubicBezTo>
                  <a:cubicBezTo>
                    <a:pt x="8224" y="1071"/>
                    <a:pt x="7954" y="774"/>
                    <a:pt x="7522" y="549"/>
                  </a:cubicBezTo>
                  <a:cubicBezTo>
                    <a:pt x="7090" y="324"/>
                    <a:pt x="6478" y="207"/>
                    <a:pt x="5651" y="81"/>
                  </a:cubicBezTo>
                  <a:cubicBezTo>
                    <a:pt x="5318" y="27"/>
                    <a:pt x="4985" y="0"/>
                    <a:pt x="4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2"/>
            <p:cNvSpPr/>
            <p:nvPr/>
          </p:nvSpPr>
          <p:spPr>
            <a:xfrm rot="4658808">
              <a:off x="8073444" y="686644"/>
              <a:ext cx="99880" cy="86661"/>
            </a:xfrm>
            <a:custGeom>
              <a:avLst/>
              <a:gdLst/>
              <a:ahLst/>
              <a:cxnLst/>
              <a:rect l="l" t="t" r="r" b="b"/>
              <a:pathLst>
                <a:path w="5561" h="4825" extrusionOk="0">
                  <a:moveTo>
                    <a:pt x="1367" y="0"/>
                  </a:moveTo>
                  <a:cubicBezTo>
                    <a:pt x="1316" y="0"/>
                    <a:pt x="1265" y="3"/>
                    <a:pt x="1215" y="10"/>
                  </a:cubicBezTo>
                  <a:cubicBezTo>
                    <a:pt x="343" y="118"/>
                    <a:pt x="1" y="1081"/>
                    <a:pt x="91" y="1863"/>
                  </a:cubicBezTo>
                  <a:cubicBezTo>
                    <a:pt x="109" y="1989"/>
                    <a:pt x="127" y="2115"/>
                    <a:pt x="163" y="2241"/>
                  </a:cubicBezTo>
                  <a:cubicBezTo>
                    <a:pt x="217" y="2340"/>
                    <a:pt x="271" y="2430"/>
                    <a:pt x="343" y="2520"/>
                  </a:cubicBezTo>
                  <a:cubicBezTo>
                    <a:pt x="847" y="3303"/>
                    <a:pt x="1932" y="4824"/>
                    <a:pt x="3074" y="4824"/>
                  </a:cubicBezTo>
                  <a:cubicBezTo>
                    <a:pt x="3296" y="4824"/>
                    <a:pt x="3521" y="4766"/>
                    <a:pt x="3744" y="4635"/>
                  </a:cubicBezTo>
                  <a:cubicBezTo>
                    <a:pt x="5561" y="3560"/>
                    <a:pt x="3077" y="0"/>
                    <a:pt x="1367" y="0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2"/>
            <p:cNvSpPr/>
            <p:nvPr/>
          </p:nvSpPr>
          <p:spPr>
            <a:xfrm rot="4658808">
              <a:off x="8003299" y="452436"/>
              <a:ext cx="294127" cy="419206"/>
            </a:xfrm>
            <a:custGeom>
              <a:avLst/>
              <a:gdLst/>
              <a:ahLst/>
              <a:cxnLst/>
              <a:rect l="l" t="t" r="r" b="b"/>
              <a:pathLst>
                <a:path w="16376" h="23340" extrusionOk="0">
                  <a:moveTo>
                    <a:pt x="4643" y="0"/>
                  </a:moveTo>
                  <a:cubicBezTo>
                    <a:pt x="3410" y="0"/>
                    <a:pt x="2196" y="369"/>
                    <a:pt x="999" y="1080"/>
                  </a:cubicBezTo>
                  <a:cubicBezTo>
                    <a:pt x="576" y="1341"/>
                    <a:pt x="333" y="1575"/>
                    <a:pt x="189" y="1845"/>
                  </a:cubicBezTo>
                  <a:cubicBezTo>
                    <a:pt x="54" y="2106"/>
                    <a:pt x="0" y="2420"/>
                    <a:pt x="0" y="2843"/>
                  </a:cubicBezTo>
                  <a:cubicBezTo>
                    <a:pt x="0" y="3464"/>
                    <a:pt x="117" y="4310"/>
                    <a:pt x="189" y="5453"/>
                  </a:cubicBezTo>
                  <a:cubicBezTo>
                    <a:pt x="450" y="9303"/>
                    <a:pt x="918" y="13127"/>
                    <a:pt x="1584" y="16924"/>
                  </a:cubicBezTo>
                  <a:cubicBezTo>
                    <a:pt x="2016" y="19345"/>
                    <a:pt x="2888" y="20937"/>
                    <a:pt x="3995" y="21936"/>
                  </a:cubicBezTo>
                  <a:cubicBezTo>
                    <a:pt x="5093" y="22926"/>
                    <a:pt x="6433" y="23339"/>
                    <a:pt x="7846" y="23339"/>
                  </a:cubicBezTo>
                  <a:cubicBezTo>
                    <a:pt x="10212" y="23339"/>
                    <a:pt x="12777" y="22161"/>
                    <a:pt x="14531" y="20667"/>
                  </a:cubicBezTo>
                  <a:cubicBezTo>
                    <a:pt x="15215" y="20082"/>
                    <a:pt x="15683" y="19507"/>
                    <a:pt x="15971" y="18940"/>
                  </a:cubicBezTo>
                  <a:cubicBezTo>
                    <a:pt x="16196" y="18517"/>
                    <a:pt x="16331" y="18058"/>
                    <a:pt x="16376" y="17581"/>
                  </a:cubicBezTo>
                  <a:lnTo>
                    <a:pt x="16376" y="17581"/>
                  </a:lnTo>
                  <a:cubicBezTo>
                    <a:pt x="15116" y="18643"/>
                    <a:pt x="12435" y="18949"/>
                    <a:pt x="11256" y="18976"/>
                  </a:cubicBezTo>
                  <a:cubicBezTo>
                    <a:pt x="11206" y="18977"/>
                    <a:pt x="11156" y="18977"/>
                    <a:pt x="11107" y="18977"/>
                  </a:cubicBezTo>
                  <a:cubicBezTo>
                    <a:pt x="7040" y="18977"/>
                    <a:pt x="4624" y="15351"/>
                    <a:pt x="3833" y="11724"/>
                  </a:cubicBezTo>
                  <a:cubicBezTo>
                    <a:pt x="3230" y="8953"/>
                    <a:pt x="3275" y="5821"/>
                    <a:pt x="4166" y="3122"/>
                  </a:cubicBezTo>
                  <a:cubicBezTo>
                    <a:pt x="4508" y="2079"/>
                    <a:pt x="5057" y="783"/>
                    <a:pt x="6128" y="306"/>
                  </a:cubicBezTo>
                  <a:cubicBezTo>
                    <a:pt x="6227" y="270"/>
                    <a:pt x="6317" y="243"/>
                    <a:pt x="6415" y="216"/>
                  </a:cubicBezTo>
                  <a:cubicBezTo>
                    <a:pt x="6173" y="171"/>
                    <a:pt x="5930" y="126"/>
                    <a:pt x="5642" y="81"/>
                  </a:cubicBezTo>
                  <a:cubicBezTo>
                    <a:pt x="5309" y="27"/>
                    <a:pt x="4976" y="0"/>
                    <a:pt x="4643" y="0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2"/>
            <p:cNvSpPr/>
            <p:nvPr/>
          </p:nvSpPr>
          <p:spPr>
            <a:xfrm rot="4658808">
              <a:off x="8353123" y="587065"/>
              <a:ext cx="117985" cy="103454"/>
            </a:xfrm>
            <a:custGeom>
              <a:avLst/>
              <a:gdLst/>
              <a:ahLst/>
              <a:cxnLst/>
              <a:rect l="l" t="t" r="r" b="b"/>
              <a:pathLst>
                <a:path w="6569" h="5760" extrusionOk="0">
                  <a:moveTo>
                    <a:pt x="1611" y="1"/>
                  </a:moveTo>
                  <a:cubicBezTo>
                    <a:pt x="1494" y="1"/>
                    <a:pt x="1368" y="1"/>
                    <a:pt x="1242" y="10"/>
                  </a:cubicBezTo>
                  <a:lnTo>
                    <a:pt x="0" y="5480"/>
                  </a:lnTo>
                  <a:cubicBezTo>
                    <a:pt x="297" y="5543"/>
                    <a:pt x="594" y="5633"/>
                    <a:pt x="873" y="5759"/>
                  </a:cubicBezTo>
                  <a:lnTo>
                    <a:pt x="6569" y="1035"/>
                  </a:lnTo>
                  <a:cubicBezTo>
                    <a:pt x="6227" y="829"/>
                    <a:pt x="5876" y="658"/>
                    <a:pt x="5507" y="514"/>
                  </a:cubicBezTo>
                  <a:cubicBezTo>
                    <a:pt x="4598" y="190"/>
                    <a:pt x="3212" y="1"/>
                    <a:pt x="16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2"/>
            <p:cNvSpPr/>
            <p:nvPr/>
          </p:nvSpPr>
          <p:spPr>
            <a:xfrm rot="4658808">
              <a:off x="8349444" y="499777"/>
              <a:ext cx="92301" cy="96180"/>
            </a:xfrm>
            <a:custGeom>
              <a:avLst/>
              <a:gdLst/>
              <a:ahLst/>
              <a:cxnLst/>
              <a:rect l="l" t="t" r="r" b="b"/>
              <a:pathLst>
                <a:path w="5139" h="5355" extrusionOk="0">
                  <a:moveTo>
                    <a:pt x="5138" y="1"/>
                  </a:moveTo>
                  <a:lnTo>
                    <a:pt x="5138" y="1"/>
                  </a:lnTo>
                  <a:cubicBezTo>
                    <a:pt x="3411" y="73"/>
                    <a:pt x="1692" y="298"/>
                    <a:pt x="1" y="658"/>
                  </a:cubicBezTo>
                  <a:lnTo>
                    <a:pt x="1485" y="5246"/>
                  </a:lnTo>
                  <a:cubicBezTo>
                    <a:pt x="1767" y="5207"/>
                    <a:pt x="2049" y="5188"/>
                    <a:pt x="2330" y="5188"/>
                  </a:cubicBezTo>
                  <a:cubicBezTo>
                    <a:pt x="2686" y="5188"/>
                    <a:pt x="3041" y="5218"/>
                    <a:pt x="3393" y="5273"/>
                  </a:cubicBezTo>
                  <a:lnTo>
                    <a:pt x="3915" y="5354"/>
                  </a:lnTo>
                  <a:lnTo>
                    <a:pt x="51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2"/>
            <p:cNvSpPr/>
            <p:nvPr/>
          </p:nvSpPr>
          <p:spPr>
            <a:xfrm rot="4658808">
              <a:off x="8286156" y="650797"/>
              <a:ext cx="120733" cy="88583"/>
            </a:xfrm>
            <a:custGeom>
              <a:avLst/>
              <a:gdLst/>
              <a:ahLst/>
              <a:cxnLst/>
              <a:rect l="l" t="t" r="r" b="b"/>
              <a:pathLst>
                <a:path w="6722" h="4932" extrusionOk="0">
                  <a:moveTo>
                    <a:pt x="6722" y="0"/>
                  </a:moveTo>
                  <a:lnTo>
                    <a:pt x="1" y="2655"/>
                  </a:lnTo>
                  <a:cubicBezTo>
                    <a:pt x="172" y="3159"/>
                    <a:pt x="397" y="3950"/>
                    <a:pt x="757" y="4931"/>
                  </a:cubicBezTo>
                  <a:cubicBezTo>
                    <a:pt x="1449" y="4715"/>
                    <a:pt x="2133" y="4454"/>
                    <a:pt x="2808" y="4148"/>
                  </a:cubicBezTo>
                  <a:cubicBezTo>
                    <a:pt x="4553" y="3356"/>
                    <a:pt x="5624" y="2457"/>
                    <a:pt x="6191" y="1575"/>
                  </a:cubicBezTo>
                  <a:cubicBezTo>
                    <a:pt x="6506" y="1107"/>
                    <a:pt x="6686" y="567"/>
                    <a:pt x="67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2"/>
            <p:cNvSpPr/>
            <p:nvPr/>
          </p:nvSpPr>
          <p:spPr>
            <a:xfrm rot="4658808">
              <a:off x="8315201" y="425621"/>
              <a:ext cx="105376" cy="89714"/>
            </a:xfrm>
            <a:custGeom>
              <a:avLst/>
              <a:gdLst/>
              <a:ahLst/>
              <a:cxnLst/>
              <a:rect l="l" t="t" r="r" b="b"/>
              <a:pathLst>
                <a:path w="5867" h="4995" extrusionOk="0">
                  <a:moveTo>
                    <a:pt x="4391" y="1"/>
                  </a:moveTo>
                  <a:cubicBezTo>
                    <a:pt x="3977" y="100"/>
                    <a:pt x="3554" y="199"/>
                    <a:pt x="3149" y="306"/>
                  </a:cubicBezTo>
                  <a:cubicBezTo>
                    <a:pt x="2078" y="603"/>
                    <a:pt x="1026" y="963"/>
                    <a:pt x="0" y="1395"/>
                  </a:cubicBezTo>
                  <a:lnTo>
                    <a:pt x="4454" y="4994"/>
                  </a:lnTo>
                  <a:cubicBezTo>
                    <a:pt x="4913" y="4805"/>
                    <a:pt x="5390" y="4661"/>
                    <a:pt x="5866" y="4562"/>
                  </a:cubicBezTo>
                  <a:lnTo>
                    <a:pt x="439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2"/>
            <p:cNvSpPr/>
            <p:nvPr/>
          </p:nvSpPr>
          <p:spPr>
            <a:xfrm rot="4658808">
              <a:off x="8168880" y="411977"/>
              <a:ext cx="108933" cy="44327"/>
            </a:xfrm>
            <a:custGeom>
              <a:avLst/>
              <a:gdLst/>
              <a:ahLst/>
              <a:cxnLst/>
              <a:rect l="l" t="t" r="r" b="b"/>
              <a:pathLst>
                <a:path w="6065" h="2468" extrusionOk="0">
                  <a:moveTo>
                    <a:pt x="5893" y="0"/>
                  </a:moveTo>
                  <a:lnTo>
                    <a:pt x="0" y="2222"/>
                  </a:lnTo>
                  <a:cubicBezTo>
                    <a:pt x="589" y="2386"/>
                    <a:pt x="1193" y="2468"/>
                    <a:pt x="1805" y="2468"/>
                  </a:cubicBezTo>
                  <a:cubicBezTo>
                    <a:pt x="1866" y="2468"/>
                    <a:pt x="1927" y="2467"/>
                    <a:pt x="1989" y="2465"/>
                  </a:cubicBezTo>
                  <a:cubicBezTo>
                    <a:pt x="3122" y="2465"/>
                    <a:pt x="4508" y="2303"/>
                    <a:pt x="6064" y="2069"/>
                  </a:cubicBezTo>
                  <a:cubicBezTo>
                    <a:pt x="6055" y="1962"/>
                    <a:pt x="6046" y="1845"/>
                    <a:pt x="6037" y="1737"/>
                  </a:cubicBezTo>
                  <a:cubicBezTo>
                    <a:pt x="6001" y="1062"/>
                    <a:pt x="5938" y="495"/>
                    <a:pt x="5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2"/>
            <p:cNvSpPr/>
            <p:nvPr/>
          </p:nvSpPr>
          <p:spPr>
            <a:xfrm rot="4658808">
              <a:off x="8248542" y="373273"/>
              <a:ext cx="158217" cy="86787"/>
            </a:xfrm>
            <a:custGeom>
              <a:avLst/>
              <a:gdLst/>
              <a:ahLst/>
              <a:cxnLst/>
              <a:rect l="l" t="t" r="r" b="b"/>
              <a:pathLst>
                <a:path w="8809" h="4832" extrusionOk="0">
                  <a:moveTo>
                    <a:pt x="4346" y="0"/>
                  </a:moveTo>
                  <a:cubicBezTo>
                    <a:pt x="3177" y="549"/>
                    <a:pt x="2124" y="1179"/>
                    <a:pt x="1296" y="1890"/>
                  </a:cubicBezTo>
                  <a:cubicBezTo>
                    <a:pt x="792" y="2312"/>
                    <a:pt x="360" y="2807"/>
                    <a:pt x="0" y="3356"/>
                  </a:cubicBezTo>
                  <a:lnTo>
                    <a:pt x="7234" y="4832"/>
                  </a:lnTo>
                  <a:cubicBezTo>
                    <a:pt x="7477" y="4463"/>
                    <a:pt x="7801" y="4157"/>
                    <a:pt x="8179" y="3950"/>
                  </a:cubicBezTo>
                  <a:cubicBezTo>
                    <a:pt x="8386" y="3824"/>
                    <a:pt x="8602" y="3707"/>
                    <a:pt x="8809" y="3608"/>
                  </a:cubicBezTo>
                  <a:lnTo>
                    <a:pt x="4364" y="27"/>
                  </a:lnTo>
                  <a:cubicBezTo>
                    <a:pt x="4355" y="18"/>
                    <a:pt x="4355" y="9"/>
                    <a:pt x="4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2"/>
            <p:cNvSpPr/>
            <p:nvPr/>
          </p:nvSpPr>
          <p:spPr>
            <a:xfrm rot="4658808">
              <a:off x="8330336" y="626458"/>
              <a:ext cx="135748" cy="98587"/>
            </a:xfrm>
            <a:custGeom>
              <a:avLst/>
              <a:gdLst/>
              <a:ahLst/>
              <a:cxnLst/>
              <a:rect l="l" t="t" r="r" b="b"/>
              <a:pathLst>
                <a:path w="7558" h="5489" extrusionOk="0">
                  <a:moveTo>
                    <a:pt x="5668" y="0"/>
                  </a:moveTo>
                  <a:lnTo>
                    <a:pt x="0" y="4706"/>
                  </a:lnTo>
                  <a:cubicBezTo>
                    <a:pt x="270" y="4913"/>
                    <a:pt x="495" y="5183"/>
                    <a:pt x="648" y="5489"/>
                  </a:cubicBezTo>
                  <a:lnTo>
                    <a:pt x="7531" y="2781"/>
                  </a:lnTo>
                  <a:lnTo>
                    <a:pt x="7558" y="2781"/>
                  </a:lnTo>
                  <a:cubicBezTo>
                    <a:pt x="7432" y="2043"/>
                    <a:pt x="7099" y="1368"/>
                    <a:pt x="6595" y="828"/>
                  </a:cubicBezTo>
                  <a:cubicBezTo>
                    <a:pt x="6316" y="513"/>
                    <a:pt x="6001" y="243"/>
                    <a:pt x="5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2"/>
            <p:cNvSpPr/>
            <p:nvPr/>
          </p:nvSpPr>
          <p:spPr>
            <a:xfrm rot="4658808">
              <a:off x="8547619" y="492700"/>
              <a:ext cx="46393" cy="39873"/>
            </a:xfrm>
            <a:custGeom>
              <a:avLst/>
              <a:gdLst/>
              <a:ahLst/>
              <a:cxnLst/>
              <a:rect l="l" t="t" r="r" b="b"/>
              <a:pathLst>
                <a:path w="2583" h="2220" extrusionOk="0">
                  <a:moveTo>
                    <a:pt x="1115" y="1"/>
                  </a:moveTo>
                  <a:cubicBezTo>
                    <a:pt x="547" y="1"/>
                    <a:pt x="0" y="444"/>
                    <a:pt x="0" y="1113"/>
                  </a:cubicBezTo>
                  <a:cubicBezTo>
                    <a:pt x="0" y="1725"/>
                    <a:pt x="495" y="2220"/>
                    <a:pt x="1107" y="2220"/>
                  </a:cubicBezTo>
                  <a:cubicBezTo>
                    <a:pt x="2097" y="2220"/>
                    <a:pt x="2583" y="1023"/>
                    <a:pt x="1890" y="330"/>
                  </a:cubicBezTo>
                  <a:cubicBezTo>
                    <a:pt x="1665" y="103"/>
                    <a:pt x="1388" y="1"/>
                    <a:pt x="1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2"/>
            <p:cNvSpPr/>
            <p:nvPr/>
          </p:nvSpPr>
          <p:spPr>
            <a:xfrm rot="4658808">
              <a:off x="8495571" y="466579"/>
              <a:ext cx="26043" cy="22415"/>
            </a:xfrm>
            <a:custGeom>
              <a:avLst/>
              <a:gdLst/>
              <a:ahLst/>
              <a:cxnLst/>
              <a:rect l="l" t="t" r="r" b="b"/>
              <a:pathLst>
                <a:path w="1450" h="1248" extrusionOk="0">
                  <a:moveTo>
                    <a:pt x="624" y="0"/>
                  </a:moveTo>
                  <a:cubicBezTo>
                    <a:pt x="305" y="0"/>
                    <a:pt x="1" y="250"/>
                    <a:pt x="1" y="627"/>
                  </a:cubicBezTo>
                  <a:cubicBezTo>
                    <a:pt x="1" y="969"/>
                    <a:pt x="280" y="1248"/>
                    <a:pt x="622" y="1248"/>
                  </a:cubicBezTo>
                  <a:cubicBezTo>
                    <a:pt x="1179" y="1248"/>
                    <a:pt x="1449" y="582"/>
                    <a:pt x="1063" y="186"/>
                  </a:cubicBezTo>
                  <a:cubicBezTo>
                    <a:pt x="934" y="58"/>
                    <a:pt x="778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2"/>
            <p:cNvSpPr/>
            <p:nvPr/>
          </p:nvSpPr>
          <p:spPr>
            <a:xfrm rot="4658808">
              <a:off x="8506287" y="549259"/>
              <a:ext cx="34754" cy="29779"/>
            </a:xfrm>
            <a:custGeom>
              <a:avLst/>
              <a:gdLst/>
              <a:ahLst/>
              <a:cxnLst/>
              <a:rect l="l" t="t" r="r" b="b"/>
              <a:pathLst>
                <a:path w="1935" h="1658" extrusionOk="0">
                  <a:moveTo>
                    <a:pt x="833" y="1"/>
                  </a:moveTo>
                  <a:cubicBezTo>
                    <a:pt x="408" y="1"/>
                    <a:pt x="1" y="331"/>
                    <a:pt x="1" y="830"/>
                  </a:cubicBezTo>
                  <a:cubicBezTo>
                    <a:pt x="1" y="1289"/>
                    <a:pt x="369" y="1658"/>
                    <a:pt x="828" y="1658"/>
                  </a:cubicBezTo>
                  <a:cubicBezTo>
                    <a:pt x="1566" y="1658"/>
                    <a:pt x="1935" y="767"/>
                    <a:pt x="1413" y="245"/>
                  </a:cubicBezTo>
                  <a:cubicBezTo>
                    <a:pt x="1244" y="76"/>
                    <a:pt x="1037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2"/>
            <p:cNvSpPr/>
            <p:nvPr/>
          </p:nvSpPr>
          <p:spPr>
            <a:xfrm rot="4658808">
              <a:off x="7980509" y="159140"/>
              <a:ext cx="606017" cy="752595"/>
            </a:xfrm>
            <a:custGeom>
              <a:avLst/>
              <a:gdLst/>
              <a:ahLst/>
              <a:cxnLst/>
              <a:rect l="l" t="t" r="r" b="b"/>
              <a:pathLst>
                <a:path w="33741" h="41902" extrusionOk="0">
                  <a:moveTo>
                    <a:pt x="21450" y="12327"/>
                  </a:moveTo>
                  <a:lnTo>
                    <a:pt x="20227" y="17680"/>
                  </a:lnTo>
                  <a:lnTo>
                    <a:pt x="19705" y="17599"/>
                  </a:lnTo>
                  <a:cubicBezTo>
                    <a:pt x="19352" y="17539"/>
                    <a:pt x="18997" y="17509"/>
                    <a:pt x="18640" y="17509"/>
                  </a:cubicBezTo>
                  <a:cubicBezTo>
                    <a:pt x="18360" y="17509"/>
                    <a:pt x="18079" y="17528"/>
                    <a:pt x="17797" y="17563"/>
                  </a:cubicBezTo>
                  <a:lnTo>
                    <a:pt x="16304" y="12975"/>
                  </a:lnTo>
                  <a:cubicBezTo>
                    <a:pt x="17995" y="12615"/>
                    <a:pt x="19714" y="12399"/>
                    <a:pt x="21450" y="12327"/>
                  </a:cubicBezTo>
                  <a:close/>
                  <a:moveTo>
                    <a:pt x="22341" y="12309"/>
                  </a:moveTo>
                  <a:cubicBezTo>
                    <a:pt x="23951" y="12309"/>
                    <a:pt x="25337" y="12489"/>
                    <a:pt x="26246" y="12831"/>
                  </a:cubicBezTo>
                  <a:cubicBezTo>
                    <a:pt x="26606" y="12966"/>
                    <a:pt x="26966" y="13137"/>
                    <a:pt x="27299" y="13343"/>
                  </a:cubicBezTo>
                  <a:lnTo>
                    <a:pt x="21612" y="18067"/>
                  </a:lnTo>
                  <a:cubicBezTo>
                    <a:pt x="21324" y="17941"/>
                    <a:pt x="21036" y="17842"/>
                    <a:pt x="20730" y="17779"/>
                  </a:cubicBezTo>
                  <a:lnTo>
                    <a:pt x="21981" y="12318"/>
                  </a:lnTo>
                  <a:cubicBezTo>
                    <a:pt x="22098" y="12318"/>
                    <a:pt x="22224" y="12309"/>
                    <a:pt x="22341" y="12309"/>
                  </a:cubicBezTo>
                  <a:close/>
                  <a:moveTo>
                    <a:pt x="15800" y="13094"/>
                  </a:moveTo>
                  <a:lnTo>
                    <a:pt x="17284" y="17653"/>
                  </a:lnTo>
                  <a:cubicBezTo>
                    <a:pt x="16799" y="17752"/>
                    <a:pt x="16331" y="17896"/>
                    <a:pt x="15872" y="18085"/>
                  </a:cubicBezTo>
                  <a:lnTo>
                    <a:pt x="11409" y="14486"/>
                  </a:lnTo>
                  <a:cubicBezTo>
                    <a:pt x="12435" y="14054"/>
                    <a:pt x="13487" y="13694"/>
                    <a:pt x="14558" y="13397"/>
                  </a:cubicBezTo>
                  <a:cubicBezTo>
                    <a:pt x="14969" y="13290"/>
                    <a:pt x="15380" y="13192"/>
                    <a:pt x="15800" y="13094"/>
                  </a:cubicBezTo>
                  <a:close/>
                  <a:moveTo>
                    <a:pt x="27757" y="13640"/>
                  </a:moveTo>
                  <a:cubicBezTo>
                    <a:pt x="28090" y="13883"/>
                    <a:pt x="28405" y="14162"/>
                    <a:pt x="28684" y="14468"/>
                  </a:cubicBezTo>
                  <a:cubicBezTo>
                    <a:pt x="29188" y="15008"/>
                    <a:pt x="29521" y="15683"/>
                    <a:pt x="29647" y="16421"/>
                  </a:cubicBezTo>
                  <a:lnTo>
                    <a:pt x="29620" y="16421"/>
                  </a:lnTo>
                  <a:lnTo>
                    <a:pt x="22737" y="19129"/>
                  </a:lnTo>
                  <a:cubicBezTo>
                    <a:pt x="22584" y="18823"/>
                    <a:pt x="22359" y="18553"/>
                    <a:pt x="22089" y="18346"/>
                  </a:cubicBezTo>
                  <a:lnTo>
                    <a:pt x="27757" y="13640"/>
                  </a:lnTo>
                  <a:close/>
                  <a:moveTo>
                    <a:pt x="10878" y="14720"/>
                  </a:moveTo>
                  <a:cubicBezTo>
                    <a:pt x="10887" y="14720"/>
                    <a:pt x="10887" y="14729"/>
                    <a:pt x="10896" y="14738"/>
                  </a:cubicBezTo>
                  <a:lnTo>
                    <a:pt x="15341" y="18328"/>
                  </a:lnTo>
                  <a:cubicBezTo>
                    <a:pt x="15134" y="18427"/>
                    <a:pt x="14918" y="18544"/>
                    <a:pt x="14711" y="18670"/>
                  </a:cubicBezTo>
                  <a:cubicBezTo>
                    <a:pt x="14333" y="18877"/>
                    <a:pt x="14009" y="19183"/>
                    <a:pt x="13766" y="19543"/>
                  </a:cubicBezTo>
                  <a:lnTo>
                    <a:pt x="6532" y="18067"/>
                  </a:lnTo>
                  <a:cubicBezTo>
                    <a:pt x="6892" y="17527"/>
                    <a:pt x="7324" y="17032"/>
                    <a:pt x="7828" y="16610"/>
                  </a:cubicBezTo>
                  <a:cubicBezTo>
                    <a:pt x="8656" y="15890"/>
                    <a:pt x="9700" y="15260"/>
                    <a:pt x="10878" y="14720"/>
                  </a:cubicBezTo>
                  <a:close/>
                  <a:moveTo>
                    <a:pt x="29665" y="16960"/>
                  </a:moveTo>
                  <a:lnTo>
                    <a:pt x="29665" y="16960"/>
                  </a:lnTo>
                  <a:cubicBezTo>
                    <a:pt x="29629" y="17518"/>
                    <a:pt x="29449" y="18067"/>
                    <a:pt x="29134" y="18535"/>
                  </a:cubicBezTo>
                  <a:cubicBezTo>
                    <a:pt x="28567" y="19408"/>
                    <a:pt x="27496" y="20307"/>
                    <a:pt x="25742" y="21099"/>
                  </a:cubicBezTo>
                  <a:cubicBezTo>
                    <a:pt x="25076" y="21405"/>
                    <a:pt x="24392" y="21666"/>
                    <a:pt x="23691" y="21891"/>
                  </a:cubicBezTo>
                  <a:cubicBezTo>
                    <a:pt x="23340" y="20901"/>
                    <a:pt x="23115" y="20110"/>
                    <a:pt x="22944" y="19606"/>
                  </a:cubicBezTo>
                  <a:lnTo>
                    <a:pt x="29665" y="16960"/>
                  </a:lnTo>
                  <a:close/>
                  <a:moveTo>
                    <a:pt x="6263" y="18544"/>
                  </a:moveTo>
                  <a:lnTo>
                    <a:pt x="13559" y="20029"/>
                  </a:lnTo>
                  <a:cubicBezTo>
                    <a:pt x="13487" y="20307"/>
                    <a:pt x="13451" y="20586"/>
                    <a:pt x="13460" y="20874"/>
                  </a:cubicBezTo>
                  <a:cubicBezTo>
                    <a:pt x="13460" y="20991"/>
                    <a:pt x="13460" y="21117"/>
                    <a:pt x="13469" y="21252"/>
                  </a:cubicBezTo>
                  <a:lnTo>
                    <a:pt x="6928" y="23709"/>
                  </a:lnTo>
                  <a:cubicBezTo>
                    <a:pt x="6865" y="23664"/>
                    <a:pt x="6793" y="23619"/>
                    <a:pt x="6730" y="23574"/>
                  </a:cubicBezTo>
                  <a:cubicBezTo>
                    <a:pt x="6406" y="23331"/>
                    <a:pt x="6164" y="23007"/>
                    <a:pt x="6011" y="22638"/>
                  </a:cubicBezTo>
                  <a:cubicBezTo>
                    <a:pt x="5822" y="22152"/>
                    <a:pt x="5741" y="21630"/>
                    <a:pt x="5750" y="21108"/>
                  </a:cubicBezTo>
                  <a:cubicBezTo>
                    <a:pt x="5759" y="20676"/>
                    <a:pt x="5795" y="20236"/>
                    <a:pt x="5858" y="19813"/>
                  </a:cubicBezTo>
                  <a:cubicBezTo>
                    <a:pt x="5930" y="19372"/>
                    <a:pt x="6065" y="18949"/>
                    <a:pt x="6263" y="18544"/>
                  </a:cubicBezTo>
                  <a:close/>
                  <a:moveTo>
                    <a:pt x="13505" y="21792"/>
                  </a:moveTo>
                  <a:cubicBezTo>
                    <a:pt x="13550" y="22278"/>
                    <a:pt x="13613" y="22845"/>
                    <a:pt x="13649" y="23520"/>
                  </a:cubicBezTo>
                  <a:cubicBezTo>
                    <a:pt x="13658" y="23628"/>
                    <a:pt x="13667" y="23745"/>
                    <a:pt x="13676" y="23852"/>
                  </a:cubicBezTo>
                  <a:cubicBezTo>
                    <a:pt x="12120" y="24086"/>
                    <a:pt x="10734" y="24248"/>
                    <a:pt x="9592" y="24248"/>
                  </a:cubicBezTo>
                  <a:cubicBezTo>
                    <a:pt x="9531" y="24250"/>
                    <a:pt x="9470" y="24251"/>
                    <a:pt x="9410" y="24251"/>
                  </a:cubicBezTo>
                  <a:cubicBezTo>
                    <a:pt x="8803" y="24251"/>
                    <a:pt x="8193" y="24169"/>
                    <a:pt x="7612" y="24005"/>
                  </a:cubicBezTo>
                  <a:lnTo>
                    <a:pt x="13505" y="21792"/>
                  </a:lnTo>
                  <a:close/>
                  <a:moveTo>
                    <a:pt x="15768" y="522"/>
                  </a:moveTo>
                  <a:cubicBezTo>
                    <a:pt x="15800" y="522"/>
                    <a:pt x="15831" y="522"/>
                    <a:pt x="15863" y="522"/>
                  </a:cubicBezTo>
                  <a:cubicBezTo>
                    <a:pt x="15885" y="522"/>
                    <a:pt x="15907" y="522"/>
                    <a:pt x="15930" y="522"/>
                  </a:cubicBezTo>
                  <a:cubicBezTo>
                    <a:pt x="17247" y="522"/>
                    <a:pt x="18547" y="783"/>
                    <a:pt x="19759" y="1296"/>
                  </a:cubicBezTo>
                  <a:cubicBezTo>
                    <a:pt x="21099" y="1881"/>
                    <a:pt x="22431" y="2861"/>
                    <a:pt x="23565" y="4445"/>
                  </a:cubicBezTo>
                  <a:cubicBezTo>
                    <a:pt x="25337" y="6928"/>
                    <a:pt x="27541" y="7801"/>
                    <a:pt x="29359" y="8746"/>
                  </a:cubicBezTo>
                  <a:cubicBezTo>
                    <a:pt x="30259" y="9214"/>
                    <a:pt x="31068" y="9700"/>
                    <a:pt x="31707" y="10401"/>
                  </a:cubicBezTo>
                  <a:cubicBezTo>
                    <a:pt x="32337" y="11094"/>
                    <a:pt x="32814" y="12012"/>
                    <a:pt x="33057" y="13388"/>
                  </a:cubicBezTo>
                  <a:cubicBezTo>
                    <a:pt x="33165" y="13991"/>
                    <a:pt x="33219" y="14603"/>
                    <a:pt x="33228" y="15215"/>
                  </a:cubicBezTo>
                  <a:cubicBezTo>
                    <a:pt x="33228" y="16484"/>
                    <a:pt x="32940" y="17554"/>
                    <a:pt x="32319" y="18490"/>
                  </a:cubicBezTo>
                  <a:cubicBezTo>
                    <a:pt x="31392" y="19903"/>
                    <a:pt x="29665" y="21054"/>
                    <a:pt x="26921" y="22098"/>
                  </a:cubicBezTo>
                  <a:cubicBezTo>
                    <a:pt x="26086" y="22421"/>
                    <a:pt x="25153" y="22726"/>
                    <a:pt x="24130" y="23022"/>
                  </a:cubicBezTo>
                  <a:lnTo>
                    <a:pt x="24130" y="23022"/>
                  </a:lnTo>
                  <a:cubicBezTo>
                    <a:pt x="24122" y="23005"/>
                    <a:pt x="24113" y="22979"/>
                    <a:pt x="24104" y="22962"/>
                  </a:cubicBezTo>
                  <a:cubicBezTo>
                    <a:pt x="24023" y="22764"/>
                    <a:pt x="23951" y="22575"/>
                    <a:pt x="23879" y="22386"/>
                  </a:cubicBezTo>
                  <a:cubicBezTo>
                    <a:pt x="25418" y="21891"/>
                    <a:pt x="26633" y="21324"/>
                    <a:pt x="27568" y="20721"/>
                  </a:cubicBezTo>
                  <a:cubicBezTo>
                    <a:pt x="28504" y="20119"/>
                    <a:pt x="29152" y="19480"/>
                    <a:pt x="29575" y="18823"/>
                  </a:cubicBezTo>
                  <a:cubicBezTo>
                    <a:pt x="29980" y="18229"/>
                    <a:pt x="30196" y="17536"/>
                    <a:pt x="30205" y="16816"/>
                  </a:cubicBezTo>
                  <a:cubicBezTo>
                    <a:pt x="30205" y="15818"/>
                    <a:pt x="29764" y="14891"/>
                    <a:pt x="29080" y="14117"/>
                  </a:cubicBezTo>
                  <a:cubicBezTo>
                    <a:pt x="28351" y="13316"/>
                    <a:pt x="27442" y="12714"/>
                    <a:pt x="26426" y="12336"/>
                  </a:cubicBezTo>
                  <a:cubicBezTo>
                    <a:pt x="25427" y="11967"/>
                    <a:pt x="23996" y="11796"/>
                    <a:pt x="22350" y="11787"/>
                  </a:cubicBezTo>
                  <a:cubicBezTo>
                    <a:pt x="19174" y="11787"/>
                    <a:pt x="15161" y="12453"/>
                    <a:pt x="11814" y="13757"/>
                  </a:cubicBezTo>
                  <a:cubicBezTo>
                    <a:pt x="10149" y="14405"/>
                    <a:pt x="8647" y="15224"/>
                    <a:pt x="7495" y="16214"/>
                  </a:cubicBezTo>
                  <a:cubicBezTo>
                    <a:pt x="6353" y="17203"/>
                    <a:pt x="5561" y="18373"/>
                    <a:pt x="5363" y="19732"/>
                  </a:cubicBezTo>
                  <a:cubicBezTo>
                    <a:pt x="5291" y="20182"/>
                    <a:pt x="5255" y="20640"/>
                    <a:pt x="5246" y="21108"/>
                  </a:cubicBezTo>
                  <a:cubicBezTo>
                    <a:pt x="5228" y="21693"/>
                    <a:pt x="5327" y="22287"/>
                    <a:pt x="5534" y="22845"/>
                  </a:cubicBezTo>
                  <a:cubicBezTo>
                    <a:pt x="5813" y="23538"/>
                    <a:pt x="6362" y="24086"/>
                    <a:pt x="7063" y="24365"/>
                  </a:cubicBezTo>
                  <a:cubicBezTo>
                    <a:pt x="7756" y="24662"/>
                    <a:pt x="8602" y="24770"/>
                    <a:pt x="9592" y="24770"/>
                  </a:cubicBezTo>
                  <a:cubicBezTo>
                    <a:pt x="10770" y="24770"/>
                    <a:pt x="12165" y="24608"/>
                    <a:pt x="13712" y="24374"/>
                  </a:cubicBezTo>
                  <a:cubicBezTo>
                    <a:pt x="13730" y="24698"/>
                    <a:pt x="13757" y="25022"/>
                    <a:pt x="13793" y="25355"/>
                  </a:cubicBezTo>
                  <a:cubicBezTo>
                    <a:pt x="12246" y="25607"/>
                    <a:pt x="10689" y="25742"/>
                    <a:pt x="9133" y="25760"/>
                  </a:cubicBezTo>
                  <a:cubicBezTo>
                    <a:pt x="5732" y="25760"/>
                    <a:pt x="3581" y="24968"/>
                    <a:pt x="2286" y="23861"/>
                  </a:cubicBezTo>
                  <a:cubicBezTo>
                    <a:pt x="990" y="22746"/>
                    <a:pt x="522" y="21306"/>
                    <a:pt x="522" y="19903"/>
                  </a:cubicBezTo>
                  <a:cubicBezTo>
                    <a:pt x="522" y="19183"/>
                    <a:pt x="639" y="18472"/>
                    <a:pt x="873" y="17788"/>
                  </a:cubicBezTo>
                  <a:cubicBezTo>
                    <a:pt x="1521" y="15899"/>
                    <a:pt x="2358" y="15017"/>
                    <a:pt x="3140" y="14135"/>
                  </a:cubicBezTo>
                  <a:cubicBezTo>
                    <a:pt x="3554" y="13703"/>
                    <a:pt x="3923" y="13218"/>
                    <a:pt x="4238" y="12714"/>
                  </a:cubicBezTo>
                  <a:cubicBezTo>
                    <a:pt x="4607" y="12066"/>
                    <a:pt x="4850" y="11355"/>
                    <a:pt x="4958" y="10626"/>
                  </a:cubicBezTo>
                  <a:cubicBezTo>
                    <a:pt x="5228" y="8953"/>
                    <a:pt x="5804" y="6910"/>
                    <a:pt x="7027" y="5102"/>
                  </a:cubicBezTo>
                  <a:cubicBezTo>
                    <a:pt x="8260" y="3284"/>
                    <a:pt x="10140" y="1692"/>
                    <a:pt x="13065" y="882"/>
                  </a:cubicBezTo>
                  <a:cubicBezTo>
                    <a:pt x="13943" y="647"/>
                    <a:pt x="14855" y="522"/>
                    <a:pt x="15768" y="522"/>
                  </a:cubicBezTo>
                  <a:close/>
                  <a:moveTo>
                    <a:pt x="18634" y="18031"/>
                  </a:moveTo>
                  <a:cubicBezTo>
                    <a:pt x="18967" y="18040"/>
                    <a:pt x="19300" y="18058"/>
                    <a:pt x="19633" y="18112"/>
                  </a:cubicBezTo>
                  <a:cubicBezTo>
                    <a:pt x="20451" y="18238"/>
                    <a:pt x="21072" y="18364"/>
                    <a:pt x="21504" y="18580"/>
                  </a:cubicBezTo>
                  <a:cubicBezTo>
                    <a:pt x="21936" y="18805"/>
                    <a:pt x="22206" y="19102"/>
                    <a:pt x="22431" y="19705"/>
                  </a:cubicBezTo>
                  <a:cubicBezTo>
                    <a:pt x="22656" y="20334"/>
                    <a:pt x="22989" y="21594"/>
                    <a:pt x="23628" y="23160"/>
                  </a:cubicBezTo>
                  <a:cubicBezTo>
                    <a:pt x="24401" y="25085"/>
                    <a:pt x="25445" y="26894"/>
                    <a:pt x="26723" y="28531"/>
                  </a:cubicBezTo>
                  <a:cubicBezTo>
                    <a:pt x="27676" y="29755"/>
                    <a:pt x="28594" y="30924"/>
                    <a:pt x="29278" y="32049"/>
                  </a:cubicBezTo>
                  <a:cubicBezTo>
                    <a:pt x="29953" y="33174"/>
                    <a:pt x="30385" y="34254"/>
                    <a:pt x="30385" y="35279"/>
                  </a:cubicBezTo>
                  <a:cubicBezTo>
                    <a:pt x="30385" y="35873"/>
                    <a:pt x="30241" y="36449"/>
                    <a:pt x="29962" y="36971"/>
                  </a:cubicBezTo>
                  <a:cubicBezTo>
                    <a:pt x="29665" y="37538"/>
                    <a:pt x="29197" y="38113"/>
                    <a:pt x="28522" y="38698"/>
                  </a:cubicBezTo>
                  <a:cubicBezTo>
                    <a:pt x="26774" y="40195"/>
                    <a:pt x="24223" y="41371"/>
                    <a:pt x="21864" y="41371"/>
                  </a:cubicBezTo>
                  <a:cubicBezTo>
                    <a:pt x="21855" y="41371"/>
                    <a:pt x="21846" y="41371"/>
                    <a:pt x="21837" y="41370"/>
                  </a:cubicBezTo>
                  <a:cubicBezTo>
                    <a:pt x="20424" y="41370"/>
                    <a:pt x="19084" y="40966"/>
                    <a:pt x="17977" y="39967"/>
                  </a:cubicBezTo>
                  <a:cubicBezTo>
                    <a:pt x="16879" y="38977"/>
                    <a:pt x="16007" y="37385"/>
                    <a:pt x="15575" y="34964"/>
                  </a:cubicBezTo>
                  <a:cubicBezTo>
                    <a:pt x="14909" y="31167"/>
                    <a:pt x="14441" y="27334"/>
                    <a:pt x="14180" y="23493"/>
                  </a:cubicBezTo>
                  <a:cubicBezTo>
                    <a:pt x="14108" y="22341"/>
                    <a:pt x="13982" y="21504"/>
                    <a:pt x="13982" y="20883"/>
                  </a:cubicBezTo>
                  <a:cubicBezTo>
                    <a:pt x="13982" y="20451"/>
                    <a:pt x="14036" y="20146"/>
                    <a:pt x="14180" y="19876"/>
                  </a:cubicBezTo>
                  <a:cubicBezTo>
                    <a:pt x="14324" y="19606"/>
                    <a:pt x="14558" y="19372"/>
                    <a:pt x="14981" y="19120"/>
                  </a:cubicBezTo>
                  <a:cubicBezTo>
                    <a:pt x="16178" y="18400"/>
                    <a:pt x="17392" y="18031"/>
                    <a:pt x="18634" y="18031"/>
                  </a:cubicBezTo>
                  <a:close/>
                  <a:moveTo>
                    <a:pt x="15929" y="0"/>
                  </a:moveTo>
                  <a:cubicBezTo>
                    <a:pt x="15907" y="0"/>
                    <a:pt x="15885" y="0"/>
                    <a:pt x="15863" y="0"/>
                  </a:cubicBezTo>
                  <a:cubicBezTo>
                    <a:pt x="14873" y="0"/>
                    <a:pt x="13883" y="126"/>
                    <a:pt x="12930" y="387"/>
                  </a:cubicBezTo>
                  <a:cubicBezTo>
                    <a:pt x="9888" y="1224"/>
                    <a:pt x="7891" y="2906"/>
                    <a:pt x="6604" y="4814"/>
                  </a:cubicBezTo>
                  <a:cubicBezTo>
                    <a:pt x="5318" y="6712"/>
                    <a:pt x="4733" y="8827"/>
                    <a:pt x="4445" y="10545"/>
                  </a:cubicBezTo>
                  <a:cubicBezTo>
                    <a:pt x="4355" y="11220"/>
                    <a:pt x="4130" y="11868"/>
                    <a:pt x="3797" y="12462"/>
                  </a:cubicBezTo>
                  <a:cubicBezTo>
                    <a:pt x="3365" y="13200"/>
                    <a:pt x="2772" y="13748"/>
                    <a:pt x="2151" y="14486"/>
                  </a:cubicBezTo>
                  <a:cubicBezTo>
                    <a:pt x="1359" y="15404"/>
                    <a:pt x="756" y="16475"/>
                    <a:pt x="387" y="17626"/>
                  </a:cubicBezTo>
                  <a:cubicBezTo>
                    <a:pt x="135" y="18364"/>
                    <a:pt x="0" y="19129"/>
                    <a:pt x="0" y="19912"/>
                  </a:cubicBezTo>
                  <a:cubicBezTo>
                    <a:pt x="0" y="21432"/>
                    <a:pt x="531" y="23043"/>
                    <a:pt x="1953" y="24257"/>
                  </a:cubicBezTo>
                  <a:cubicBezTo>
                    <a:pt x="3374" y="25481"/>
                    <a:pt x="5660" y="26282"/>
                    <a:pt x="9133" y="26282"/>
                  </a:cubicBezTo>
                  <a:cubicBezTo>
                    <a:pt x="10707" y="26273"/>
                    <a:pt x="12282" y="26138"/>
                    <a:pt x="13838" y="25877"/>
                  </a:cubicBezTo>
                  <a:cubicBezTo>
                    <a:pt x="14099" y="28783"/>
                    <a:pt x="14531" y="32112"/>
                    <a:pt x="15053" y="35063"/>
                  </a:cubicBezTo>
                  <a:cubicBezTo>
                    <a:pt x="15503" y="37556"/>
                    <a:pt x="16421" y="39274"/>
                    <a:pt x="17626" y="40363"/>
                  </a:cubicBezTo>
                  <a:cubicBezTo>
                    <a:pt x="18820" y="41450"/>
                    <a:pt x="20287" y="41901"/>
                    <a:pt x="21784" y="41901"/>
                  </a:cubicBezTo>
                  <a:cubicBezTo>
                    <a:pt x="21799" y="41901"/>
                    <a:pt x="21813" y="41901"/>
                    <a:pt x="21828" y="41901"/>
                  </a:cubicBezTo>
                  <a:cubicBezTo>
                    <a:pt x="24365" y="41901"/>
                    <a:pt x="27011" y="40669"/>
                    <a:pt x="28846" y="39103"/>
                  </a:cubicBezTo>
                  <a:cubicBezTo>
                    <a:pt x="29566" y="38491"/>
                    <a:pt x="30079" y="37870"/>
                    <a:pt x="30412" y="37223"/>
                  </a:cubicBezTo>
                  <a:cubicBezTo>
                    <a:pt x="30727" y="36629"/>
                    <a:pt x="30897" y="35963"/>
                    <a:pt x="30897" y="35288"/>
                  </a:cubicBezTo>
                  <a:cubicBezTo>
                    <a:pt x="30897" y="34119"/>
                    <a:pt x="30421" y="32958"/>
                    <a:pt x="29710" y="31788"/>
                  </a:cubicBezTo>
                  <a:cubicBezTo>
                    <a:pt x="29008" y="30628"/>
                    <a:pt x="28072" y="29449"/>
                    <a:pt x="27128" y="28225"/>
                  </a:cubicBezTo>
                  <a:cubicBezTo>
                    <a:pt x="26003" y="26777"/>
                    <a:pt x="25067" y="25202"/>
                    <a:pt x="24338" y="23520"/>
                  </a:cubicBezTo>
                  <a:cubicBezTo>
                    <a:pt x="26480" y="22890"/>
                    <a:pt x="28216" y="22224"/>
                    <a:pt x="29584" y="21477"/>
                  </a:cubicBezTo>
                  <a:cubicBezTo>
                    <a:pt x="31032" y="20694"/>
                    <a:pt x="32076" y="19822"/>
                    <a:pt x="32751" y="18778"/>
                  </a:cubicBezTo>
                  <a:cubicBezTo>
                    <a:pt x="33435" y="17743"/>
                    <a:pt x="33741" y="16565"/>
                    <a:pt x="33741" y="15215"/>
                  </a:cubicBezTo>
                  <a:cubicBezTo>
                    <a:pt x="33732" y="14576"/>
                    <a:pt x="33678" y="13937"/>
                    <a:pt x="33570" y="13308"/>
                  </a:cubicBezTo>
                  <a:cubicBezTo>
                    <a:pt x="33318" y="11850"/>
                    <a:pt x="32796" y="10824"/>
                    <a:pt x="32094" y="10050"/>
                  </a:cubicBezTo>
                  <a:cubicBezTo>
                    <a:pt x="31032" y="8890"/>
                    <a:pt x="29620" y="8305"/>
                    <a:pt x="28171" y="7558"/>
                  </a:cubicBezTo>
                  <a:cubicBezTo>
                    <a:pt x="26732" y="6811"/>
                    <a:pt x="25247" y="5912"/>
                    <a:pt x="23987" y="4148"/>
                  </a:cubicBezTo>
                  <a:cubicBezTo>
                    <a:pt x="22800" y="2484"/>
                    <a:pt x="21387" y="1449"/>
                    <a:pt x="19966" y="828"/>
                  </a:cubicBezTo>
                  <a:cubicBezTo>
                    <a:pt x="18690" y="279"/>
                    <a:pt x="17319" y="0"/>
                    <a:pt x="15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2" name="Google Shape;1562;p42"/>
          <p:cNvGrpSpPr/>
          <p:nvPr/>
        </p:nvGrpSpPr>
        <p:grpSpPr>
          <a:xfrm>
            <a:off x="6282932" y="437868"/>
            <a:ext cx="2020732" cy="2639802"/>
            <a:chOff x="6282932" y="437868"/>
            <a:chExt cx="2020732" cy="2639802"/>
          </a:xfrm>
        </p:grpSpPr>
        <p:sp>
          <p:nvSpPr>
            <p:cNvPr id="1563" name="Google Shape;1563;p42"/>
            <p:cNvSpPr/>
            <p:nvPr/>
          </p:nvSpPr>
          <p:spPr>
            <a:xfrm rot="422521">
              <a:off x="6939695" y="607285"/>
              <a:ext cx="532286" cy="425275"/>
            </a:xfrm>
            <a:custGeom>
              <a:avLst/>
              <a:gdLst/>
              <a:ahLst/>
              <a:cxnLst/>
              <a:rect l="l" t="t" r="r" b="b"/>
              <a:pathLst>
                <a:path w="5382" h="4300" extrusionOk="0">
                  <a:moveTo>
                    <a:pt x="386" y="2646"/>
                  </a:moveTo>
                  <a:cubicBezTo>
                    <a:pt x="386" y="2646"/>
                    <a:pt x="386" y="2647"/>
                    <a:pt x="385" y="2647"/>
                  </a:cubicBezTo>
                  <a:lnTo>
                    <a:pt x="385" y="2647"/>
                  </a:lnTo>
                  <a:cubicBezTo>
                    <a:pt x="385" y="2647"/>
                    <a:pt x="386" y="2646"/>
                    <a:pt x="386" y="2646"/>
                  </a:cubicBezTo>
                  <a:close/>
                  <a:moveTo>
                    <a:pt x="4790" y="0"/>
                  </a:moveTo>
                  <a:cubicBezTo>
                    <a:pt x="4780" y="0"/>
                    <a:pt x="4770" y="2"/>
                    <a:pt x="4761" y="7"/>
                  </a:cubicBezTo>
                  <a:lnTo>
                    <a:pt x="4374" y="238"/>
                  </a:lnTo>
                  <a:lnTo>
                    <a:pt x="1402" y="2017"/>
                  </a:lnTo>
                  <a:lnTo>
                    <a:pt x="26" y="2840"/>
                  </a:lnTo>
                  <a:cubicBezTo>
                    <a:pt x="14" y="2848"/>
                    <a:pt x="4" y="2860"/>
                    <a:pt x="2" y="2876"/>
                  </a:cubicBezTo>
                  <a:cubicBezTo>
                    <a:pt x="0" y="2890"/>
                    <a:pt x="2" y="2907"/>
                    <a:pt x="10" y="2921"/>
                  </a:cubicBezTo>
                  <a:cubicBezTo>
                    <a:pt x="562" y="3752"/>
                    <a:pt x="1360" y="4226"/>
                    <a:pt x="2199" y="4292"/>
                  </a:cubicBezTo>
                  <a:cubicBezTo>
                    <a:pt x="2263" y="4297"/>
                    <a:pt x="2328" y="4299"/>
                    <a:pt x="2393" y="4299"/>
                  </a:cubicBezTo>
                  <a:cubicBezTo>
                    <a:pt x="3188" y="4299"/>
                    <a:pt x="4002" y="3933"/>
                    <a:pt x="4665" y="3166"/>
                  </a:cubicBezTo>
                  <a:cubicBezTo>
                    <a:pt x="5125" y="2635"/>
                    <a:pt x="5307" y="2117"/>
                    <a:pt x="5344" y="1662"/>
                  </a:cubicBezTo>
                  <a:cubicBezTo>
                    <a:pt x="5382" y="1182"/>
                    <a:pt x="5253" y="770"/>
                    <a:pt x="5117" y="481"/>
                  </a:cubicBezTo>
                  <a:cubicBezTo>
                    <a:pt x="4982" y="192"/>
                    <a:pt x="4836" y="23"/>
                    <a:pt x="4834" y="19"/>
                  </a:cubicBezTo>
                  <a:cubicBezTo>
                    <a:pt x="4822" y="6"/>
                    <a:pt x="4806" y="0"/>
                    <a:pt x="4790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2"/>
            <p:cNvSpPr/>
            <p:nvPr/>
          </p:nvSpPr>
          <p:spPr>
            <a:xfrm rot="422521">
              <a:off x="7102669" y="1210612"/>
              <a:ext cx="591527" cy="465824"/>
            </a:xfrm>
            <a:custGeom>
              <a:avLst/>
              <a:gdLst/>
              <a:ahLst/>
              <a:cxnLst/>
              <a:rect l="l" t="t" r="r" b="b"/>
              <a:pathLst>
                <a:path w="5981" h="4710" extrusionOk="0">
                  <a:moveTo>
                    <a:pt x="860" y="237"/>
                  </a:moveTo>
                  <a:cubicBezTo>
                    <a:pt x="864" y="237"/>
                    <a:pt x="870" y="237"/>
                    <a:pt x="872" y="239"/>
                  </a:cubicBezTo>
                  <a:cubicBezTo>
                    <a:pt x="866" y="237"/>
                    <a:pt x="862" y="237"/>
                    <a:pt x="860" y="237"/>
                  </a:cubicBezTo>
                  <a:close/>
                  <a:moveTo>
                    <a:pt x="796" y="283"/>
                  </a:moveTo>
                  <a:lnTo>
                    <a:pt x="796" y="283"/>
                  </a:lnTo>
                  <a:cubicBezTo>
                    <a:pt x="794" y="295"/>
                    <a:pt x="792" y="302"/>
                    <a:pt x="786" y="312"/>
                  </a:cubicBezTo>
                  <a:cubicBezTo>
                    <a:pt x="790" y="302"/>
                    <a:pt x="794" y="295"/>
                    <a:pt x="796" y="283"/>
                  </a:cubicBezTo>
                  <a:close/>
                  <a:moveTo>
                    <a:pt x="416" y="0"/>
                  </a:moveTo>
                  <a:cubicBezTo>
                    <a:pt x="409" y="0"/>
                    <a:pt x="402" y="2"/>
                    <a:pt x="395" y="4"/>
                  </a:cubicBezTo>
                  <a:cubicBezTo>
                    <a:pt x="380" y="8"/>
                    <a:pt x="368" y="18"/>
                    <a:pt x="362" y="34"/>
                  </a:cubicBezTo>
                  <a:cubicBezTo>
                    <a:pt x="119" y="550"/>
                    <a:pt x="1" y="1079"/>
                    <a:pt x="1" y="1581"/>
                  </a:cubicBezTo>
                  <a:cubicBezTo>
                    <a:pt x="1" y="2324"/>
                    <a:pt x="260" y="3018"/>
                    <a:pt x="744" y="3563"/>
                  </a:cubicBezTo>
                  <a:cubicBezTo>
                    <a:pt x="1228" y="4107"/>
                    <a:pt x="1939" y="4504"/>
                    <a:pt x="2842" y="4657"/>
                  </a:cubicBezTo>
                  <a:cubicBezTo>
                    <a:pt x="3061" y="4695"/>
                    <a:pt x="3264" y="4709"/>
                    <a:pt x="3457" y="4709"/>
                  </a:cubicBezTo>
                  <a:cubicBezTo>
                    <a:pt x="4425" y="4709"/>
                    <a:pt x="5057" y="4277"/>
                    <a:pt x="5441" y="3850"/>
                  </a:cubicBezTo>
                  <a:cubicBezTo>
                    <a:pt x="5824" y="3420"/>
                    <a:pt x="5967" y="2990"/>
                    <a:pt x="5971" y="2986"/>
                  </a:cubicBezTo>
                  <a:cubicBezTo>
                    <a:pt x="5981" y="2958"/>
                    <a:pt x="5967" y="2930"/>
                    <a:pt x="5943" y="2918"/>
                  </a:cubicBezTo>
                  <a:lnTo>
                    <a:pt x="5491" y="2679"/>
                  </a:lnTo>
                  <a:lnTo>
                    <a:pt x="2127" y="900"/>
                  </a:lnTo>
                  <a:lnTo>
                    <a:pt x="884" y="241"/>
                  </a:lnTo>
                  <a:lnTo>
                    <a:pt x="441" y="6"/>
                  </a:lnTo>
                  <a:cubicBezTo>
                    <a:pt x="432" y="2"/>
                    <a:pt x="424" y="0"/>
                    <a:pt x="416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2"/>
            <p:cNvSpPr/>
            <p:nvPr/>
          </p:nvSpPr>
          <p:spPr>
            <a:xfrm rot="422521">
              <a:off x="7588335" y="1015810"/>
              <a:ext cx="220945" cy="224308"/>
            </a:xfrm>
            <a:custGeom>
              <a:avLst/>
              <a:gdLst/>
              <a:ahLst/>
              <a:cxnLst/>
              <a:rect l="l" t="t" r="r" b="b"/>
              <a:pathLst>
                <a:path w="2234" h="2268" extrusionOk="0">
                  <a:moveTo>
                    <a:pt x="1390" y="0"/>
                  </a:moveTo>
                  <a:cubicBezTo>
                    <a:pt x="1025" y="0"/>
                    <a:pt x="599" y="209"/>
                    <a:pt x="262" y="647"/>
                  </a:cubicBezTo>
                  <a:cubicBezTo>
                    <a:pt x="85" y="878"/>
                    <a:pt x="1" y="1123"/>
                    <a:pt x="1" y="1356"/>
                  </a:cubicBezTo>
                  <a:cubicBezTo>
                    <a:pt x="1" y="1599"/>
                    <a:pt x="89" y="1822"/>
                    <a:pt x="246" y="1986"/>
                  </a:cubicBezTo>
                  <a:cubicBezTo>
                    <a:pt x="400" y="2151"/>
                    <a:pt x="621" y="2255"/>
                    <a:pt x="880" y="2268"/>
                  </a:cubicBezTo>
                  <a:lnTo>
                    <a:pt x="912" y="2268"/>
                  </a:lnTo>
                  <a:cubicBezTo>
                    <a:pt x="1203" y="2268"/>
                    <a:pt x="1531" y="2117"/>
                    <a:pt x="1786" y="1884"/>
                  </a:cubicBezTo>
                  <a:cubicBezTo>
                    <a:pt x="2043" y="1649"/>
                    <a:pt x="2234" y="1324"/>
                    <a:pt x="2234" y="968"/>
                  </a:cubicBezTo>
                  <a:cubicBezTo>
                    <a:pt x="2234" y="727"/>
                    <a:pt x="2145" y="476"/>
                    <a:pt x="1938" y="235"/>
                  </a:cubicBezTo>
                  <a:cubicBezTo>
                    <a:pt x="1806" y="79"/>
                    <a:pt x="1607" y="0"/>
                    <a:pt x="1390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2"/>
            <p:cNvSpPr/>
            <p:nvPr/>
          </p:nvSpPr>
          <p:spPr>
            <a:xfrm rot="422521">
              <a:off x="6687357" y="1300145"/>
              <a:ext cx="220747" cy="224308"/>
            </a:xfrm>
            <a:custGeom>
              <a:avLst/>
              <a:gdLst/>
              <a:ahLst/>
              <a:cxnLst/>
              <a:rect l="l" t="t" r="r" b="b"/>
              <a:pathLst>
                <a:path w="2232" h="2268" extrusionOk="0">
                  <a:moveTo>
                    <a:pt x="1388" y="1"/>
                  </a:moveTo>
                  <a:cubicBezTo>
                    <a:pt x="1024" y="1"/>
                    <a:pt x="597" y="210"/>
                    <a:pt x="261" y="645"/>
                  </a:cubicBezTo>
                  <a:cubicBezTo>
                    <a:pt x="83" y="876"/>
                    <a:pt x="0" y="1123"/>
                    <a:pt x="0" y="1356"/>
                  </a:cubicBezTo>
                  <a:cubicBezTo>
                    <a:pt x="0" y="1597"/>
                    <a:pt x="89" y="1820"/>
                    <a:pt x="243" y="1987"/>
                  </a:cubicBezTo>
                  <a:cubicBezTo>
                    <a:pt x="400" y="2149"/>
                    <a:pt x="621" y="2258"/>
                    <a:pt x="878" y="2268"/>
                  </a:cubicBezTo>
                  <a:lnTo>
                    <a:pt x="912" y="2268"/>
                  </a:lnTo>
                  <a:cubicBezTo>
                    <a:pt x="1203" y="2268"/>
                    <a:pt x="1528" y="2117"/>
                    <a:pt x="1785" y="1884"/>
                  </a:cubicBezTo>
                  <a:cubicBezTo>
                    <a:pt x="2040" y="1647"/>
                    <a:pt x="2231" y="1324"/>
                    <a:pt x="2231" y="967"/>
                  </a:cubicBezTo>
                  <a:cubicBezTo>
                    <a:pt x="2231" y="726"/>
                    <a:pt x="2143" y="475"/>
                    <a:pt x="1938" y="234"/>
                  </a:cubicBezTo>
                  <a:cubicBezTo>
                    <a:pt x="1806" y="79"/>
                    <a:pt x="1607" y="1"/>
                    <a:pt x="1388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2"/>
            <p:cNvSpPr/>
            <p:nvPr/>
          </p:nvSpPr>
          <p:spPr>
            <a:xfrm rot="422521">
              <a:off x="7522645" y="1876137"/>
              <a:ext cx="244582" cy="245176"/>
            </a:xfrm>
            <a:custGeom>
              <a:avLst/>
              <a:gdLst/>
              <a:ahLst/>
              <a:cxnLst/>
              <a:rect l="l" t="t" r="r" b="b"/>
              <a:pathLst>
                <a:path w="2473" h="2479" extrusionOk="0">
                  <a:moveTo>
                    <a:pt x="1563" y="1"/>
                  </a:moveTo>
                  <a:cubicBezTo>
                    <a:pt x="1155" y="1"/>
                    <a:pt x="676" y="240"/>
                    <a:pt x="298" y="726"/>
                  </a:cubicBezTo>
                  <a:cubicBezTo>
                    <a:pt x="93" y="987"/>
                    <a:pt x="1" y="1266"/>
                    <a:pt x="1" y="1525"/>
                  </a:cubicBezTo>
                  <a:cubicBezTo>
                    <a:pt x="1" y="1780"/>
                    <a:pt x="93" y="2013"/>
                    <a:pt x="258" y="2183"/>
                  </a:cubicBezTo>
                  <a:cubicBezTo>
                    <a:pt x="418" y="2356"/>
                    <a:pt x="655" y="2464"/>
                    <a:pt x="937" y="2479"/>
                  </a:cubicBezTo>
                  <a:lnTo>
                    <a:pt x="975" y="2479"/>
                  </a:lnTo>
                  <a:cubicBezTo>
                    <a:pt x="1298" y="2479"/>
                    <a:pt x="1667" y="2312"/>
                    <a:pt x="1961" y="2055"/>
                  </a:cubicBezTo>
                  <a:cubicBezTo>
                    <a:pt x="2256" y="1796"/>
                    <a:pt x="2473" y="1436"/>
                    <a:pt x="2473" y="1041"/>
                  </a:cubicBezTo>
                  <a:cubicBezTo>
                    <a:pt x="2473" y="782"/>
                    <a:pt x="2378" y="511"/>
                    <a:pt x="2157" y="252"/>
                  </a:cubicBezTo>
                  <a:cubicBezTo>
                    <a:pt x="2015" y="83"/>
                    <a:pt x="1800" y="1"/>
                    <a:pt x="1563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2"/>
            <p:cNvSpPr/>
            <p:nvPr/>
          </p:nvSpPr>
          <p:spPr>
            <a:xfrm rot="422521">
              <a:off x="6946487" y="2495457"/>
              <a:ext cx="214615" cy="222330"/>
            </a:xfrm>
            <a:custGeom>
              <a:avLst/>
              <a:gdLst/>
              <a:ahLst/>
              <a:cxnLst/>
              <a:rect l="l" t="t" r="r" b="b"/>
              <a:pathLst>
                <a:path w="2170" h="2248" extrusionOk="0">
                  <a:moveTo>
                    <a:pt x="810" y="0"/>
                  </a:moveTo>
                  <a:cubicBezTo>
                    <a:pt x="619" y="0"/>
                    <a:pt x="447" y="61"/>
                    <a:pt x="312" y="181"/>
                  </a:cubicBezTo>
                  <a:cubicBezTo>
                    <a:pt x="95" y="380"/>
                    <a:pt x="1" y="621"/>
                    <a:pt x="1" y="862"/>
                  </a:cubicBezTo>
                  <a:cubicBezTo>
                    <a:pt x="1" y="1203"/>
                    <a:pt x="180" y="1543"/>
                    <a:pt x="423" y="1800"/>
                  </a:cubicBezTo>
                  <a:cubicBezTo>
                    <a:pt x="668" y="2059"/>
                    <a:pt x="979" y="2237"/>
                    <a:pt x="1266" y="2247"/>
                  </a:cubicBezTo>
                  <a:lnTo>
                    <a:pt x="1294" y="2247"/>
                  </a:lnTo>
                  <a:cubicBezTo>
                    <a:pt x="1553" y="2247"/>
                    <a:pt x="1772" y="2151"/>
                    <a:pt x="1927" y="1996"/>
                  </a:cubicBezTo>
                  <a:cubicBezTo>
                    <a:pt x="2079" y="1840"/>
                    <a:pt x="2170" y="1623"/>
                    <a:pt x="2168" y="1384"/>
                  </a:cubicBezTo>
                  <a:cubicBezTo>
                    <a:pt x="2168" y="1171"/>
                    <a:pt x="2097" y="940"/>
                    <a:pt x="1947" y="715"/>
                  </a:cubicBezTo>
                  <a:cubicBezTo>
                    <a:pt x="1623" y="233"/>
                    <a:pt x="1186" y="2"/>
                    <a:pt x="810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2"/>
            <p:cNvSpPr/>
            <p:nvPr/>
          </p:nvSpPr>
          <p:spPr>
            <a:xfrm rot="422521">
              <a:off x="7818579" y="1225347"/>
              <a:ext cx="455242" cy="514879"/>
            </a:xfrm>
            <a:custGeom>
              <a:avLst/>
              <a:gdLst/>
              <a:ahLst/>
              <a:cxnLst/>
              <a:rect l="l" t="t" r="r" b="b"/>
              <a:pathLst>
                <a:path w="4603" h="5206" extrusionOk="0">
                  <a:moveTo>
                    <a:pt x="3083" y="1925"/>
                  </a:moveTo>
                  <a:lnTo>
                    <a:pt x="3083" y="1929"/>
                  </a:lnTo>
                  <a:cubicBezTo>
                    <a:pt x="3081" y="1929"/>
                    <a:pt x="3081" y="1927"/>
                    <a:pt x="3083" y="1925"/>
                  </a:cubicBezTo>
                  <a:close/>
                  <a:moveTo>
                    <a:pt x="3103" y="1984"/>
                  </a:moveTo>
                  <a:cubicBezTo>
                    <a:pt x="2914" y="2235"/>
                    <a:pt x="2703" y="2498"/>
                    <a:pt x="2480" y="2769"/>
                  </a:cubicBezTo>
                  <a:cubicBezTo>
                    <a:pt x="2703" y="2498"/>
                    <a:pt x="2914" y="2231"/>
                    <a:pt x="3103" y="1984"/>
                  </a:cubicBezTo>
                  <a:close/>
                  <a:moveTo>
                    <a:pt x="2332" y="2863"/>
                  </a:moveTo>
                  <a:lnTo>
                    <a:pt x="2332" y="2863"/>
                  </a:lnTo>
                  <a:cubicBezTo>
                    <a:pt x="2338" y="2867"/>
                    <a:pt x="2344" y="2869"/>
                    <a:pt x="2350" y="2871"/>
                  </a:cubicBezTo>
                  <a:cubicBezTo>
                    <a:pt x="2342" y="2869"/>
                    <a:pt x="2338" y="2867"/>
                    <a:pt x="2332" y="2863"/>
                  </a:cubicBezTo>
                  <a:close/>
                  <a:moveTo>
                    <a:pt x="2332" y="2863"/>
                  </a:moveTo>
                  <a:lnTo>
                    <a:pt x="2332" y="2867"/>
                  </a:lnTo>
                  <a:cubicBezTo>
                    <a:pt x="2332" y="2871"/>
                    <a:pt x="2332" y="2877"/>
                    <a:pt x="2330" y="2881"/>
                  </a:cubicBezTo>
                  <a:cubicBezTo>
                    <a:pt x="2330" y="2877"/>
                    <a:pt x="2332" y="2871"/>
                    <a:pt x="2332" y="2863"/>
                  </a:cubicBezTo>
                  <a:close/>
                  <a:moveTo>
                    <a:pt x="2259" y="2909"/>
                  </a:moveTo>
                  <a:lnTo>
                    <a:pt x="2259" y="2909"/>
                  </a:lnTo>
                  <a:cubicBezTo>
                    <a:pt x="2261" y="2913"/>
                    <a:pt x="2263" y="2917"/>
                    <a:pt x="2267" y="2919"/>
                  </a:cubicBezTo>
                  <a:cubicBezTo>
                    <a:pt x="2261" y="2917"/>
                    <a:pt x="2259" y="2911"/>
                    <a:pt x="2259" y="2909"/>
                  </a:cubicBezTo>
                  <a:close/>
                  <a:moveTo>
                    <a:pt x="2271" y="2923"/>
                  </a:moveTo>
                  <a:cubicBezTo>
                    <a:pt x="2273" y="2923"/>
                    <a:pt x="2273" y="2926"/>
                    <a:pt x="2275" y="2927"/>
                  </a:cubicBezTo>
                  <a:lnTo>
                    <a:pt x="2275" y="2927"/>
                  </a:lnTo>
                  <a:cubicBezTo>
                    <a:pt x="2274" y="2926"/>
                    <a:pt x="2272" y="2925"/>
                    <a:pt x="2271" y="2923"/>
                  </a:cubicBezTo>
                  <a:close/>
                  <a:moveTo>
                    <a:pt x="2388" y="2879"/>
                  </a:moveTo>
                  <a:lnTo>
                    <a:pt x="2388" y="2879"/>
                  </a:lnTo>
                  <a:cubicBezTo>
                    <a:pt x="2239" y="3058"/>
                    <a:pt x="2087" y="3235"/>
                    <a:pt x="1928" y="3411"/>
                  </a:cubicBezTo>
                  <a:cubicBezTo>
                    <a:pt x="2087" y="3235"/>
                    <a:pt x="2239" y="3054"/>
                    <a:pt x="2388" y="2879"/>
                  </a:cubicBezTo>
                  <a:close/>
                  <a:moveTo>
                    <a:pt x="1587" y="3385"/>
                  </a:moveTo>
                  <a:cubicBezTo>
                    <a:pt x="1595" y="3470"/>
                    <a:pt x="1601" y="3534"/>
                    <a:pt x="1607" y="3584"/>
                  </a:cubicBezTo>
                  <a:lnTo>
                    <a:pt x="1607" y="3586"/>
                  </a:lnTo>
                  <a:cubicBezTo>
                    <a:pt x="1601" y="3536"/>
                    <a:pt x="1595" y="3470"/>
                    <a:pt x="1587" y="3385"/>
                  </a:cubicBezTo>
                  <a:close/>
                  <a:moveTo>
                    <a:pt x="1731" y="3588"/>
                  </a:moveTo>
                  <a:cubicBezTo>
                    <a:pt x="1735" y="3589"/>
                    <a:pt x="1740" y="3589"/>
                    <a:pt x="1746" y="3589"/>
                  </a:cubicBezTo>
                  <a:cubicBezTo>
                    <a:pt x="1746" y="3589"/>
                    <a:pt x="1746" y="3589"/>
                    <a:pt x="1746" y="3589"/>
                  </a:cubicBezTo>
                  <a:lnTo>
                    <a:pt x="1746" y="3589"/>
                  </a:lnTo>
                  <a:cubicBezTo>
                    <a:pt x="1730" y="3591"/>
                    <a:pt x="1716" y="3592"/>
                    <a:pt x="1705" y="3592"/>
                  </a:cubicBezTo>
                  <a:cubicBezTo>
                    <a:pt x="1715" y="3592"/>
                    <a:pt x="1721" y="3588"/>
                    <a:pt x="1731" y="3588"/>
                  </a:cubicBezTo>
                  <a:close/>
                  <a:moveTo>
                    <a:pt x="1514" y="3684"/>
                  </a:moveTo>
                  <a:lnTo>
                    <a:pt x="1514" y="3684"/>
                  </a:lnTo>
                  <a:cubicBezTo>
                    <a:pt x="1516" y="3686"/>
                    <a:pt x="1518" y="3690"/>
                    <a:pt x="1518" y="3692"/>
                  </a:cubicBezTo>
                  <a:cubicBezTo>
                    <a:pt x="1518" y="3694"/>
                    <a:pt x="1520" y="3696"/>
                    <a:pt x="1520" y="3700"/>
                  </a:cubicBezTo>
                  <a:lnTo>
                    <a:pt x="1520" y="3702"/>
                  </a:lnTo>
                  <a:lnTo>
                    <a:pt x="1520" y="3702"/>
                  </a:lnTo>
                  <a:cubicBezTo>
                    <a:pt x="1519" y="3697"/>
                    <a:pt x="1517" y="3690"/>
                    <a:pt x="1514" y="3684"/>
                  </a:cubicBezTo>
                  <a:close/>
                  <a:moveTo>
                    <a:pt x="1521" y="3704"/>
                  </a:moveTo>
                  <a:cubicBezTo>
                    <a:pt x="1522" y="3706"/>
                    <a:pt x="1524" y="3708"/>
                    <a:pt x="1524" y="3712"/>
                  </a:cubicBezTo>
                  <a:cubicBezTo>
                    <a:pt x="1523" y="3710"/>
                    <a:pt x="1522" y="3707"/>
                    <a:pt x="1521" y="3704"/>
                  </a:cubicBezTo>
                  <a:close/>
                  <a:moveTo>
                    <a:pt x="4056" y="1"/>
                  </a:moveTo>
                  <a:cubicBezTo>
                    <a:pt x="4031" y="1"/>
                    <a:pt x="4006" y="2"/>
                    <a:pt x="3980" y="6"/>
                  </a:cubicBezTo>
                  <a:cubicBezTo>
                    <a:pt x="3735" y="36"/>
                    <a:pt x="3458" y="214"/>
                    <a:pt x="3261" y="574"/>
                  </a:cubicBezTo>
                  <a:cubicBezTo>
                    <a:pt x="3250" y="573"/>
                    <a:pt x="3237" y="573"/>
                    <a:pt x="3222" y="573"/>
                  </a:cubicBezTo>
                  <a:cubicBezTo>
                    <a:pt x="3188" y="573"/>
                    <a:pt x="3145" y="575"/>
                    <a:pt x="3097" y="582"/>
                  </a:cubicBezTo>
                  <a:cubicBezTo>
                    <a:pt x="2970" y="598"/>
                    <a:pt x="2800" y="644"/>
                    <a:pt x="2659" y="775"/>
                  </a:cubicBezTo>
                  <a:cubicBezTo>
                    <a:pt x="2524" y="897"/>
                    <a:pt x="2424" y="1096"/>
                    <a:pt x="2412" y="1393"/>
                  </a:cubicBezTo>
                  <a:cubicBezTo>
                    <a:pt x="2398" y="1393"/>
                    <a:pt x="2380" y="1395"/>
                    <a:pt x="2360" y="1397"/>
                  </a:cubicBezTo>
                  <a:cubicBezTo>
                    <a:pt x="2241" y="1413"/>
                    <a:pt x="2041" y="1455"/>
                    <a:pt x="1868" y="1586"/>
                  </a:cubicBezTo>
                  <a:cubicBezTo>
                    <a:pt x="1701" y="1708"/>
                    <a:pt x="1565" y="1919"/>
                    <a:pt x="1557" y="2245"/>
                  </a:cubicBezTo>
                  <a:cubicBezTo>
                    <a:pt x="1476" y="2267"/>
                    <a:pt x="1296" y="2327"/>
                    <a:pt x="1115" y="2449"/>
                  </a:cubicBezTo>
                  <a:cubicBezTo>
                    <a:pt x="994" y="2532"/>
                    <a:pt x="874" y="2646"/>
                    <a:pt x="785" y="2797"/>
                  </a:cubicBezTo>
                  <a:cubicBezTo>
                    <a:pt x="697" y="2947"/>
                    <a:pt x="639" y="3134"/>
                    <a:pt x="651" y="3365"/>
                  </a:cubicBezTo>
                  <a:cubicBezTo>
                    <a:pt x="653" y="3421"/>
                    <a:pt x="655" y="3474"/>
                    <a:pt x="663" y="3524"/>
                  </a:cubicBezTo>
                  <a:cubicBezTo>
                    <a:pt x="701" y="3825"/>
                    <a:pt x="816" y="4066"/>
                    <a:pt x="978" y="4247"/>
                  </a:cubicBezTo>
                  <a:cubicBezTo>
                    <a:pt x="591" y="4638"/>
                    <a:pt x="344" y="4857"/>
                    <a:pt x="201" y="4990"/>
                  </a:cubicBezTo>
                  <a:cubicBezTo>
                    <a:pt x="2" y="5172"/>
                    <a:pt x="0" y="5190"/>
                    <a:pt x="10" y="5202"/>
                  </a:cubicBezTo>
                  <a:cubicBezTo>
                    <a:pt x="12" y="5204"/>
                    <a:pt x="14" y="5206"/>
                    <a:pt x="19" y="5206"/>
                  </a:cubicBezTo>
                  <a:cubicBezTo>
                    <a:pt x="37" y="5206"/>
                    <a:pt x="86" y="5183"/>
                    <a:pt x="255" y="5050"/>
                  </a:cubicBezTo>
                  <a:cubicBezTo>
                    <a:pt x="410" y="4927"/>
                    <a:pt x="663" y="4714"/>
                    <a:pt x="1059" y="4325"/>
                  </a:cubicBezTo>
                  <a:cubicBezTo>
                    <a:pt x="1089" y="4353"/>
                    <a:pt x="1119" y="4377"/>
                    <a:pt x="1149" y="4399"/>
                  </a:cubicBezTo>
                  <a:cubicBezTo>
                    <a:pt x="1390" y="4578"/>
                    <a:pt x="1685" y="4659"/>
                    <a:pt x="1979" y="4659"/>
                  </a:cubicBezTo>
                  <a:cubicBezTo>
                    <a:pt x="1996" y="4659"/>
                    <a:pt x="2013" y="4659"/>
                    <a:pt x="2030" y="4658"/>
                  </a:cubicBezTo>
                  <a:cubicBezTo>
                    <a:pt x="2079" y="4656"/>
                    <a:pt x="2127" y="4654"/>
                    <a:pt x="2169" y="4648"/>
                  </a:cubicBezTo>
                  <a:cubicBezTo>
                    <a:pt x="2442" y="4614"/>
                    <a:pt x="2625" y="4506"/>
                    <a:pt x="2733" y="4357"/>
                  </a:cubicBezTo>
                  <a:cubicBezTo>
                    <a:pt x="2830" y="4223"/>
                    <a:pt x="2860" y="4062"/>
                    <a:pt x="2852" y="3901"/>
                  </a:cubicBezTo>
                  <a:cubicBezTo>
                    <a:pt x="2936" y="3881"/>
                    <a:pt x="3121" y="3833"/>
                    <a:pt x="3302" y="3735"/>
                  </a:cubicBezTo>
                  <a:cubicBezTo>
                    <a:pt x="3424" y="3666"/>
                    <a:pt x="3545" y="3574"/>
                    <a:pt x="3633" y="3449"/>
                  </a:cubicBezTo>
                  <a:cubicBezTo>
                    <a:pt x="3719" y="3323"/>
                    <a:pt x="3767" y="3162"/>
                    <a:pt x="3743" y="2972"/>
                  </a:cubicBezTo>
                  <a:cubicBezTo>
                    <a:pt x="3733" y="2899"/>
                    <a:pt x="3715" y="2823"/>
                    <a:pt x="3685" y="2743"/>
                  </a:cubicBezTo>
                  <a:cubicBezTo>
                    <a:pt x="3759" y="2716"/>
                    <a:pt x="3896" y="2656"/>
                    <a:pt x="4031" y="2560"/>
                  </a:cubicBezTo>
                  <a:cubicBezTo>
                    <a:pt x="4129" y="2490"/>
                    <a:pt x="4227" y="2401"/>
                    <a:pt x="4298" y="2289"/>
                  </a:cubicBezTo>
                  <a:cubicBezTo>
                    <a:pt x="4368" y="2176"/>
                    <a:pt x="4408" y="2040"/>
                    <a:pt x="4388" y="1885"/>
                  </a:cubicBezTo>
                  <a:cubicBezTo>
                    <a:pt x="4372" y="1769"/>
                    <a:pt x="4326" y="1644"/>
                    <a:pt x="4237" y="1512"/>
                  </a:cubicBezTo>
                  <a:cubicBezTo>
                    <a:pt x="4275" y="1461"/>
                    <a:pt x="4346" y="1361"/>
                    <a:pt x="4416" y="1225"/>
                  </a:cubicBezTo>
                  <a:cubicBezTo>
                    <a:pt x="4512" y="1036"/>
                    <a:pt x="4603" y="783"/>
                    <a:pt x="4573" y="532"/>
                  </a:cubicBezTo>
                  <a:cubicBezTo>
                    <a:pt x="4557" y="391"/>
                    <a:pt x="4498" y="253"/>
                    <a:pt x="4386" y="130"/>
                  </a:cubicBezTo>
                  <a:cubicBezTo>
                    <a:pt x="4305" y="44"/>
                    <a:pt x="4186" y="1"/>
                    <a:pt x="4056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2"/>
            <p:cNvSpPr/>
            <p:nvPr/>
          </p:nvSpPr>
          <p:spPr>
            <a:xfrm rot="422521">
              <a:off x="6892418" y="1677753"/>
              <a:ext cx="547220" cy="688351"/>
            </a:xfrm>
            <a:custGeom>
              <a:avLst/>
              <a:gdLst/>
              <a:ahLst/>
              <a:cxnLst/>
              <a:rect l="l" t="t" r="r" b="b"/>
              <a:pathLst>
                <a:path w="5533" h="6960" extrusionOk="0">
                  <a:moveTo>
                    <a:pt x="1912" y="2328"/>
                  </a:moveTo>
                  <a:cubicBezTo>
                    <a:pt x="1898" y="2473"/>
                    <a:pt x="1876" y="2619"/>
                    <a:pt x="1850" y="2762"/>
                  </a:cubicBezTo>
                  <a:cubicBezTo>
                    <a:pt x="1876" y="2619"/>
                    <a:pt x="1896" y="2473"/>
                    <a:pt x="1912" y="2328"/>
                  </a:cubicBezTo>
                  <a:close/>
                  <a:moveTo>
                    <a:pt x="1936" y="2917"/>
                  </a:moveTo>
                  <a:lnTo>
                    <a:pt x="1936" y="2917"/>
                  </a:lnTo>
                  <a:cubicBezTo>
                    <a:pt x="1932" y="2931"/>
                    <a:pt x="1930" y="2943"/>
                    <a:pt x="1928" y="2959"/>
                  </a:cubicBezTo>
                  <a:cubicBezTo>
                    <a:pt x="1928" y="2953"/>
                    <a:pt x="1928" y="2949"/>
                    <a:pt x="1930" y="2941"/>
                  </a:cubicBezTo>
                  <a:cubicBezTo>
                    <a:pt x="1932" y="2933"/>
                    <a:pt x="1932" y="2923"/>
                    <a:pt x="1936" y="2917"/>
                  </a:cubicBezTo>
                  <a:close/>
                  <a:moveTo>
                    <a:pt x="2610" y="3924"/>
                  </a:moveTo>
                  <a:cubicBezTo>
                    <a:pt x="2609" y="3926"/>
                    <a:pt x="2609" y="3927"/>
                    <a:pt x="2609" y="3929"/>
                  </a:cubicBezTo>
                  <a:cubicBezTo>
                    <a:pt x="2609" y="3927"/>
                    <a:pt x="2609" y="3926"/>
                    <a:pt x="2610" y="3924"/>
                  </a:cubicBezTo>
                  <a:close/>
                  <a:moveTo>
                    <a:pt x="2609" y="3933"/>
                  </a:moveTo>
                  <a:cubicBezTo>
                    <a:pt x="2609" y="3937"/>
                    <a:pt x="2605" y="3939"/>
                    <a:pt x="2605" y="3945"/>
                  </a:cubicBezTo>
                  <a:lnTo>
                    <a:pt x="2605" y="3937"/>
                  </a:lnTo>
                  <a:cubicBezTo>
                    <a:pt x="2605" y="3935"/>
                    <a:pt x="2605" y="3933"/>
                    <a:pt x="2609" y="3933"/>
                  </a:cubicBezTo>
                  <a:close/>
                  <a:moveTo>
                    <a:pt x="3274" y="4728"/>
                  </a:moveTo>
                  <a:cubicBezTo>
                    <a:pt x="3276" y="4734"/>
                    <a:pt x="3274" y="4736"/>
                    <a:pt x="3274" y="4738"/>
                  </a:cubicBezTo>
                  <a:lnTo>
                    <a:pt x="3274" y="4728"/>
                  </a:lnTo>
                  <a:close/>
                  <a:moveTo>
                    <a:pt x="756" y="1"/>
                  </a:moveTo>
                  <a:cubicBezTo>
                    <a:pt x="715" y="1"/>
                    <a:pt x="673" y="7"/>
                    <a:pt x="633" y="13"/>
                  </a:cubicBezTo>
                  <a:cubicBezTo>
                    <a:pt x="442" y="51"/>
                    <a:pt x="306" y="172"/>
                    <a:pt x="229" y="330"/>
                  </a:cubicBezTo>
                  <a:cubicBezTo>
                    <a:pt x="149" y="491"/>
                    <a:pt x="119" y="690"/>
                    <a:pt x="119" y="901"/>
                  </a:cubicBezTo>
                  <a:cubicBezTo>
                    <a:pt x="119" y="1304"/>
                    <a:pt x="233" y="1756"/>
                    <a:pt x="372" y="2067"/>
                  </a:cubicBezTo>
                  <a:cubicBezTo>
                    <a:pt x="334" y="2101"/>
                    <a:pt x="270" y="2172"/>
                    <a:pt x="201" y="2270"/>
                  </a:cubicBezTo>
                  <a:cubicBezTo>
                    <a:pt x="101" y="2417"/>
                    <a:pt x="1" y="2619"/>
                    <a:pt x="1" y="2862"/>
                  </a:cubicBezTo>
                  <a:cubicBezTo>
                    <a:pt x="1" y="3039"/>
                    <a:pt x="55" y="3232"/>
                    <a:pt x="199" y="3427"/>
                  </a:cubicBezTo>
                  <a:cubicBezTo>
                    <a:pt x="336" y="3615"/>
                    <a:pt x="555" y="3806"/>
                    <a:pt x="884" y="3995"/>
                  </a:cubicBezTo>
                  <a:cubicBezTo>
                    <a:pt x="868" y="4053"/>
                    <a:pt x="846" y="4166"/>
                    <a:pt x="846" y="4306"/>
                  </a:cubicBezTo>
                  <a:cubicBezTo>
                    <a:pt x="846" y="4495"/>
                    <a:pt x="886" y="4730"/>
                    <a:pt x="1047" y="4941"/>
                  </a:cubicBezTo>
                  <a:cubicBezTo>
                    <a:pt x="1203" y="5146"/>
                    <a:pt x="1466" y="5318"/>
                    <a:pt x="1892" y="5401"/>
                  </a:cubicBezTo>
                  <a:cubicBezTo>
                    <a:pt x="1898" y="5491"/>
                    <a:pt x="1922" y="5704"/>
                    <a:pt x="2031" y="5943"/>
                  </a:cubicBezTo>
                  <a:cubicBezTo>
                    <a:pt x="2167" y="6242"/>
                    <a:pt x="2438" y="6577"/>
                    <a:pt x="2966" y="6738"/>
                  </a:cubicBezTo>
                  <a:cubicBezTo>
                    <a:pt x="3157" y="6796"/>
                    <a:pt x="3336" y="6820"/>
                    <a:pt x="3503" y="6820"/>
                  </a:cubicBezTo>
                  <a:cubicBezTo>
                    <a:pt x="3888" y="6814"/>
                    <a:pt x="4195" y="6684"/>
                    <a:pt x="4406" y="6555"/>
                  </a:cubicBezTo>
                  <a:cubicBezTo>
                    <a:pt x="4527" y="6483"/>
                    <a:pt x="4613" y="6407"/>
                    <a:pt x="4669" y="6360"/>
                  </a:cubicBezTo>
                  <a:cubicBezTo>
                    <a:pt x="4900" y="6557"/>
                    <a:pt x="5073" y="6688"/>
                    <a:pt x="5195" y="6778"/>
                  </a:cubicBezTo>
                  <a:cubicBezTo>
                    <a:pt x="5411" y="6929"/>
                    <a:pt x="5482" y="6960"/>
                    <a:pt x="5506" y="6960"/>
                  </a:cubicBezTo>
                  <a:cubicBezTo>
                    <a:pt x="5514" y="6960"/>
                    <a:pt x="5517" y="6956"/>
                    <a:pt x="5519" y="6953"/>
                  </a:cubicBezTo>
                  <a:cubicBezTo>
                    <a:pt x="5533" y="6935"/>
                    <a:pt x="5523" y="6917"/>
                    <a:pt x="5256" y="6698"/>
                  </a:cubicBezTo>
                  <a:cubicBezTo>
                    <a:pt x="5143" y="6601"/>
                    <a:pt x="4976" y="6467"/>
                    <a:pt x="4758" y="6266"/>
                  </a:cubicBezTo>
                  <a:cubicBezTo>
                    <a:pt x="4730" y="6242"/>
                    <a:pt x="4701" y="6216"/>
                    <a:pt x="4673" y="6190"/>
                  </a:cubicBezTo>
                  <a:lnTo>
                    <a:pt x="4673" y="6190"/>
                  </a:lnTo>
                  <a:cubicBezTo>
                    <a:pt x="4701" y="6216"/>
                    <a:pt x="4732" y="6242"/>
                    <a:pt x="4758" y="6266"/>
                  </a:cubicBezTo>
                  <a:cubicBezTo>
                    <a:pt x="4844" y="6156"/>
                    <a:pt x="4938" y="5981"/>
                    <a:pt x="5015" y="5764"/>
                  </a:cubicBezTo>
                  <a:cubicBezTo>
                    <a:pt x="5101" y="5529"/>
                    <a:pt x="5161" y="5250"/>
                    <a:pt x="5161" y="4969"/>
                  </a:cubicBezTo>
                  <a:cubicBezTo>
                    <a:pt x="5161" y="4694"/>
                    <a:pt x="5101" y="4411"/>
                    <a:pt x="4938" y="4172"/>
                  </a:cubicBezTo>
                  <a:cubicBezTo>
                    <a:pt x="4782" y="3939"/>
                    <a:pt x="4529" y="3750"/>
                    <a:pt x="4159" y="3642"/>
                  </a:cubicBezTo>
                  <a:cubicBezTo>
                    <a:pt x="4155" y="3559"/>
                    <a:pt x="4135" y="3364"/>
                    <a:pt x="4049" y="3162"/>
                  </a:cubicBezTo>
                  <a:cubicBezTo>
                    <a:pt x="3995" y="3029"/>
                    <a:pt x="3908" y="2891"/>
                    <a:pt x="3780" y="2780"/>
                  </a:cubicBezTo>
                  <a:cubicBezTo>
                    <a:pt x="3663" y="2678"/>
                    <a:pt x="3509" y="2601"/>
                    <a:pt x="3314" y="2573"/>
                  </a:cubicBezTo>
                  <a:cubicBezTo>
                    <a:pt x="3314" y="2441"/>
                    <a:pt x="3302" y="2069"/>
                    <a:pt x="3173" y="1720"/>
                  </a:cubicBezTo>
                  <a:cubicBezTo>
                    <a:pt x="3107" y="1545"/>
                    <a:pt x="3013" y="1374"/>
                    <a:pt x="2870" y="1246"/>
                  </a:cubicBezTo>
                  <a:cubicBezTo>
                    <a:pt x="2725" y="1117"/>
                    <a:pt x="2535" y="1035"/>
                    <a:pt x="2294" y="1035"/>
                  </a:cubicBezTo>
                  <a:cubicBezTo>
                    <a:pt x="2217" y="1035"/>
                    <a:pt x="2137" y="1045"/>
                    <a:pt x="2049" y="1063"/>
                  </a:cubicBezTo>
                  <a:cubicBezTo>
                    <a:pt x="1999" y="983"/>
                    <a:pt x="1866" y="770"/>
                    <a:pt x="1675" y="553"/>
                  </a:cubicBezTo>
                  <a:cubicBezTo>
                    <a:pt x="1555" y="419"/>
                    <a:pt x="1416" y="280"/>
                    <a:pt x="1260" y="178"/>
                  </a:cubicBezTo>
                  <a:cubicBezTo>
                    <a:pt x="1105" y="73"/>
                    <a:pt x="934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2"/>
            <p:cNvSpPr/>
            <p:nvPr/>
          </p:nvSpPr>
          <p:spPr>
            <a:xfrm rot="422521">
              <a:off x="6313330" y="1884458"/>
              <a:ext cx="451879" cy="518439"/>
            </a:xfrm>
            <a:custGeom>
              <a:avLst/>
              <a:gdLst/>
              <a:ahLst/>
              <a:cxnLst/>
              <a:rect l="l" t="t" r="r" b="b"/>
              <a:pathLst>
                <a:path w="4569" h="5242" extrusionOk="0">
                  <a:moveTo>
                    <a:pt x="958" y="177"/>
                  </a:moveTo>
                  <a:cubicBezTo>
                    <a:pt x="952" y="181"/>
                    <a:pt x="950" y="183"/>
                    <a:pt x="946" y="185"/>
                  </a:cubicBezTo>
                  <a:cubicBezTo>
                    <a:pt x="941" y="188"/>
                    <a:pt x="936" y="191"/>
                    <a:pt x="931" y="194"/>
                  </a:cubicBezTo>
                  <a:lnTo>
                    <a:pt x="931" y="194"/>
                  </a:lnTo>
                  <a:cubicBezTo>
                    <a:pt x="940" y="188"/>
                    <a:pt x="948" y="182"/>
                    <a:pt x="958" y="177"/>
                  </a:cubicBezTo>
                  <a:close/>
                  <a:moveTo>
                    <a:pt x="715" y="412"/>
                  </a:moveTo>
                  <a:cubicBezTo>
                    <a:pt x="705" y="426"/>
                    <a:pt x="695" y="444"/>
                    <a:pt x="681" y="458"/>
                  </a:cubicBezTo>
                  <a:cubicBezTo>
                    <a:pt x="691" y="444"/>
                    <a:pt x="701" y="426"/>
                    <a:pt x="715" y="412"/>
                  </a:cubicBezTo>
                  <a:close/>
                  <a:moveTo>
                    <a:pt x="4382" y="4288"/>
                  </a:moveTo>
                  <a:cubicBezTo>
                    <a:pt x="4303" y="4422"/>
                    <a:pt x="4201" y="4541"/>
                    <a:pt x="4073" y="4635"/>
                  </a:cubicBezTo>
                  <a:cubicBezTo>
                    <a:pt x="4201" y="4539"/>
                    <a:pt x="4303" y="4420"/>
                    <a:pt x="4382" y="4288"/>
                  </a:cubicBezTo>
                  <a:close/>
                  <a:moveTo>
                    <a:pt x="4020" y="4673"/>
                  </a:moveTo>
                  <a:lnTo>
                    <a:pt x="4020" y="4673"/>
                  </a:lnTo>
                  <a:cubicBezTo>
                    <a:pt x="3964" y="4711"/>
                    <a:pt x="3910" y="4741"/>
                    <a:pt x="3850" y="4766"/>
                  </a:cubicBezTo>
                  <a:cubicBezTo>
                    <a:pt x="3910" y="4741"/>
                    <a:pt x="3964" y="4709"/>
                    <a:pt x="4020" y="4673"/>
                  </a:cubicBezTo>
                  <a:close/>
                  <a:moveTo>
                    <a:pt x="1607" y="1"/>
                  </a:moveTo>
                  <a:cubicBezTo>
                    <a:pt x="1404" y="1"/>
                    <a:pt x="1205" y="47"/>
                    <a:pt x="1018" y="145"/>
                  </a:cubicBezTo>
                  <a:cubicBezTo>
                    <a:pt x="954" y="171"/>
                    <a:pt x="880" y="201"/>
                    <a:pt x="801" y="237"/>
                  </a:cubicBezTo>
                  <a:cubicBezTo>
                    <a:pt x="691" y="292"/>
                    <a:pt x="572" y="356"/>
                    <a:pt x="468" y="432"/>
                  </a:cubicBezTo>
                  <a:cubicBezTo>
                    <a:pt x="362" y="507"/>
                    <a:pt x="269" y="597"/>
                    <a:pt x="209" y="699"/>
                  </a:cubicBezTo>
                  <a:cubicBezTo>
                    <a:pt x="99" y="896"/>
                    <a:pt x="4" y="1250"/>
                    <a:pt x="0" y="1703"/>
                  </a:cubicBezTo>
                  <a:cubicBezTo>
                    <a:pt x="0" y="2171"/>
                    <a:pt x="105" y="2741"/>
                    <a:pt x="402" y="3346"/>
                  </a:cubicBezTo>
                  <a:cubicBezTo>
                    <a:pt x="665" y="3866"/>
                    <a:pt x="1070" y="4338"/>
                    <a:pt x="1524" y="4681"/>
                  </a:cubicBezTo>
                  <a:cubicBezTo>
                    <a:pt x="1980" y="5025"/>
                    <a:pt x="2478" y="5241"/>
                    <a:pt x="2926" y="5241"/>
                  </a:cubicBezTo>
                  <a:cubicBezTo>
                    <a:pt x="3056" y="5241"/>
                    <a:pt x="3181" y="5223"/>
                    <a:pt x="3299" y="5183"/>
                  </a:cubicBezTo>
                  <a:cubicBezTo>
                    <a:pt x="3749" y="5033"/>
                    <a:pt x="4024" y="4796"/>
                    <a:pt x="4189" y="4595"/>
                  </a:cubicBezTo>
                  <a:cubicBezTo>
                    <a:pt x="4295" y="4464"/>
                    <a:pt x="4354" y="4352"/>
                    <a:pt x="4382" y="4288"/>
                  </a:cubicBezTo>
                  <a:lnTo>
                    <a:pt x="4382" y="4288"/>
                  </a:lnTo>
                  <a:cubicBezTo>
                    <a:pt x="4382" y="4288"/>
                    <a:pt x="4382" y="4288"/>
                    <a:pt x="4382" y="4288"/>
                  </a:cubicBezTo>
                  <a:cubicBezTo>
                    <a:pt x="4506" y="4071"/>
                    <a:pt x="4568" y="3810"/>
                    <a:pt x="4568" y="3527"/>
                  </a:cubicBezTo>
                  <a:cubicBezTo>
                    <a:pt x="4568" y="2912"/>
                    <a:pt x="4285" y="2179"/>
                    <a:pt x="3751" y="1472"/>
                  </a:cubicBezTo>
                  <a:cubicBezTo>
                    <a:pt x="3400" y="1009"/>
                    <a:pt x="3038" y="643"/>
                    <a:pt x="2677" y="392"/>
                  </a:cubicBezTo>
                  <a:cubicBezTo>
                    <a:pt x="2315" y="141"/>
                    <a:pt x="1956" y="1"/>
                    <a:pt x="1607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2"/>
            <p:cNvSpPr/>
            <p:nvPr/>
          </p:nvSpPr>
          <p:spPr>
            <a:xfrm rot="422521">
              <a:off x="7425434" y="2392845"/>
              <a:ext cx="539505" cy="540296"/>
            </a:xfrm>
            <a:custGeom>
              <a:avLst/>
              <a:gdLst/>
              <a:ahLst/>
              <a:cxnLst/>
              <a:rect l="l" t="t" r="r" b="b"/>
              <a:pathLst>
                <a:path w="5455" h="5463" extrusionOk="0">
                  <a:moveTo>
                    <a:pt x="4852" y="750"/>
                  </a:moveTo>
                  <a:lnTo>
                    <a:pt x="4852" y="750"/>
                  </a:lnTo>
                  <a:cubicBezTo>
                    <a:pt x="4872" y="796"/>
                    <a:pt x="4892" y="846"/>
                    <a:pt x="4908" y="900"/>
                  </a:cubicBezTo>
                  <a:cubicBezTo>
                    <a:pt x="4892" y="850"/>
                    <a:pt x="4872" y="800"/>
                    <a:pt x="4852" y="750"/>
                  </a:cubicBezTo>
                  <a:close/>
                  <a:moveTo>
                    <a:pt x="4918" y="925"/>
                  </a:moveTo>
                  <a:lnTo>
                    <a:pt x="4918" y="925"/>
                  </a:lnTo>
                  <a:cubicBezTo>
                    <a:pt x="4920" y="933"/>
                    <a:pt x="4922" y="941"/>
                    <a:pt x="4922" y="947"/>
                  </a:cubicBezTo>
                  <a:cubicBezTo>
                    <a:pt x="4920" y="941"/>
                    <a:pt x="4920" y="933"/>
                    <a:pt x="4918" y="925"/>
                  </a:cubicBezTo>
                  <a:close/>
                  <a:moveTo>
                    <a:pt x="3589" y="1"/>
                  </a:moveTo>
                  <a:cubicBezTo>
                    <a:pt x="2914" y="1"/>
                    <a:pt x="2133" y="392"/>
                    <a:pt x="1328" y="1117"/>
                  </a:cubicBezTo>
                  <a:cubicBezTo>
                    <a:pt x="478" y="1884"/>
                    <a:pt x="2" y="2800"/>
                    <a:pt x="2" y="3565"/>
                  </a:cubicBezTo>
                  <a:cubicBezTo>
                    <a:pt x="0" y="3856"/>
                    <a:pt x="75" y="4129"/>
                    <a:pt x="229" y="4360"/>
                  </a:cubicBezTo>
                  <a:cubicBezTo>
                    <a:pt x="366" y="4607"/>
                    <a:pt x="653" y="5009"/>
                    <a:pt x="1197" y="5372"/>
                  </a:cubicBezTo>
                  <a:cubicBezTo>
                    <a:pt x="1296" y="5439"/>
                    <a:pt x="1436" y="5463"/>
                    <a:pt x="1607" y="5463"/>
                  </a:cubicBezTo>
                  <a:cubicBezTo>
                    <a:pt x="1988" y="5463"/>
                    <a:pt x="2535" y="5330"/>
                    <a:pt x="3085" y="5087"/>
                  </a:cubicBezTo>
                  <a:cubicBezTo>
                    <a:pt x="3635" y="4842"/>
                    <a:pt x="4189" y="4487"/>
                    <a:pt x="4579" y="4033"/>
                  </a:cubicBezTo>
                  <a:cubicBezTo>
                    <a:pt x="5262" y="3236"/>
                    <a:pt x="5454" y="2402"/>
                    <a:pt x="5454" y="1820"/>
                  </a:cubicBezTo>
                  <a:cubicBezTo>
                    <a:pt x="5454" y="1577"/>
                    <a:pt x="5422" y="1376"/>
                    <a:pt x="5374" y="1238"/>
                  </a:cubicBezTo>
                  <a:cubicBezTo>
                    <a:pt x="5332" y="1115"/>
                    <a:pt x="5244" y="995"/>
                    <a:pt x="5141" y="876"/>
                  </a:cubicBezTo>
                  <a:cubicBezTo>
                    <a:pt x="4995" y="714"/>
                    <a:pt x="4814" y="561"/>
                    <a:pt x="4661" y="443"/>
                  </a:cubicBezTo>
                  <a:cubicBezTo>
                    <a:pt x="4639" y="419"/>
                    <a:pt x="4613" y="390"/>
                    <a:pt x="4589" y="370"/>
                  </a:cubicBezTo>
                  <a:cubicBezTo>
                    <a:pt x="4304" y="121"/>
                    <a:pt x="3964" y="1"/>
                    <a:pt x="3589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2"/>
            <p:cNvSpPr/>
            <p:nvPr/>
          </p:nvSpPr>
          <p:spPr>
            <a:xfrm rot="422334">
              <a:off x="7429755" y="733017"/>
              <a:ext cx="2009" cy="221"/>
            </a:xfrm>
            <a:custGeom>
              <a:avLst/>
              <a:gdLst/>
              <a:ahLst/>
              <a:cxnLst/>
              <a:rect l="l" t="t" r="r" b="b"/>
              <a:pathLst>
                <a:path w="91" h="10" extrusionOk="0">
                  <a:moveTo>
                    <a:pt x="1" y="10"/>
                  </a:moveTo>
                  <a:cubicBezTo>
                    <a:pt x="28" y="1"/>
                    <a:pt x="64" y="1"/>
                    <a:pt x="91" y="10"/>
                  </a:cubicBezTo>
                  <a:cubicBezTo>
                    <a:pt x="64" y="1"/>
                    <a:pt x="28" y="1"/>
                    <a:pt x="1" y="10"/>
                  </a:cubicBez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2"/>
            <p:cNvSpPr/>
            <p:nvPr/>
          </p:nvSpPr>
          <p:spPr>
            <a:xfrm rot="422334">
              <a:off x="7204056" y="1262778"/>
              <a:ext cx="419" cy="22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2"/>
            <p:cNvSpPr/>
            <p:nvPr/>
          </p:nvSpPr>
          <p:spPr>
            <a:xfrm rot="422334">
              <a:off x="7199917" y="1263670"/>
              <a:ext cx="419" cy="419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9" y="1"/>
                  </a:moveTo>
                  <a:cubicBezTo>
                    <a:pt x="10" y="10"/>
                    <a:pt x="1" y="10"/>
                    <a:pt x="1" y="19"/>
                  </a:cubicBezTo>
                  <a:cubicBezTo>
                    <a:pt x="1" y="10"/>
                    <a:pt x="10" y="10"/>
                    <a:pt x="19" y="1"/>
                  </a:cubicBez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2"/>
            <p:cNvSpPr/>
            <p:nvPr/>
          </p:nvSpPr>
          <p:spPr>
            <a:xfrm rot="422334">
              <a:off x="7630725" y="1560669"/>
              <a:ext cx="1214" cy="3598"/>
            </a:xfrm>
            <a:custGeom>
              <a:avLst/>
              <a:gdLst/>
              <a:ahLst/>
              <a:cxnLst/>
              <a:rect l="l" t="t" r="r" b="b"/>
              <a:pathLst>
                <a:path w="55" h="163" extrusionOk="0">
                  <a:moveTo>
                    <a:pt x="1" y="1"/>
                  </a:moveTo>
                  <a:cubicBezTo>
                    <a:pt x="37" y="46"/>
                    <a:pt x="55" y="99"/>
                    <a:pt x="55" y="162"/>
                  </a:cubicBezTo>
                  <a:cubicBezTo>
                    <a:pt x="55" y="99"/>
                    <a:pt x="37" y="46"/>
                    <a:pt x="1" y="1"/>
                  </a:cubicBez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2"/>
            <p:cNvSpPr/>
            <p:nvPr/>
          </p:nvSpPr>
          <p:spPr>
            <a:xfrm rot="422334">
              <a:off x="7948245" y="1542848"/>
              <a:ext cx="4591" cy="1611"/>
            </a:xfrm>
            <a:custGeom>
              <a:avLst/>
              <a:gdLst/>
              <a:ahLst/>
              <a:cxnLst/>
              <a:rect l="l" t="t" r="r" b="b"/>
              <a:pathLst>
                <a:path w="208" h="73" extrusionOk="0">
                  <a:moveTo>
                    <a:pt x="1" y="72"/>
                  </a:moveTo>
                  <a:cubicBezTo>
                    <a:pt x="64" y="36"/>
                    <a:pt x="136" y="9"/>
                    <a:pt x="208" y="0"/>
                  </a:cubicBezTo>
                  <a:cubicBezTo>
                    <a:pt x="136" y="9"/>
                    <a:pt x="64" y="36"/>
                    <a:pt x="1" y="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2"/>
            <p:cNvSpPr/>
            <p:nvPr/>
          </p:nvSpPr>
          <p:spPr>
            <a:xfrm rot="422334">
              <a:off x="7946430" y="1550301"/>
              <a:ext cx="2406" cy="3002"/>
            </a:xfrm>
            <a:custGeom>
              <a:avLst/>
              <a:gdLst/>
              <a:ahLst/>
              <a:cxnLst/>
              <a:rect l="l" t="t" r="r" b="b"/>
              <a:pathLst>
                <a:path w="109" h="136" extrusionOk="0">
                  <a:moveTo>
                    <a:pt x="19" y="0"/>
                  </a:moveTo>
                  <a:cubicBezTo>
                    <a:pt x="46" y="18"/>
                    <a:pt x="82" y="27"/>
                    <a:pt x="109" y="36"/>
                  </a:cubicBezTo>
                  <a:cubicBezTo>
                    <a:pt x="82" y="27"/>
                    <a:pt x="46" y="18"/>
                    <a:pt x="19" y="0"/>
                  </a:cubicBezTo>
                  <a:cubicBezTo>
                    <a:pt x="19" y="45"/>
                    <a:pt x="10" y="90"/>
                    <a:pt x="1" y="135"/>
                  </a:cubicBezTo>
                  <a:cubicBezTo>
                    <a:pt x="10" y="90"/>
                    <a:pt x="19" y="45"/>
                    <a:pt x="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2"/>
            <p:cNvSpPr/>
            <p:nvPr/>
          </p:nvSpPr>
          <p:spPr>
            <a:xfrm rot="422334">
              <a:off x="6559824" y="1927803"/>
              <a:ext cx="11721" cy="7351"/>
            </a:xfrm>
            <a:custGeom>
              <a:avLst/>
              <a:gdLst/>
              <a:ahLst/>
              <a:cxnLst/>
              <a:rect l="l" t="t" r="r" b="b"/>
              <a:pathLst>
                <a:path w="531" h="333" extrusionOk="0">
                  <a:moveTo>
                    <a:pt x="0" y="333"/>
                  </a:moveTo>
                  <a:cubicBezTo>
                    <a:pt x="81" y="261"/>
                    <a:pt x="171" y="207"/>
                    <a:pt x="261" y="153"/>
                  </a:cubicBezTo>
                  <a:cubicBezTo>
                    <a:pt x="351" y="99"/>
                    <a:pt x="441" y="54"/>
                    <a:pt x="531" y="0"/>
                  </a:cubicBezTo>
                  <a:cubicBezTo>
                    <a:pt x="441" y="54"/>
                    <a:pt x="351" y="99"/>
                    <a:pt x="261" y="153"/>
                  </a:cubicBezTo>
                  <a:cubicBezTo>
                    <a:pt x="171" y="207"/>
                    <a:pt x="81" y="261"/>
                    <a:pt x="0" y="333"/>
                  </a:cubicBez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2"/>
            <p:cNvSpPr/>
            <p:nvPr/>
          </p:nvSpPr>
          <p:spPr>
            <a:xfrm rot="422334">
              <a:off x="7797622" y="2441660"/>
              <a:ext cx="11545" cy="15518"/>
            </a:xfrm>
            <a:custGeom>
              <a:avLst/>
              <a:gdLst/>
              <a:ahLst/>
              <a:cxnLst/>
              <a:rect l="l" t="t" r="r" b="b"/>
              <a:pathLst>
                <a:path w="523" h="703" extrusionOk="0">
                  <a:moveTo>
                    <a:pt x="0" y="0"/>
                  </a:moveTo>
                  <a:cubicBezTo>
                    <a:pt x="198" y="216"/>
                    <a:pt x="369" y="450"/>
                    <a:pt x="522" y="702"/>
                  </a:cubicBezTo>
                  <a:cubicBezTo>
                    <a:pt x="369" y="450"/>
                    <a:pt x="198" y="216"/>
                    <a:pt x="0" y="0"/>
                  </a:cubicBez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1" name="Google Shape;1581;p42"/>
            <p:cNvGrpSpPr/>
            <p:nvPr/>
          </p:nvGrpSpPr>
          <p:grpSpPr>
            <a:xfrm>
              <a:off x="6282932" y="1863266"/>
              <a:ext cx="511774" cy="562741"/>
              <a:chOff x="6190457" y="1862854"/>
              <a:chExt cx="511774" cy="562741"/>
            </a:xfrm>
          </p:grpSpPr>
          <p:sp>
            <p:nvSpPr>
              <p:cNvPr id="1582" name="Google Shape;1582;p42"/>
              <p:cNvSpPr/>
              <p:nvPr/>
            </p:nvSpPr>
            <p:spPr>
              <a:xfrm rot="422334">
                <a:off x="6273196" y="1897425"/>
                <a:ext cx="389692" cy="460395"/>
              </a:xfrm>
              <a:custGeom>
                <a:avLst/>
                <a:gdLst/>
                <a:ahLst/>
                <a:cxnLst/>
                <a:rect l="l" t="t" r="r" b="b"/>
                <a:pathLst>
                  <a:path w="17654" h="20857" extrusionOk="0">
                    <a:moveTo>
                      <a:pt x="4895" y="0"/>
                    </a:moveTo>
                    <a:cubicBezTo>
                      <a:pt x="3959" y="0"/>
                      <a:pt x="3042" y="252"/>
                      <a:pt x="2241" y="729"/>
                    </a:cubicBezTo>
                    <a:cubicBezTo>
                      <a:pt x="1602" y="1107"/>
                      <a:pt x="1026" y="1890"/>
                      <a:pt x="630" y="2960"/>
                    </a:cubicBezTo>
                    <a:cubicBezTo>
                      <a:pt x="234" y="4031"/>
                      <a:pt x="1" y="5372"/>
                      <a:pt x="1" y="6838"/>
                    </a:cubicBezTo>
                    <a:cubicBezTo>
                      <a:pt x="1" y="9537"/>
                      <a:pt x="783" y="12651"/>
                      <a:pt x="2664" y="15251"/>
                    </a:cubicBezTo>
                    <a:cubicBezTo>
                      <a:pt x="3887" y="16933"/>
                      <a:pt x="5453" y="18337"/>
                      <a:pt x="7261" y="19363"/>
                    </a:cubicBezTo>
                    <a:cubicBezTo>
                      <a:pt x="8971" y="20325"/>
                      <a:pt x="10770" y="20856"/>
                      <a:pt x="12372" y="20856"/>
                    </a:cubicBezTo>
                    <a:cubicBezTo>
                      <a:pt x="13623" y="20856"/>
                      <a:pt x="14756" y="20532"/>
                      <a:pt x="15638" y="19866"/>
                    </a:cubicBezTo>
                    <a:cubicBezTo>
                      <a:pt x="16988" y="18832"/>
                      <a:pt x="17653" y="17239"/>
                      <a:pt x="17653" y="15296"/>
                    </a:cubicBezTo>
                    <a:cubicBezTo>
                      <a:pt x="17653" y="12696"/>
                      <a:pt x="16439" y="9492"/>
                      <a:pt x="14091" y="6406"/>
                    </a:cubicBezTo>
                    <a:cubicBezTo>
                      <a:pt x="12543" y="4355"/>
                      <a:pt x="10950" y="2753"/>
                      <a:pt x="9394" y="1665"/>
                    </a:cubicBezTo>
                    <a:cubicBezTo>
                      <a:pt x="7828" y="567"/>
                      <a:pt x="6308" y="0"/>
                      <a:pt x="489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4800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42"/>
              <p:cNvSpPr/>
              <p:nvPr/>
            </p:nvSpPr>
            <p:spPr>
              <a:xfrm rot="422334">
                <a:off x="6335484" y="1968266"/>
                <a:ext cx="282855" cy="330689"/>
              </a:xfrm>
              <a:custGeom>
                <a:avLst/>
                <a:gdLst/>
                <a:ahLst/>
                <a:cxnLst/>
                <a:rect l="l" t="t" r="r" b="b"/>
                <a:pathLst>
                  <a:path w="12814" h="14981" extrusionOk="0">
                    <a:moveTo>
                      <a:pt x="4727" y="0"/>
                    </a:moveTo>
                    <a:cubicBezTo>
                      <a:pt x="4726" y="0"/>
                      <a:pt x="4725" y="0"/>
                      <a:pt x="4724" y="0"/>
                    </a:cubicBezTo>
                    <a:cubicBezTo>
                      <a:pt x="4553" y="27"/>
                      <a:pt x="4535" y="702"/>
                      <a:pt x="4553" y="1368"/>
                    </a:cubicBezTo>
                    <a:cubicBezTo>
                      <a:pt x="4580" y="2034"/>
                      <a:pt x="4679" y="2043"/>
                      <a:pt x="4796" y="2043"/>
                    </a:cubicBezTo>
                    <a:cubicBezTo>
                      <a:pt x="4913" y="2034"/>
                      <a:pt x="5003" y="2025"/>
                      <a:pt x="4985" y="1350"/>
                    </a:cubicBezTo>
                    <a:cubicBezTo>
                      <a:pt x="4967" y="679"/>
                      <a:pt x="4843" y="0"/>
                      <a:pt x="4727" y="0"/>
                    </a:cubicBezTo>
                    <a:close/>
                    <a:moveTo>
                      <a:pt x="2040" y="811"/>
                    </a:moveTo>
                    <a:cubicBezTo>
                      <a:pt x="2030" y="811"/>
                      <a:pt x="2022" y="813"/>
                      <a:pt x="2016" y="819"/>
                    </a:cubicBezTo>
                    <a:cubicBezTo>
                      <a:pt x="1890" y="936"/>
                      <a:pt x="2385" y="1548"/>
                      <a:pt x="2898" y="2115"/>
                    </a:cubicBezTo>
                    <a:cubicBezTo>
                      <a:pt x="3237" y="2496"/>
                      <a:pt x="3389" y="2597"/>
                      <a:pt x="3479" y="2597"/>
                    </a:cubicBezTo>
                    <a:cubicBezTo>
                      <a:pt x="3523" y="2597"/>
                      <a:pt x="3552" y="2573"/>
                      <a:pt x="3582" y="2547"/>
                    </a:cubicBezTo>
                    <a:cubicBezTo>
                      <a:pt x="3663" y="2475"/>
                      <a:pt x="3726" y="2394"/>
                      <a:pt x="3213" y="1827"/>
                    </a:cubicBezTo>
                    <a:cubicBezTo>
                      <a:pt x="2736" y="1299"/>
                      <a:pt x="2180" y="811"/>
                      <a:pt x="2040" y="811"/>
                    </a:cubicBezTo>
                    <a:close/>
                    <a:moveTo>
                      <a:pt x="7373" y="1460"/>
                    </a:moveTo>
                    <a:cubicBezTo>
                      <a:pt x="7215" y="1460"/>
                      <a:pt x="6958" y="1905"/>
                      <a:pt x="6740" y="2367"/>
                    </a:cubicBezTo>
                    <a:cubicBezTo>
                      <a:pt x="6506" y="2852"/>
                      <a:pt x="6587" y="2906"/>
                      <a:pt x="6695" y="2960"/>
                    </a:cubicBezTo>
                    <a:cubicBezTo>
                      <a:pt x="6725" y="2973"/>
                      <a:pt x="6753" y="2985"/>
                      <a:pt x="6784" y="2985"/>
                    </a:cubicBezTo>
                    <a:cubicBezTo>
                      <a:pt x="6864" y="2985"/>
                      <a:pt x="6958" y="2904"/>
                      <a:pt x="7127" y="2547"/>
                    </a:cubicBezTo>
                    <a:cubicBezTo>
                      <a:pt x="7361" y="2061"/>
                      <a:pt x="7523" y="1512"/>
                      <a:pt x="7406" y="1467"/>
                    </a:cubicBezTo>
                    <a:cubicBezTo>
                      <a:pt x="7395" y="1462"/>
                      <a:pt x="7384" y="1460"/>
                      <a:pt x="7373" y="1460"/>
                    </a:cubicBezTo>
                    <a:close/>
                    <a:moveTo>
                      <a:pt x="402" y="3005"/>
                    </a:moveTo>
                    <a:cubicBezTo>
                      <a:pt x="377" y="3005"/>
                      <a:pt x="360" y="3011"/>
                      <a:pt x="352" y="3023"/>
                    </a:cubicBezTo>
                    <a:cubicBezTo>
                      <a:pt x="262" y="3176"/>
                      <a:pt x="783" y="3572"/>
                      <a:pt x="1314" y="3941"/>
                    </a:cubicBezTo>
                    <a:cubicBezTo>
                      <a:pt x="1618" y="4152"/>
                      <a:pt x="1771" y="4219"/>
                      <a:pt x="1859" y="4219"/>
                    </a:cubicBezTo>
                    <a:cubicBezTo>
                      <a:pt x="1925" y="4219"/>
                      <a:pt x="1953" y="4181"/>
                      <a:pt x="1980" y="4139"/>
                    </a:cubicBezTo>
                    <a:cubicBezTo>
                      <a:pt x="2052" y="4040"/>
                      <a:pt x="2088" y="3950"/>
                      <a:pt x="1557" y="3590"/>
                    </a:cubicBezTo>
                    <a:cubicBezTo>
                      <a:pt x="1095" y="3277"/>
                      <a:pt x="572" y="3005"/>
                      <a:pt x="402" y="3005"/>
                    </a:cubicBezTo>
                    <a:close/>
                    <a:moveTo>
                      <a:pt x="9442" y="3412"/>
                    </a:moveTo>
                    <a:cubicBezTo>
                      <a:pt x="9258" y="3412"/>
                      <a:pt x="8837" y="3725"/>
                      <a:pt x="8449" y="4058"/>
                    </a:cubicBezTo>
                    <a:cubicBezTo>
                      <a:pt x="7990" y="4445"/>
                      <a:pt x="8044" y="4535"/>
                      <a:pt x="8116" y="4625"/>
                    </a:cubicBezTo>
                    <a:cubicBezTo>
                      <a:pt x="8149" y="4661"/>
                      <a:pt x="8179" y="4692"/>
                      <a:pt x="8234" y="4692"/>
                    </a:cubicBezTo>
                    <a:cubicBezTo>
                      <a:pt x="8316" y="4692"/>
                      <a:pt x="8452" y="4620"/>
                      <a:pt x="8728" y="4382"/>
                    </a:cubicBezTo>
                    <a:cubicBezTo>
                      <a:pt x="9187" y="3995"/>
                      <a:pt x="9592" y="3518"/>
                      <a:pt x="9511" y="3437"/>
                    </a:cubicBezTo>
                    <a:cubicBezTo>
                      <a:pt x="9495" y="3420"/>
                      <a:pt x="9471" y="3412"/>
                      <a:pt x="9442" y="3412"/>
                    </a:cubicBezTo>
                    <a:close/>
                    <a:moveTo>
                      <a:pt x="615" y="5605"/>
                    </a:moveTo>
                    <a:cubicBezTo>
                      <a:pt x="272" y="5605"/>
                      <a:pt x="24" y="5636"/>
                      <a:pt x="19" y="5705"/>
                    </a:cubicBezTo>
                    <a:lnTo>
                      <a:pt x="10" y="5705"/>
                    </a:lnTo>
                    <a:cubicBezTo>
                      <a:pt x="1" y="5876"/>
                      <a:pt x="703" y="6002"/>
                      <a:pt x="1386" y="6074"/>
                    </a:cubicBezTo>
                    <a:cubicBezTo>
                      <a:pt x="1571" y="6095"/>
                      <a:pt x="1709" y="6105"/>
                      <a:pt x="1811" y="6105"/>
                    </a:cubicBezTo>
                    <a:cubicBezTo>
                      <a:pt x="2093" y="6105"/>
                      <a:pt x="2111" y="6033"/>
                      <a:pt x="2124" y="5948"/>
                    </a:cubicBezTo>
                    <a:cubicBezTo>
                      <a:pt x="2133" y="5831"/>
                      <a:pt x="2124" y="5732"/>
                      <a:pt x="1440" y="5651"/>
                    </a:cubicBezTo>
                    <a:cubicBezTo>
                      <a:pt x="1152" y="5621"/>
                      <a:pt x="860" y="5605"/>
                      <a:pt x="615" y="5605"/>
                    </a:cubicBezTo>
                    <a:close/>
                    <a:moveTo>
                      <a:pt x="10643" y="6018"/>
                    </a:moveTo>
                    <a:cubicBezTo>
                      <a:pt x="10457" y="6018"/>
                      <a:pt x="10230" y="6041"/>
                      <a:pt x="10006" y="6074"/>
                    </a:cubicBezTo>
                    <a:cubicBezTo>
                      <a:pt x="9502" y="6136"/>
                      <a:pt x="9502" y="6235"/>
                      <a:pt x="9520" y="6352"/>
                    </a:cubicBezTo>
                    <a:cubicBezTo>
                      <a:pt x="9534" y="6443"/>
                      <a:pt x="9548" y="6517"/>
                      <a:pt x="9786" y="6517"/>
                    </a:cubicBezTo>
                    <a:cubicBezTo>
                      <a:pt x="9856" y="6517"/>
                      <a:pt x="9945" y="6511"/>
                      <a:pt x="10060" y="6496"/>
                    </a:cubicBezTo>
                    <a:cubicBezTo>
                      <a:pt x="10555" y="6424"/>
                      <a:pt x="11068" y="6262"/>
                      <a:pt x="11050" y="6145"/>
                    </a:cubicBezTo>
                    <a:cubicBezTo>
                      <a:pt x="11030" y="6052"/>
                      <a:pt x="10867" y="6018"/>
                      <a:pt x="10643" y="6018"/>
                    </a:cubicBezTo>
                    <a:close/>
                    <a:moveTo>
                      <a:pt x="10714" y="8112"/>
                    </a:moveTo>
                    <a:cubicBezTo>
                      <a:pt x="10529" y="8112"/>
                      <a:pt x="10510" y="8180"/>
                      <a:pt x="10492" y="8260"/>
                    </a:cubicBezTo>
                    <a:cubicBezTo>
                      <a:pt x="10474" y="8377"/>
                      <a:pt x="10465" y="8467"/>
                      <a:pt x="11005" y="8584"/>
                    </a:cubicBezTo>
                    <a:cubicBezTo>
                      <a:pt x="11295" y="8641"/>
                      <a:pt x="11596" y="8673"/>
                      <a:pt x="11818" y="8673"/>
                    </a:cubicBezTo>
                    <a:cubicBezTo>
                      <a:pt x="12014" y="8673"/>
                      <a:pt x="12148" y="8648"/>
                      <a:pt x="12156" y="8593"/>
                    </a:cubicBezTo>
                    <a:lnTo>
                      <a:pt x="12165" y="8593"/>
                    </a:lnTo>
                    <a:cubicBezTo>
                      <a:pt x="12192" y="8422"/>
                      <a:pt x="11634" y="8269"/>
                      <a:pt x="11095" y="8161"/>
                    </a:cubicBezTo>
                    <a:cubicBezTo>
                      <a:pt x="10921" y="8127"/>
                      <a:pt x="10800" y="8112"/>
                      <a:pt x="10714" y="8112"/>
                    </a:cubicBezTo>
                    <a:close/>
                    <a:moveTo>
                      <a:pt x="2498" y="8088"/>
                    </a:moveTo>
                    <a:cubicBezTo>
                      <a:pt x="2403" y="8088"/>
                      <a:pt x="2258" y="8111"/>
                      <a:pt x="2034" y="8170"/>
                    </a:cubicBezTo>
                    <a:cubicBezTo>
                      <a:pt x="1440" y="8323"/>
                      <a:pt x="855" y="8584"/>
                      <a:pt x="891" y="8692"/>
                    </a:cubicBezTo>
                    <a:cubicBezTo>
                      <a:pt x="910" y="8747"/>
                      <a:pt x="992" y="8770"/>
                      <a:pt x="1116" y="8770"/>
                    </a:cubicBezTo>
                    <a:cubicBezTo>
                      <a:pt x="1355" y="8770"/>
                      <a:pt x="1751" y="8685"/>
                      <a:pt x="2142" y="8584"/>
                    </a:cubicBezTo>
                    <a:cubicBezTo>
                      <a:pt x="2727" y="8431"/>
                      <a:pt x="2718" y="8332"/>
                      <a:pt x="2691" y="8215"/>
                    </a:cubicBezTo>
                    <a:cubicBezTo>
                      <a:pt x="2674" y="8148"/>
                      <a:pt x="2651" y="8088"/>
                      <a:pt x="2498" y="8088"/>
                    </a:cubicBezTo>
                    <a:close/>
                    <a:moveTo>
                      <a:pt x="3454" y="10090"/>
                    </a:moveTo>
                    <a:cubicBezTo>
                      <a:pt x="3373" y="10090"/>
                      <a:pt x="3239" y="10161"/>
                      <a:pt x="2970" y="10392"/>
                    </a:cubicBezTo>
                    <a:cubicBezTo>
                      <a:pt x="2529" y="10779"/>
                      <a:pt x="2133" y="11256"/>
                      <a:pt x="2214" y="11346"/>
                    </a:cubicBezTo>
                    <a:cubicBezTo>
                      <a:pt x="2230" y="11363"/>
                      <a:pt x="2253" y="11371"/>
                      <a:pt x="2281" y="11371"/>
                    </a:cubicBezTo>
                    <a:cubicBezTo>
                      <a:pt x="2460" y="11371"/>
                      <a:pt x="2869" y="11050"/>
                      <a:pt x="3258" y="10716"/>
                    </a:cubicBezTo>
                    <a:cubicBezTo>
                      <a:pt x="3708" y="10320"/>
                      <a:pt x="3645" y="10248"/>
                      <a:pt x="3573" y="10158"/>
                    </a:cubicBezTo>
                    <a:cubicBezTo>
                      <a:pt x="3540" y="10122"/>
                      <a:pt x="3509" y="10090"/>
                      <a:pt x="3454" y="10090"/>
                    </a:cubicBezTo>
                    <a:close/>
                    <a:moveTo>
                      <a:pt x="5102" y="3320"/>
                    </a:moveTo>
                    <a:cubicBezTo>
                      <a:pt x="4706" y="3320"/>
                      <a:pt x="4319" y="3446"/>
                      <a:pt x="3987" y="3680"/>
                    </a:cubicBezTo>
                    <a:lnTo>
                      <a:pt x="3996" y="3680"/>
                    </a:lnTo>
                    <a:cubicBezTo>
                      <a:pt x="3762" y="3851"/>
                      <a:pt x="3618" y="4112"/>
                      <a:pt x="3510" y="4436"/>
                    </a:cubicBezTo>
                    <a:cubicBezTo>
                      <a:pt x="3411" y="4814"/>
                      <a:pt x="3357" y="5201"/>
                      <a:pt x="3366" y="5588"/>
                    </a:cubicBezTo>
                    <a:cubicBezTo>
                      <a:pt x="3384" y="7585"/>
                      <a:pt x="4337" y="9466"/>
                      <a:pt x="5948" y="10653"/>
                    </a:cubicBezTo>
                    <a:cubicBezTo>
                      <a:pt x="6560" y="11094"/>
                      <a:pt x="7208" y="11373"/>
                      <a:pt x="7810" y="11373"/>
                    </a:cubicBezTo>
                    <a:cubicBezTo>
                      <a:pt x="8107" y="11373"/>
                      <a:pt x="8404" y="11292"/>
                      <a:pt x="8656" y="11130"/>
                    </a:cubicBezTo>
                    <a:cubicBezTo>
                      <a:pt x="8935" y="10941"/>
                      <a:pt x="9151" y="10662"/>
                      <a:pt x="9268" y="10347"/>
                    </a:cubicBezTo>
                    <a:cubicBezTo>
                      <a:pt x="9394" y="9996"/>
                      <a:pt x="9466" y="9618"/>
                      <a:pt x="9457" y="9241"/>
                    </a:cubicBezTo>
                    <a:cubicBezTo>
                      <a:pt x="9457" y="8224"/>
                      <a:pt x="9088" y="7018"/>
                      <a:pt x="8368" y="5903"/>
                    </a:cubicBezTo>
                    <a:cubicBezTo>
                      <a:pt x="7882" y="5156"/>
                      <a:pt x="7370" y="4517"/>
                      <a:pt x="6821" y="4067"/>
                    </a:cubicBezTo>
                    <a:cubicBezTo>
                      <a:pt x="6281" y="3608"/>
                      <a:pt x="5705" y="3320"/>
                      <a:pt x="5102" y="3320"/>
                    </a:cubicBezTo>
                    <a:close/>
                    <a:moveTo>
                      <a:pt x="10415" y="10724"/>
                    </a:moveTo>
                    <a:cubicBezTo>
                      <a:pt x="10340" y="10724"/>
                      <a:pt x="10316" y="10762"/>
                      <a:pt x="10294" y="10806"/>
                    </a:cubicBezTo>
                    <a:cubicBezTo>
                      <a:pt x="10231" y="10905"/>
                      <a:pt x="10213" y="11004"/>
                      <a:pt x="11005" y="11436"/>
                    </a:cubicBezTo>
                    <a:cubicBezTo>
                      <a:pt x="11710" y="11816"/>
                      <a:pt x="12478" y="12148"/>
                      <a:pt x="12682" y="12148"/>
                    </a:cubicBezTo>
                    <a:cubicBezTo>
                      <a:pt x="12709" y="12148"/>
                      <a:pt x="12727" y="12142"/>
                      <a:pt x="12732" y="12129"/>
                    </a:cubicBezTo>
                    <a:lnTo>
                      <a:pt x="12741" y="12120"/>
                    </a:lnTo>
                    <a:cubicBezTo>
                      <a:pt x="12813" y="11967"/>
                      <a:pt x="12012" y="11490"/>
                      <a:pt x="11212" y="11058"/>
                    </a:cubicBezTo>
                    <a:cubicBezTo>
                      <a:pt x="10739" y="10803"/>
                      <a:pt x="10523" y="10724"/>
                      <a:pt x="10415" y="10724"/>
                    </a:cubicBezTo>
                    <a:close/>
                    <a:moveTo>
                      <a:pt x="4906" y="11448"/>
                    </a:moveTo>
                    <a:cubicBezTo>
                      <a:pt x="4820" y="11448"/>
                      <a:pt x="4694" y="11549"/>
                      <a:pt x="4409" y="11976"/>
                    </a:cubicBezTo>
                    <a:cubicBezTo>
                      <a:pt x="4005" y="12579"/>
                      <a:pt x="3672" y="13253"/>
                      <a:pt x="3771" y="13316"/>
                    </a:cubicBezTo>
                    <a:cubicBezTo>
                      <a:pt x="3780" y="13322"/>
                      <a:pt x="3791" y="13324"/>
                      <a:pt x="3803" y="13324"/>
                    </a:cubicBezTo>
                    <a:cubicBezTo>
                      <a:pt x="3979" y="13324"/>
                      <a:pt x="4389" y="12775"/>
                      <a:pt x="4760" y="12219"/>
                    </a:cubicBezTo>
                    <a:lnTo>
                      <a:pt x="4769" y="12210"/>
                    </a:lnTo>
                    <a:cubicBezTo>
                      <a:pt x="5165" y="11607"/>
                      <a:pt x="5093" y="11544"/>
                      <a:pt x="4994" y="11481"/>
                    </a:cubicBezTo>
                    <a:cubicBezTo>
                      <a:pt x="4966" y="11463"/>
                      <a:pt x="4939" y="11448"/>
                      <a:pt x="4906" y="11448"/>
                    </a:cubicBezTo>
                    <a:close/>
                    <a:moveTo>
                      <a:pt x="9217" y="12333"/>
                    </a:moveTo>
                    <a:cubicBezTo>
                      <a:pt x="9186" y="12333"/>
                      <a:pt x="9160" y="12347"/>
                      <a:pt x="9133" y="12363"/>
                    </a:cubicBezTo>
                    <a:cubicBezTo>
                      <a:pt x="9034" y="12426"/>
                      <a:pt x="8962" y="12489"/>
                      <a:pt x="9394" y="13217"/>
                    </a:cubicBezTo>
                    <a:cubicBezTo>
                      <a:pt x="9805" y="13903"/>
                      <a:pt x="10306" y="14572"/>
                      <a:pt x="10439" y="14572"/>
                    </a:cubicBezTo>
                    <a:cubicBezTo>
                      <a:pt x="10445" y="14572"/>
                      <a:pt x="10451" y="14570"/>
                      <a:pt x="10456" y="14567"/>
                    </a:cubicBezTo>
                    <a:lnTo>
                      <a:pt x="10465" y="14567"/>
                    </a:lnTo>
                    <a:cubicBezTo>
                      <a:pt x="10609" y="14468"/>
                      <a:pt x="10195" y="13712"/>
                      <a:pt x="9763" y="12993"/>
                    </a:cubicBezTo>
                    <a:cubicBezTo>
                      <a:pt x="9440" y="12454"/>
                      <a:pt x="9308" y="12333"/>
                      <a:pt x="9217" y="12333"/>
                    </a:cubicBezTo>
                    <a:close/>
                    <a:moveTo>
                      <a:pt x="6826" y="12568"/>
                    </a:moveTo>
                    <a:cubicBezTo>
                      <a:pt x="6723" y="12568"/>
                      <a:pt x="6635" y="12639"/>
                      <a:pt x="6578" y="13361"/>
                    </a:cubicBezTo>
                    <a:cubicBezTo>
                      <a:pt x="6515" y="14144"/>
                      <a:pt x="6542" y="14981"/>
                      <a:pt x="6659" y="14981"/>
                    </a:cubicBezTo>
                    <a:cubicBezTo>
                      <a:pt x="6830" y="14981"/>
                      <a:pt x="6938" y="14180"/>
                      <a:pt x="7010" y="13397"/>
                    </a:cubicBezTo>
                    <a:lnTo>
                      <a:pt x="7010" y="13388"/>
                    </a:lnTo>
                    <a:cubicBezTo>
                      <a:pt x="7082" y="12606"/>
                      <a:pt x="6974" y="12588"/>
                      <a:pt x="6857" y="12570"/>
                    </a:cubicBezTo>
                    <a:cubicBezTo>
                      <a:pt x="6847" y="12569"/>
                      <a:pt x="6836" y="12568"/>
                      <a:pt x="6826" y="1256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42"/>
              <p:cNvSpPr/>
              <p:nvPr/>
            </p:nvSpPr>
            <p:spPr>
              <a:xfrm rot="-243167">
                <a:off x="6321581" y="1941194"/>
                <a:ext cx="48361" cy="84318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3820" extrusionOk="0">
                    <a:moveTo>
                      <a:pt x="1393" y="0"/>
                    </a:moveTo>
                    <a:cubicBezTo>
                      <a:pt x="1330" y="0"/>
                      <a:pt x="1256" y="11"/>
                      <a:pt x="1171" y="34"/>
                    </a:cubicBezTo>
                    <a:cubicBezTo>
                      <a:pt x="550" y="565"/>
                      <a:pt x="352" y="1240"/>
                      <a:pt x="253" y="2050"/>
                    </a:cubicBezTo>
                    <a:cubicBezTo>
                      <a:pt x="217" y="2356"/>
                      <a:pt x="145" y="2634"/>
                      <a:pt x="91" y="2931"/>
                    </a:cubicBezTo>
                    <a:cubicBezTo>
                      <a:pt x="1" y="3174"/>
                      <a:pt x="37" y="3453"/>
                      <a:pt x="190" y="3669"/>
                    </a:cubicBezTo>
                    <a:cubicBezTo>
                      <a:pt x="342" y="3770"/>
                      <a:pt x="474" y="3820"/>
                      <a:pt x="583" y="3820"/>
                    </a:cubicBezTo>
                    <a:cubicBezTo>
                      <a:pt x="777" y="3820"/>
                      <a:pt x="903" y="3662"/>
                      <a:pt x="955" y="3345"/>
                    </a:cubicBezTo>
                    <a:cubicBezTo>
                      <a:pt x="946" y="2859"/>
                      <a:pt x="1063" y="2374"/>
                      <a:pt x="1279" y="1933"/>
                    </a:cubicBezTo>
                    <a:cubicBezTo>
                      <a:pt x="1395" y="1699"/>
                      <a:pt x="2191" y="0"/>
                      <a:pt x="1393" y="0"/>
                    </a:cubicBez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42"/>
              <p:cNvSpPr/>
              <p:nvPr/>
            </p:nvSpPr>
            <p:spPr>
              <a:xfrm rot="422334">
                <a:off x="6386315" y="2022459"/>
                <a:ext cx="187495" cy="219900"/>
              </a:xfrm>
              <a:custGeom>
                <a:avLst/>
                <a:gdLst/>
                <a:ahLst/>
                <a:cxnLst/>
                <a:rect l="l" t="t" r="r" b="b"/>
                <a:pathLst>
                  <a:path w="8494" h="9962" extrusionOk="0">
                    <a:moveTo>
                      <a:pt x="2807" y="891"/>
                    </a:moveTo>
                    <a:cubicBezTo>
                      <a:pt x="3410" y="891"/>
                      <a:pt x="3986" y="1179"/>
                      <a:pt x="4526" y="1638"/>
                    </a:cubicBezTo>
                    <a:cubicBezTo>
                      <a:pt x="5066" y="2088"/>
                      <a:pt x="5587" y="2727"/>
                      <a:pt x="6073" y="3474"/>
                    </a:cubicBezTo>
                    <a:cubicBezTo>
                      <a:pt x="6793" y="4589"/>
                      <a:pt x="7153" y="5795"/>
                      <a:pt x="7162" y="6812"/>
                    </a:cubicBezTo>
                    <a:cubicBezTo>
                      <a:pt x="7162" y="7180"/>
                      <a:pt x="7099" y="7558"/>
                      <a:pt x="6973" y="7909"/>
                    </a:cubicBezTo>
                    <a:cubicBezTo>
                      <a:pt x="6856" y="8233"/>
                      <a:pt x="6640" y="8503"/>
                      <a:pt x="6361" y="8701"/>
                    </a:cubicBezTo>
                    <a:cubicBezTo>
                      <a:pt x="6109" y="8854"/>
                      <a:pt x="5812" y="8935"/>
                      <a:pt x="5515" y="8935"/>
                    </a:cubicBezTo>
                    <a:cubicBezTo>
                      <a:pt x="4913" y="8935"/>
                      <a:pt x="4265" y="8656"/>
                      <a:pt x="3653" y="8215"/>
                    </a:cubicBezTo>
                    <a:cubicBezTo>
                      <a:pt x="2042" y="7028"/>
                      <a:pt x="1089" y="5156"/>
                      <a:pt x="1071" y="3150"/>
                    </a:cubicBezTo>
                    <a:cubicBezTo>
                      <a:pt x="1062" y="2763"/>
                      <a:pt x="1116" y="2376"/>
                      <a:pt x="1224" y="1998"/>
                    </a:cubicBezTo>
                    <a:cubicBezTo>
                      <a:pt x="1323" y="1683"/>
                      <a:pt x="1458" y="1413"/>
                      <a:pt x="1692" y="1251"/>
                    </a:cubicBezTo>
                    <a:cubicBezTo>
                      <a:pt x="2015" y="1017"/>
                      <a:pt x="2402" y="891"/>
                      <a:pt x="2807" y="891"/>
                    </a:cubicBezTo>
                    <a:close/>
                    <a:moveTo>
                      <a:pt x="1683" y="1"/>
                    </a:moveTo>
                    <a:cubicBezTo>
                      <a:pt x="1638" y="145"/>
                      <a:pt x="1602" y="288"/>
                      <a:pt x="1557" y="432"/>
                    </a:cubicBezTo>
                    <a:cubicBezTo>
                      <a:pt x="1549" y="551"/>
                      <a:pt x="1450" y="635"/>
                      <a:pt x="1341" y="635"/>
                    </a:cubicBezTo>
                    <a:cubicBezTo>
                      <a:pt x="1326" y="635"/>
                      <a:pt x="1311" y="634"/>
                      <a:pt x="1296" y="630"/>
                    </a:cubicBezTo>
                    <a:cubicBezTo>
                      <a:pt x="1284" y="628"/>
                      <a:pt x="1271" y="627"/>
                      <a:pt x="1259" y="627"/>
                    </a:cubicBezTo>
                    <a:cubicBezTo>
                      <a:pt x="874" y="627"/>
                      <a:pt x="339" y="1549"/>
                      <a:pt x="513" y="1854"/>
                    </a:cubicBezTo>
                    <a:cubicBezTo>
                      <a:pt x="558" y="1935"/>
                      <a:pt x="540" y="2034"/>
                      <a:pt x="477" y="2097"/>
                    </a:cubicBezTo>
                    <a:cubicBezTo>
                      <a:pt x="486" y="2187"/>
                      <a:pt x="423" y="2277"/>
                      <a:pt x="342" y="2304"/>
                    </a:cubicBezTo>
                    <a:lnTo>
                      <a:pt x="27" y="2529"/>
                    </a:lnTo>
                    <a:cubicBezTo>
                      <a:pt x="189" y="2745"/>
                      <a:pt x="189" y="3042"/>
                      <a:pt x="27" y="3249"/>
                    </a:cubicBezTo>
                    <a:cubicBezTo>
                      <a:pt x="0" y="3294"/>
                      <a:pt x="405" y="4148"/>
                      <a:pt x="423" y="4247"/>
                    </a:cubicBezTo>
                    <a:cubicBezTo>
                      <a:pt x="531" y="4850"/>
                      <a:pt x="612" y="5444"/>
                      <a:pt x="792" y="6029"/>
                    </a:cubicBezTo>
                    <a:cubicBezTo>
                      <a:pt x="828" y="6146"/>
                      <a:pt x="684" y="6452"/>
                      <a:pt x="783" y="6551"/>
                    </a:cubicBezTo>
                    <a:cubicBezTo>
                      <a:pt x="1062" y="6830"/>
                      <a:pt x="1260" y="7207"/>
                      <a:pt x="1431" y="7558"/>
                    </a:cubicBezTo>
                    <a:cubicBezTo>
                      <a:pt x="1584" y="7864"/>
                      <a:pt x="1961" y="8881"/>
                      <a:pt x="2393" y="9178"/>
                    </a:cubicBezTo>
                    <a:cubicBezTo>
                      <a:pt x="2506" y="9043"/>
                      <a:pt x="2576" y="9003"/>
                      <a:pt x="2631" y="9003"/>
                    </a:cubicBezTo>
                    <a:cubicBezTo>
                      <a:pt x="2663" y="9003"/>
                      <a:pt x="2690" y="9017"/>
                      <a:pt x="2717" y="9034"/>
                    </a:cubicBezTo>
                    <a:cubicBezTo>
                      <a:pt x="2789" y="9088"/>
                      <a:pt x="2816" y="9115"/>
                      <a:pt x="2771" y="9259"/>
                    </a:cubicBezTo>
                    <a:cubicBezTo>
                      <a:pt x="2825" y="9268"/>
                      <a:pt x="2879" y="9295"/>
                      <a:pt x="2906" y="9340"/>
                    </a:cubicBezTo>
                    <a:cubicBezTo>
                      <a:pt x="3124" y="9658"/>
                      <a:pt x="3297" y="9710"/>
                      <a:pt x="3485" y="9710"/>
                    </a:cubicBezTo>
                    <a:cubicBezTo>
                      <a:pt x="3577" y="9710"/>
                      <a:pt x="3672" y="9697"/>
                      <a:pt x="3778" y="9697"/>
                    </a:cubicBezTo>
                    <a:cubicBezTo>
                      <a:pt x="3902" y="9697"/>
                      <a:pt x="4039" y="9715"/>
                      <a:pt x="4202" y="9790"/>
                    </a:cubicBezTo>
                    <a:cubicBezTo>
                      <a:pt x="4365" y="9866"/>
                      <a:pt x="4493" y="9891"/>
                      <a:pt x="4603" y="9891"/>
                    </a:cubicBezTo>
                    <a:cubicBezTo>
                      <a:pt x="4795" y="9891"/>
                      <a:pt x="4929" y="9815"/>
                      <a:pt x="5098" y="9815"/>
                    </a:cubicBezTo>
                    <a:cubicBezTo>
                      <a:pt x="5171" y="9815"/>
                      <a:pt x="5251" y="9830"/>
                      <a:pt x="5345" y="9871"/>
                    </a:cubicBezTo>
                    <a:cubicBezTo>
                      <a:pt x="5476" y="9932"/>
                      <a:pt x="5683" y="9962"/>
                      <a:pt x="5916" y="9962"/>
                    </a:cubicBezTo>
                    <a:cubicBezTo>
                      <a:pt x="6542" y="9962"/>
                      <a:pt x="7365" y="9746"/>
                      <a:pt x="7477" y="9340"/>
                    </a:cubicBezTo>
                    <a:cubicBezTo>
                      <a:pt x="7567" y="9007"/>
                      <a:pt x="7864" y="8827"/>
                      <a:pt x="8152" y="8638"/>
                    </a:cubicBezTo>
                    <a:cubicBezTo>
                      <a:pt x="7945" y="8494"/>
                      <a:pt x="7963" y="8422"/>
                      <a:pt x="7999" y="8359"/>
                    </a:cubicBezTo>
                    <a:cubicBezTo>
                      <a:pt x="8022" y="8316"/>
                      <a:pt x="8046" y="8281"/>
                      <a:pt x="8119" y="8281"/>
                    </a:cubicBezTo>
                    <a:cubicBezTo>
                      <a:pt x="8184" y="8281"/>
                      <a:pt x="8288" y="8310"/>
                      <a:pt x="8467" y="8386"/>
                    </a:cubicBezTo>
                    <a:lnTo>
                      <a:pt x="8494" y="8359"/>
                    </a:lnTo>
                    <a:lnTo>
                      <a:pt x="8017" y="8170"/>
                    </a:lnTo>
                    <a:cubicBezTo>
                      <a:pt x="7918" y="8125"/>
                      <a:pt x="7828" y="8026"/>
                      <a:pt x="7873" y="7918"/>
                    </a:cubicBezTo>
                    <a:cubicBezTo>
                      <a:pt x="8143" y="7261"/>
                      <a:pt x="8431" y="6839"/>
                      <a:pt x="8206" y="6101"/>
                    </a:cubicBezTo>
                    <a:cubicBezTo>
                      <a:pt x="7990" y="5390"/>
                      <a:pt x="7666" y="4733"/>
                      <a:pt x="7351" y="4067"/>
                    </a:cubicBezTo>
                    <a:cubicBezTo>
                      <a:pt x="7270" y="4058"/>
                      <a:pt x="7216" y="3986"/>
                      <a:pt x="7216" y="3914"/>
                    </a:cubicBezTo>
                    <a:cubicBezTo>
                      <a:pt x="7207" y="3878"/>
                      <a:pt x="7216" y="3833"/>
                      <a:pt x="7234" y="3797"/>
                    </a:cubicBezTo>
                    <a:cubicBezTo>
                      <a:pt x="7216" y="3761"/>
                      <a:pt x="7198" y="3725"/>
                      <a:pt x="7180" y="3689"/>
                    </a:cubicBezTo>
                    <a:cubicBezTo>
                      <a:pt x="6892" y="3042"/>
                      <a:pt x="6712" y="2484"/>
                      <a:pt x="6352" y="2007"/>
                    </a:cubicBezTo>
                    <a:cubicBezTo>
                      <a:pt x="6133" y="2185"/>
                      <a:pt x="6016" y="2241"/>
                      <a:pt x="5943" y="2241"/>
                    </a:cubicBezTo>
                    <a:cubicBezTo>
                      <a:pt x="5891" y="2241"/>
                      <a:pt x="5861" y="2212"/>
                      <a:pt x="5830" y="2178"/>
                    </a:cubicBezTo>
                    <a:cubicBezTo>
                      <a:pt x="5758" y="2097"/>
                      <a:pt x="5713" y="2016"/>
                      <a:pt x="6064" y="1701"/>
                    </a:cubicBezTo>
                    <a:cubicBezTo>
                      <a:pt x="5911" y="1557"/>
                      <a:pt x="5749" y="1440"/>
                      <a:pt x="5578" y="1332"/>
                    </a:cubicBezTo>
                    <a:cubicBezTo>
                      <a:pt x="5411" y="1223"/>
                      <a:pt x="5039" y="511"/>
                      <a:pt x="4880" y="511"/>
                    </a:cubicBezTo>
                    <a:cubicBezTo>
                      <a:pt x="4869" y="511"/>
                      <a:pt x="4859" y="515"/>
                      <a:pt x="4850" y="522"/>
                    </a:cubicBezTo>
                    <a:cubicBezTo>
                      <a:pt x="4809" y="563"/>
                      <a:pt x="4757" y="583"/>
                      <a:pt x="4706" y="583"/>
                    </a:cubicBezTo>
                    <a:cubicBezTo>
                      <a:pt x="4654" y="583"/>
                      <a:pt x="4602" y="563"/>
                      <a:pt x="4562" y="522"/>
                    </a:cubicBezTo>
                    <a:cubicBezTo>
                      <a:pt x="4539" y="536"/>
                      <a:pt x="4512" y="543"/>
                      <a:pt x="4485" y="543"/>
                    </a:cubicBezTo>
                    <a:cubicBezTo>
                      <a:pt x="4458" y="543"/>
                      <a:pt x="4431" y="536"/>
                      <a:pt x="4409" y="522"/>
                    </a:cubicBezTo>
                    <a:cubicBezTo>
                      <a:pt x="4328" y="495"/>
                      <a:pt x="4283" y="414"/>
                      <a:pt x="4310" y="333"/>
                    </a:cubicBezTo>
                    <a:cubicBezTo>
                      <a:pt x="3988" y="150"/>
                      <a:pt x="3616" y="117"/>
                      <a:pt x="3230" y="117"/>
                    </a:cubicBezTo>
                    <a:cubicBezTo>
                      <a:pt x="3021" y="117"/>
                      <a:pt x="2808" y="127"/>
                      <a:pt x="2597" y="127"/>
                    </a:cubicBezTo>
                    <a:cubicBezTo>
                      <a:pt x="2282" y="127"/>
                      <a:pt x="1970" y="106"/>
                      <a:pt x="16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42"/>
              <p:cNvSpPr/>
              <p:nvPr/>
            </p:nvSpPr>
            <p:spPr>
              <a:xfrm rot="422334">
                <a:off x="6449517" y="2087544"/>
                <a:ext cx="57215" cy="8544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3871" extrusionOk="0">
                    <a:moveTo>
                      <a:pt x="379" y="0"/>
                    </a:moveTo>
                    <a:cubicBezTo>
                      <a:pt x="372" y="0"/>
                      <a:pt x="366" y="0"/>
                      <a:pt x="360" y="1"/>
                    </a:cubicBezTo>
                    <a:cubicBezTo>
                      <a:pt x="261" y="1"/>
                      <a:pt x="162" y="28"/>
                      <a:pt x="90" y="82"/>
                    </a:cubicBezTo>
                    <a:lnTo>
                      <a:pt x="81" y="100"/>
                    </a:lnTo>
                    <a:cubicBezTo>
                      <a:pt x="63" y="127"/>
                      <a:pt x="54" y="154"/>
                      <a:pt x="45" y="190"/>
                    </a:cubicBezTo>
                    <a:cubicBezTo>
                      <a:pt x="9" y="307"/>
                      <a:pt x="0" y="433"/>
                      <a:pt x="0" y="550"/>
                    </a:cubicBezTo>
                    <a:cubicBezTo>
                      <a:pt x="27" y="1233"/>
                      <a:pt x="234" y="1899"/>
                      <a:pt x="594" y="2475"/>
                    </a:cubicBezTo>
                    <a:cubicBezTo>
                      <a:pt x="837" y="2862"/>
                      <a:pt x="1134" y="3204"/>
                      <a:pt x="1485" y="3492"/>
                    </a:cubicBezTo>
                    <a:cubicBezTo>
                      <a:pt x="1790" y="3736"/>
                      <a:pt x="2086" y="3870"/>
                      <a:pt x="2260" y="3870"/>
                    </a:cubicBezTo>
                    <a:cubicBezTo>
                      <a:pt x="2266" y="3870"/>
                      <a:pt x="2271" y="3870"/>
                      <a:pt x="2277" y="3870"/>
                    </a:cubicBezTo>
                    <a:cubicBezTo>
                      <a:pt x="2322" y="3870"/>
                      <a:pt x="2376" y="3861"/>
                      <a:pt x="2421" y="3834"/>
                    </a:cubicBezTo>
                    <a:cubicBezTo>
                      <a:pt x="2475" y="3789"/>
                      <a:pt x="2511" y="3735"/>
                      <a:pt x="2538" y="3672"/>
                    </a:cubicBezTo>
                    <a:cubicBezTo>
                      <a:pt x="2574" y="3564"/>
                      <a:pt x="2592" y="3438"/>
                      <a:pt x="2592" y="3321"/>
                    </a:cubicBezTo>
                    <a:cubicBezTo>
                      <a:pt x="2592" y="2835"/>
                      <a:pt x="2367" y="2097"/>
                      <a:pt x="1917" y="1422"/>
                    </a:cubicBezTo>
                    <a:cubicBezTo>
                      <a:pt x="1674" y="1035"/>
                      <a:pt x="1386" y="676"/>
                      <a:pt x="1062" y="361"/>
                    </a:cubicBezTo>
                    <a:cubicBezTo>
                      <a:pt x="793" y="118"/>
                      <a:pt x="549" y="0"/>
                      <a:pt x="3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42"/>
              <p:cNvSpPr/>
              <p:nvPr/>
            </p:nvSpPr>
            <p:spPr>
              <a:xfrm rot="422334">
                <a:off x="6230067" y="1920675"/>
                <a:ext cx="369428" cy="466377"/>
              </a:xfrm>
              <a:custGeom>
                <a:avLst/>
                <a:gdLst/>
                <a:ahLst/>
                <a:cxnLst/>
                <a:rect l="l" t="t" r="r" b="b"/>
                <a:pathLst>
                  <a:path w="16736" h="21128" extrusionOk="0">
                    <a:moveTo>
                      <a:pt x="2690" y="1"/>
                    </a:moveTo>
                    <a:lnTo>
                      <a:pt x="2690" y="1"/>
                    </a:lnTo>
                    <a:cubicBezTo>
                      <a:pt x="2411" y="154"/>
                      <a:pt x="2141" y="316"/>
                      <a:pt x="1881" y="505"/>
                    </a:cubicBezTo>
                    <a:cubicBezTo>
                      <a:pt x="1440" y="820"/>
                      <a:pt x="1080" y="1179"/>
                      <a:pt x="864" y="1539"/>
                    </a:cubicBezTo>
                    <a:cubicBezTo>
                      <a:pt x="432" y="2304"/>
                      <a:pt x="0" y="3825"/>
                      <a:pt x="9" y="5786"/>
                    </a:cubicBezTo>
                    <a:cubicBezTo>
                      <a:pt x="9" y="7802"/>
                      <a:pt x="450" y="10285"/>
                      <a:pt x="1755" y="12912"/>
                    </a:cubicBezTo>
                    <a:cubicBezTo>
                      <a:pt x="2879" y="15170"/>
                      <a:pt x="4661" y="17231"/>
                      <a:pt x="6631" y="18724"/>
                    </a:cubicBezTo>
                    <a:cubicBezTo>
                      <a:pt x="8592" y="20211"/>
                      <a:pt x="10740" y="21127"/>
                      <a:pt x="12570" y="21127"/>
                    </a:cubicBezTo>
                    <a:cubicBezTo>
                      <a:pt x="12579" y="21127"/>
                      <a:pt x="12588" y="21127"/>
                      <a:pt x="12596" y="21127"/>
                    </a:cubicBezTo>
                    <a:cubicBezTo>
                      <a:pt x="12622" y="21127"/>
                      <a:pt x="12648" y="21127"/>
                      <a:pt x="12673" y="21127"/>
                    </a:cubicBezTo>
                    <a:cubicBezTo>
                      <a:pt x="13160" y="21127"/>
                      <a:pt x="13638" y="21047"/>
                      <a:pt x="14108" y="20893"/>
                    </a:cubicBezTo>
                    <a:cubicBezTo>
                      <a:pt x="15053" y="20587"/>
                      <a:pt x="15943" y="20119"/>
                      <a:pt x="16735" y="19516"/>
                    </a:cubicBezTo>
                    <a:lnTo>
                      <a:pt x="16735" y="19516"/>
                    </a:lnTo>
                    <a:cubicBezTo>
                      <a:pt x="15937" y="19858"/>
                      <a:pt x="15087" y="20029"/>
                      <a:pt x="14228" y="20029"/>
                    </a:cubicBezTo>
                    <a:cubicBezTo>
                      <a:pt x="14206" y="20029"/>
                      <a:pt x="14184" y="20029"/>
                      <a:pt x="14162" y="20029"/>
                    </a:cubicBezTo>
                    <a:cubicBezTo>
                      <a:pt x="12452" y="20029"/>
                      <a:pt x="10581" y="19471"/>
                      <a:pt x="8800" y="18463"/>
                    </a:cubicBezTo>
                    <a:cubicBezTo>
                      <a:pt x="6928" y="17402"/>
                      <a:pt x="5309" y="15953"/>
                      <a:pt x="4040" y="14217"/>
                    </a:cubicBezTo>
                    <a:cubicBezTo>
                      <a:pt x="2087" y="11499"/>
                      <a:pt x="1278" y="8296"/>
                      <a:pt x="1278" y="5498"/>
                    </a:cubicBezTo>
                    <a:cubicBezTo>
                      <a:pt x="1278" y="3978"/>
                      <a:pt x="1521" y="2583"/>
                      <a:pt x="1943" y="1440"/>
                    </a:cubicBezTo>
                    <a:cubicBezTo>
                      <a:pt x="2132" y="936"/>
                      <a:pt x="2384" y="451"/>
                      <a:pt x="26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42"/>
              <p:cNvSpPr/>
              <p:nvPr/>
            </p:nvSpPr>
            <p:spPr>
              <a:xfrm rot="422334">
                <a:off x="6493226" y="2002978"/>
                <a:ext cx="22273" cy="3368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526" extrusionOk="0">
                    <a:moveTo>
                      <a:pt x="868" y="1"/>
                    </a:moveTo>
                    <a:cubicBezTo>
                      <a:pt x="710" y="1"/>
                      <a:pt x="453" y="446"/>
                      <a:pt x="235" y="908"/>
                    </a:cubicBezTo>
                    <a:cubicBezTo>
                      <a:pt x="1" y="1393"/>
                      <a:pt x="82" y="1447"/>
                      <a:pt x="190" y="1501"/>
                    </a:cubicBezTo>
                    <a:cubicBezTo>
                      <a:pt x="220" y="1514"/>
                      <a:pt x="248" y="1526"/>
                      <a:pt x="279" y="1526"/>
                    </a:cubicBezTo>
                    <a:cubicBezTo>
                      <a:pt x="359" y="1526"/>
                      <a:pt x="453" y="1445"/>
                      <a:pt x="622" y="1088"/>
                    </a:cubicBezTo>
                    <a:cubicBezTo>
                      <a:pt x="856" y="602"/>
                      <a:pt x="1009" y="53"/>
                      <a:pt x="901" y="8"/>
                    </a:cubicBezTo>
                    <a:cubicBezTo>
                      <a:pt x="890" y="3"/>
                      <a:pt x="879" y="1"/>
                      <a:pt x="8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42"/>
              <p:cNvSpPr/>
              <p:nvPr/>
            </p:nvSpPr>
            <p:spPr>
              <a:xfrm rot="422334">
                <a:off x="6453359" y="1964925"/>
                <a:ext cx="10551" cy="45097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043" extrusionOk="0">
                    <a:moveTo>
                      <a:pt x="189" y="0"/>
                    </a:moveTo>
                    <a:cubicBezTo>
                      <a:pt x="18" y="18"/>
                      <a:pt x="0" y="693"/>
                      <a:pt x="27" y="1359"/>
                    </a:cubicBezTo>
                    <a:cubicBezTo>
                      <a:pt x="44" y="1968"/>
                      <a:pt x="128" y="2035"/>
                      <a:pt x="232" y="2035"/>
                    </a:cubicBezTo>
                    <a:cubicBezTo>
                      <a:pt x="242" y="2035"/>
                      <a:pt x="251" y="2034"/>
                      <a:pt x="261" y="2034"/>
                    </a:cubicBezTo>
                    <a:lnTo>
                      <a:pt x="261" y="2043"/>
                    </a:lnTo>
                    <a:cubicBezTo>
                      <a:pt x="369" y="2043"/>
                      <a:pt x="477" y="2016"/>
                      <a:pt x="450" y="1350"/>
                    </a:cubicBezTo>
                    <a:cubicBezTo>
                      <a:pt x="432" y="684"/>
                      <a:pt x="306" y="0"/>
                      <a:pt x="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42"/>
              <p:cNvSpPr/>
              <p:nvPr/>
            </p:nvSpPr>
            <p:spPr>
              <a:xfrm rot="422334">
                <a:off x="6393654" y="1977386"/>
                <a:ext cx="40329" cy="39446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787" extrusionOk="0">
                    <a:moveTo>
                      <a:pt x="141" y="1"/>
                    </a:moveTo>
                    <a:cubicBezTo>
                      <a:pt x="131" y="1"/>
                      <a:pt x="123" y="3"/>
                      <a:pt x="117" y="9"/>
                    </a:cubicBezTo>
                    <a:cubicBezTo>
                      <a:pt x="0" y="126"/>
                      <a:pt x="486" y="738"/>
                      <a:pt x="999" y="1305"/>
                    </a:cubicBezTo>
                    <a:cubicBezTo>
                      <a:pt x="1338" y="1686"/>
                      <a:pt x="1490" y="1787"/>
                      <a:pt x="1580" y="1787"/>
                    </a:cubicBezTo>
                    <a:cubicBezTo>
                      <a:pt x="1624" y="1787"/>
                      <a:pt x="1653" y="1763"/>
                      <a:pt x="1683" y="1737"/>
                    </a:cubicBezTo>
                    <a:cubicBezTo>
                      <a:pt x="1764" y="1665"/>
                      <a:pt x="1827" y="1584"/>
                      <a:pt x="1314" y="1017"/>
                    </a:cubicBezTo>
                    <a:cubicBezTo>
                      <a:pt x="837" y="489"/>
                      <a:pt x="281" y="1"/>
                      <a:pt x="1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42"/>
              <p:cNvSpPr/>
              <p:nvPr/>
            </p:nvSpPr>
            <p:spPr>
              <a:xfrm rot="422334">
                <a:off x="6352591" y="2021200"/>
                <a:ext cx="40351" cy="26842"/>
              </a:xfrm>
              <a:custGeom>
                <a:avLst/>
                <a:gdLst/>
                <a:ahLst/>
                <a:cxnLst/>
                <a:rect l="l" t="t" r="r" b="b"/>
                <a:pathLst>
                  <a:path w="1828" h="1216" extrusionOk="0">
                    <a:moveTo>
                      <a:pt x="146" y="0"/>
                    </a:moveTo>
                    <a:cubicBezTo>
                      <a:pt x="119" y="0"/>
                      <a:pt x="99" y="7"/>
                      <a:pt x="91" y="22"/>
                    </a:cubicBezTo>
                    <a:cubicBezTo>
                      <a:pt x="1" y="166"/>
                      <a:pt x="513" y="571"/>
                      <a:pt x="1053" y="940"/>
                    </a:cubicBezTo>
                    <a:cubicBezTo>
                      <a:pt x="1361" y="1148"/>
                      <a:pt x="1511" y="1215"/>
                      <a:pt x="1597" y="1215"/>
                    </a:cubicBezTo>
                    <a:cubicBezTo>
                      <a:pt x="1660" y="1215"/>
                      <a:pt x="1689" y="1180"/>
                      <a:pt x="1719" y="1138"/>
                    </a:cubicBezTo>
                    <a:cubicBezTo>
                      <a:pt x="1782" y="1039"/>
                      <a:pt x="1827" y="949"/>
                      <a:pt x="1287" y="580"/>
                    </a:cubicBezTo>
                    <a:cubicBezTo>
                      <a:pt x="830" y="270"/>
                      <a:pt x="320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42"/>
              <p:cNvSpPr/>
              <p:nvPr/>
            </p:nvSpPr>
            <p:spPr>
              <a:xfrm rot="422334">
                <a:off x="6340804" y="2077695"/>
                <a:ext cx="46907" cy="11147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505" extrusionOk="0">
                    <a:moveTo>
                      <a:pt x="622" y="1"/>
                    </a:moveTo>
                    <a:cubicBezTo>
                      <a:pt x="272" y="1"/>
                      <a:pt x="15" y="35"/>
                      <a:pt x="10" y="105"/>
                    </a:cubicBezTo>
                    <a:cubicBezTo>
                      <a:pt x="1" y="276"/>
                      <a:pt x="694" y="402"/>
                      <a:pt x="1386" y="474"/>
                    </a:cubicBezTo>
                    <a:cubicBezTo>
                      <a:pt x="1569" y="495"/>
                      <a:pt x="1704" y="505"/>
                      <a:pt x="1806" y="505"/>
                    </a:cubicBezTo>
                    <a:cubicBezTo>
                      <a:pt x="2084" y="505"/>
                      <a:pt x="2102" y="433"/>
                      <a:pt x="2115" y="348"/>
                    </a:cubicBezTo>
                    <a:cubicBezTo>
                      <a:pt x="2124" y="231"/>
                      <a:pt x="2124" y="132"/>
                      <a:pt x="1431" y="51"/>
                    </a:cubicBezTo>
                    <a:cubicBezTo>
                      <a:pt x="1152" y="17"/>
                      <a:pt x="864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42"/>
              <p:cNvSpPr/>
              <p:nvPr/>
            </p:nvSpPr>
            <p:spPr>
              <a:xfrm rot="422334">
                <a:off x="6352587" y="2134157"/>
                <a:ext cx="41322" cy="15054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682" extrusionOk="0">
                    <a:moveTo>
                      <a:pt x="1643" y="0"/>
                    </a:moveTo>
                    <a:cubicBezTo>
                      <a:pt x="1548" y="0"/>
                      <a:pt x="1403" y="23"/>
                      <a:pt x="1179" y="82"/>
                    </a:cubicBezTo>
                    <a:cubicBezTo>
                      <a:pt x="585" y="244"/>
                      <a:pt x="0" y="496"/>
                      <a:pt x="36" y="604"/>
                    </a:cubicBezTo>
                    <a:cubicBezTo>
                      <a:pt x="55" y="659"/>
                      <a:pt x="138" y="682"/>
                      <a:pt x="263" y="682"/>
                    </a:cubicBezTo>
                    <a:cubicBezTo>
                      <a:pt x="505" y="682"/>
                      <a:pt x="902" y="597"/>
                      <a:pt x="1287" y="496"/>
                    </a:cubicBezTo>
                    <a:cubicBezTo>
                      <a:pt x="1872" y="334"/>
                      <a:pt x="1863" y="244"/>
                      <a:pt x="1836" y="127"/>
                    </a:cubicBezTo>
                    <a:cubicBezTo>
                      <a:pt x="1819" y="60"/>
                      <a:pt x="1796" y="0"/>
                      <a:pt x="1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42"/>
              <p:cNvSpPr/>
              <p:nvPr/>
            </p:nvSpPr>
            <p:spPr>
              <a:xfrm rot="422334">
                <a:off x="6374407" y="2180812"/>
                <a:ext cx="34568" cy="28299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282" extrusionOk="0">
                    <a:moveTo>
                      <a:pt x="1323" y="1"/>
                    </a:moveTo>
                    <a:cubicBezTo>
                      <a:pt x="1243" y="1"/>
                      <a:pt x="1111" y="73"/>
                      <a:pt x="846" y="311"/>
                    </a:cubicBezTo>
                    <a:cubicBezTo>
                      <a:pt x="396" y="698"/>
                      <a:pt x="0" y="1175"/>
                      <a:pt x="81" y="1256"/>
                    </a:cubicBezTo>
                    <a:cubicBezTo>
                      <a:pt x="97" y="1273"/>
                      <a:pt x="121" y="1282"/>
                      <a:pt x="150" y="1282"/>
                    </a:cubicBezTo>
                    <a:cubicBezTo>
                      <a:pt x="332" y="1282"/>
                      <a:pt x="745" y="968"/>
                      <a:pt x="1125" y="635"/>
                    </a:cubicBezTo>
                    <a:cubicBezTo>
                      <a:pt x="1566" y="239"/>
                      <a:pt x="1521" y="158"/>
                      <a:pt x="1440" y="68"/>
                    </a:cubicBezTo>
                    <a:cubicBezTo>
                      <a:pt x="1407" y="33"/>
                      <a:pt x="1377" y="1"/>
                      <a:pt x="1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42"/>
              <p:cNvSpPr/>
              <p:nvPr/>
            </p:nvSpPr>
            <p:spPr>
              <a:xfrm rot="422334">
                <a:off x="6403623" y="2214643"/>
                <a:ext cx="33000" cy="41388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875" extrusionOk="0">
                    <a:moveTo>
                      <a:pt x="1240" y="0"/>
                    </a:moveTo>
                    <a:cubicBezTo>
                      <a:pt x="1154" y="0"/>
                      <a:pt x="1026" y="106"/>
                      <a:pt x="738" y="534"/>
                    </a:cubicBezTo>
                    <a:cubicBezTo>
                      <a:pt x="343" y="1128"/>
                      <a:pt x="1" y="1811"/>
                      <a:pt x="109" y="1865"/>
                    </a:cubicBezTo>
                    <a:cubicBezTo>
                      <a:pt x="119" y="1872"/>
                      <a:pt x="130" y="1875"/>
                      <a:pt x="143" y="1875"/>
                    </a:cubicBezTo>
                    <a:cubicBezTo>
                      <a:pt x="313" y="1875"/>
                      <a:pt x="721" y="1329"/>
                      <a:pt x="1098" y="768"/>
                    </a:cubicBezTo>
                    <a:cubicBezTo>
                      <a:pt x="1494" y="165"/>
                      <a:pt x="1422" y="102"/>
                      <a:pt x="1332" y="39"/>
                    </a:cubicBezTo>
                    <a:cubicBezTo>
                      <a:pt x="1303" y="18"/>
                      <a:pt x="1275" y="0"/>
                      <a:pt x="12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42"/>
              <p:cNvSpPr/>
              <p:nvPr/>
            </p:nvSpPr>
            <p:spPr>
              <a:xfrm rot="422334">
                <a:off x="6462235" y="2245493"/>
                <a:ext cx="12339" cy="53264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413" extrusionOk="0">
                    <a:moveTo>
                      <a:pt x="321" y="0"/>
                    </a:moveTo>
                    <a:cubicBezTo>
                      <a:pt x="218" y="0"/>
                      <a:pt x="130" y="71"/>
                      <a:pt x="73" y="793"/>
                    </a:cubicBezTo>
                    <a:cubicBezTo>
                      <a:pt x="1" y="1576"/>
                      <a:pt x="28" y="2404"/>
                      <a:pt x="145" y="2413"/>
                    </a:cubicBezTo>
                    <a:cubicBezTo>
                      <a:pt x="316" y="2413"/>
                      <a:pt x="433" y="1612"/>
                      <a:pt x="496" y="829"/>
                    </a:cubicBezTo>
                    <a:cubicBezTo>
                      <a:pt x="559" y="38"/>
                      <a:pt x="469" y="11"/>
                      <a:pt x="352" y="2"/>
                    </a:cubicBezTo>
                    <a:cubicBezTo>
                      <a:pt x="342" y="1"/>
                      <a:pt x="331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42"/>
              <p:cNvSpPr/>
              <p:nvPr/>
            </p:nvSpPr>
            <p:spPr>
              <a:xfrm rot="422334">
                <a:off x="6516819" y="2248662"/>
                <a:ext cx="36157" cy="49423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2239" extrusionOk="0">
                    <a:moveTo>
                      <a:pt x="250" y="0"/>
                    </a:moveTo>
                    <a:cubicBezTo>
                      <a:pt x="220" y="0"/>
                      <a:pt x="196" y="14"/>
                      <a:pt x="171" y="30"/>
                    </a:cubicBezTo>
                    <a:cubicBezTo>
                      <a:pt x="63" y="84"/>
                      <a:pt x="0" y="156"/>
                      <a:pt x="432" y="875"/>
                    </a:cubicBezTo>
                    <a:cubicBezTo>
                      <a:pt x="846" y="1565"/>
                      <a:pt x="1350" y="2238"/>
                      <a:pt x="1479" y="2238"/>
                    </a:cubicBezTo>
                    <a:cubicBezTo>
                      <a:pt x="1485" y="2238"/>
                      <a:pt x="1490" y="2237"/>
                      <a:pt x="1494" y="2234"/>
                    </a:cubicBezTo>
                    <a:cubicBezTo>
                      <a:pt x="1638" y="2135"/>
                      <a:pt x="1233" y="1379"/>
                      <a:pt x="801" y="660"/>
                    </a:cubicBezTo>
                    <a:cubicBezTo>
                      <a:pt x="471" y="121"/>
                      <a:pt x="337" y="0"/>
                      <a:pt x="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42"/>
              <p:cNvSpPr/>
              <p:nvPr/>
            </p:nvSpPr>
            <p:spPr>
              <a:xfrm rot="422334">
                <a:off x="6549398" y="2218032"/>
                <a:ext cx="57436" cy="31367"/>
              </a:xfrm>
              <a:custGeom>
                <a:avLst/>
                <a:gdLst/>
                <a:ahLst/>
                <a:cxnLst/>
                <a:rect l="l" t="t" r="r" b="b"/>
                <a:pathLst>
                  <a:path w="2602" h="1421" extrusionOk="0">
                    <a:moveTo>
                      <a:pt x="206" y="0"/>
                    </a:moveTo>
                    <a:cubicBezTo>
                      <a:pt x="129" y="0"/>
                      <a:pt x="104" y="38"/>
                      <a:pt x="82" y="78"/>
                    </a:cubicBezTo>
                    <a:cubicBezTo>
                      <a:pt x="28" y="186"/>
                      <a:pt x="1" y="276"/>
                      <a:pt x="802" y="708"/>
                    </a:cubicBezTo>
                    <a:cubicBezTo>
                      <a:pt x="1505" y="1095"/>
                      <a:pt x="2264" y="1420"/>
                      <a:pt x="2475" y="1420"/>
                    </a:cubicBezTo>
                    <a:cubicBezTo>
                      <a:pt x="2504" y="1420"/>
                      <a:pt x="2523" y="1414"/>
                      <a:pt x="2529" y="1401"/>
                    </a:cubicBezTo>
                    <a:cubicBezTo>
                      <a:pt x="2601" y="1248"/>
                      <a:pt x="1800" y="771"/>
                      <a:pt x="1009" y="339"/>
                    </a:cubicBezTo>
                    <a:cubicBezTo>
                      <a:pt x="535" y="78"/>
                      <a:pt x="316" y="0"/>
                      <a:pt x="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42"/>
              <p:cNvSpPr/>
              <p:nvPr/>
            </p:nvSpPr>
            <p:spPr>
              <a:xfrm rot="422334">
                <a:off x="6563215" y="2160360"/>
                <a:ext cx="38166" cy="1251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567" extrusionOk="0">
                    <a:moveTo>
                      <a:pt x="243" y="0"/>
                    </a:moveTo>
                    <a:cubicBezTo>
                      <a:pt x="69" y="0"/>
                      <a:pt x="49" y="67"/>
                      <a:pt x="37" y="145"/>
                    </a:cubicBezTo>
                    <a:cubicBezTo>
                      <a:pt x="10" y="262"/>
                      <a:pt x="1" y="361"/>
                      <a:pt x="550" y="469"/>
                    </a:cubicBezTo>
                    <a:cubicBezTo>
                      <a:pt x="840" y="532"/>
                      <a:pt x="1144" y="566"/>
                      <a:pt x="1366" y="566"/>
                    </a:cubicBezTo>
                    <a:cubicBezTo>
                      <a:pt x="1557" y="566"/>
                      <a:pt x="1689" y="541"/>
                      <a:pt x="1701" y="487"/>
                    </a:cubicBezTo>
                    <a:cubicBezTo>
                      <a:pt x="1728" y="316"/>
                      <a:pt x="1179" y="163"/>
                      <a:pt x="631" y="55"/>
                    </a:cubicBezTo>
                    <a:cubicBezTo>
                      <a:pt x="452" y="16"/>
                      <a:pt x="329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42"/>
              <p:cNvSpPr/>
              <p:nvPr/>
            </p:nvSpPr>
            <p:spPr>
              <a:xfrm rot="422334">
                <a:off x="6547697" y="2111754"/>
                <a:ext cx="34568" cy="11037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500" extrusionOk="0">
                    <a:moveTo>
                      <a:pt x="1147" y="1"/>
                    </a:moveTo>
                    <a:cubicBezTo>
                      <a:pt x="961" y="1"/>
                      <a:pt x="732" y="24"/>
                      <a:pt x="504" y="57"/>
                    </a:cubicBezTo>
                    <a:cubicBezTo>
                      <a:pt x="0" y="119"/>
                      <a:pt x="0" y="218"/>
                      <a:pt x="18" y="335"/>
                    </a:cubicBezTo>
                    <a:cubicBezTo>
                      <a:pt x="32" y="420"/>
                      <a:pt x="52" y="499"/>
                      <a:pt x="297" y="499"/>
                    </a:cubicBezTo>
                    <a:cubicBezTo>
                      <a:pt x="365" y="499"/>
                      <a:pt x="451" y="493"/>
                      <a:pt x="558" y="479"/>
                    </a:cubicBezTo>
                    <a:cubicBezTo>
                      <a:pt x="1062" y="407"/>
                      <a:pt x="1566" y="245"/>
                      <a:pt x="1548" y="128"/>
                    </a:cubicBezTo>
                    <a:cubicBezTo>
                      <a:pt x="1533" y="35"/>
                      <a:pt x="1372" y="1"/>
                      <a:pt x="1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42"/>
              <p:cNvSpPr/>
              <p:nvPr/>
            </p:nvSpPr>
            <p:spPr>
              <a:xfrm rot="422334">
                <a:off x="6520759" y="2050581"/>
                <a:ext cx="35362" cy="28299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282" extrusionOk="0">
                    <a:moveTo>
                      <a:pt x="1455" y="1"/>
                    </a:moveTo>
                    <a:cubicBezTo>
                      <a:pt x="1276" y="1"/>
                      <a:pt x="855" y="314"/>
                      <a:pt x="459" y="647"/>
                    </a:cubicBezTo>
                    <a:cubicBezTo>
                      <a:pt x="0" y="1034"/>
                      <a:pt x="54" y="1124"/>
                      <a:pt x="135" y="1214"/>
                    </a:cubicBezTo>
                    <a:cubicBezTo>
                      <a:pt x="164" y="1250"/>
                      <a:pt x="193" y="1281"/>
                      <a:pt x="246" y="1281"/>
                    </a:cubicBezTo>
                    <a:cubicBezTo>
                      <a:pt x="326" y="1281"/>
                      <a:pt x="462" y="1209"/>
                      <a:pt x="738" y="971"/>
                    </a:cubicBezTo>
                    <a:cubicBezTo>
                      <a:pt x="1188" y="584"/>
                      <a:pt x="1602" y="107"/>
                      <a:pt x="1521" y="26"/>
                    </a:cubicBezTo>
                    <a:cubicBezTo>
                      <a:pt x="1506" y="9"/>
                      <a:pt x="1484" y="1"/>
                      <a:pt x="14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42"/>
              <p:cNvSpPr/>
              <p:nvPr/>
            </p:nvSpPr>
            <p:spPr>
              <a:xfrm rot="422334">
                <a:off x="6230067" y="1920675"/>
                <a:ext cx="369428" cy="466377"/>
              </a:xfrm>
              <a:custGeom>
                <a:avLst/>
                <a:gdLst/>
                <a:ahLst/>
                <a:cxnLst/>
                <a:rect l="l" t="t" r="r" b="b"/>
                <a:pathLst>
                  <a:path w="16736" h="21128" extrusionOk="0">
                    <a:moveTo>
                      <a:pt x="2690" y="1"/>
                    </a:moveTo>
                    <a:lnTo>
                      <a:pt x="2690" y="1"/>
                    </a:lnTo>
                    <a:cubicBezTo>
                      <a:pt x="2411" y="154"/>
                      <a:pt x="2141" y="316"/>
                      <a:pt x="1881" y="505"/>
                    </a:cubicBezTo>
                    <a:cubicBezTo>
                      <a:pt x="1440" y="820"/>
                      <a:pt x="1080" y="1179"/>
                      <a:pt x="864" y="1539"/>
                    </a:cubicBezTo>
                    <a:cubicBezTo>
                      <a:pt x="432" y="2304"/>
                      <a:pt x="0" y="3825"/>
                      <a:pt x="9" y="5786"/>
                    </a:cubicBezTo>
                    <a:cubicBezTo>
                      <a:pt x="9" y="7802"/>
                      <a:pt x="450" y="10285"/>
                      <a:pt x="1755" y="12912"/>
                    </a:cubicBezTo>
                    <a:cubicBezTo>
                      <a:pt x="2879" y="15170"/>
                      <a:pt x="4661" y="17231"/>
                      <a:pt x="6631" y="18724"/>
                    </a:cubicBezTo>
                    <a:cubicBezTo>
                      <a:pt x="8592" y="20211"/>
                      <a:pt x="10740" y="21127"/>
                      <a:pt x="12570" y="21127"/>
                    </a:cubicBezTo>
                    <a:cubicBezTo>
                      <a:pt x="12579" y="21127"/>
                      <a:pt x="12588" y="21127"/>
                      <a:pt x="12596" y="21127"/>
                    </a:cubicBezTo>
                    <a:cubicBezTo>
                      <a:pt x="12622" y="21127"/>
                      <a:pt x="12648" y="21127"/>
                      <a:pt x="12673" y="21127"/>
                    </a:cubicBezTo>
                    <a:cubicBezTo>
                      <a:pt x="13160" y="21127"/>
                      <a:pt x="13638" y="21047"/>
                      <a:pt x="14108" y="20893"/>
                    </a:cubicBezTo>
                    <a:cubicBezTo>
                      <a:pt x="15053" y="20587"/>
                      <a:pt x="15943" y="20119"/>
                      <a:pt x="16735" y="19516"/>
                    </a:cubicBezTo>
                    <a:lnTo>
                      <a:pt x="16735" y="19516"/>
                    </a:lnTo>
                    <a:cubicBezTo>
                      <a:pt x="15937" y="19858"/>
                      <a:pt x="15087" y="20029"/>
                      <a:pt x="14228" y="20029"/>
                    </a:cubicBezTo>
                    <a:cubicBezTo>
                      <a:pt x="14206" y="20029"/>
                      <a:pt x="14184" y="20029"/>
                      <a:pt x="14162" y="20029"/>
                    </a:cubicBezTo>
                    <a:cubicBezTo>
                      <a:pt x="12452" y="20029"/>
                      <a:pt x="10581" y="19471"/>
                      <a:pt x="8800" y="18463"/>
                    </a:cubicBezTo>
                    <a:cubicBezTo>
                      <a:pt x="6928" y="17402"/>
                      <a:pt x="5309" y="15953"/>
                      <a:pt x="4040" y="14217"/>
                    </a:cubicBezTo>
                    <a:cubicBezTo>
                      <a:pt x="2087" y="11499"/>
                      <a:pt x="1278" y="8296"/>
                      <a:pt x="1278" y="5498"/>
                    </a:cubicBezTo>
                    <a:cubicBezTo>
                      <a:pt x="1278" y="3978"/>
                      <a:pt x="1521" y="2583"/>
                      <a:pt x="1943" y="1440"/>
                    </a:cubicBezTo>
                    <a:cubicBezTo>
                      <a:pt x="2132" y="936"/>
                      <a:pt x="2384" y="451"/>
                      <a:pt x="26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42"/>
              <p:cNvSpPr/>
              <p:nvPr/>
            </p:nvSpPr>
            <p:spPr>
              <a:xfrm rot="422334">
                <a:off x="6219711" y="1896874"/>
                <a:ext cx="433178" cy="504079"/>
              </a:xfrm>
              <a:custGeom>
                <a:avLst/>
                <a:gdLst/>
                <a:ahLst/>
                <a:cxnLst/>
                <a:rect l="l" t="t" r="r" b="b"/>
                <a:pathLst>
                  <a:path w="19624" h="22836" extrusionOk="0">
                    <a:moveTo>
                      <a:pt x="4553" y="0"/>
                    </a:moveTo>
                    <a:lnTo>
                      <a:pt x="4553" y="0"/>
                    </a:lnTo>
                    <a:cubicBezTo>
                      <a:pt x="4265" y="108"/>
                      <a:pt x="3932" y="243"/>
                      <a:pt x="3581" y="414"/>
                    </a:cubicBezTo>
                    <a:cubicBezTo>
                      <a:pt x="3059" y="657"/>
                      <a:pt x="2555" y="945"/>
                      <a:pt x="2088" y="1278"/>
                    </a:cubicBezTo>
                    <a:cubicBezTo>
                      <a:pt x="1611" y="1620"/>
                      <a:pt x="1197" y="2016"/>
                      <a:pt x="927" y="2483"/>
                    </a:cubicBezTo>
                    <a:cubicBezTo>
                      <a:pt x="423" y="3356"/>
                      <a:pt x="0" y="4940"/>
                      <a:pt x="0" y="6973"/>
                    </a:cubicBezTo>
                    <a:cubicBezTo>
                      <a:pt x="0" y="9061"/>
                      <a:pt x="459" y="11625"/>
                      <a:pt x="1800" y="14324"/>
                    </a:cubicBezTo>
                    <a:cubicBezTo>
                      <a:pt x="2969" y="16672"/>
                      <a:pt x="4805" y="18787"/>
                      <a:pt x="6829" y="20325"/>
                    </a:cubicBezTo>
                    <a:cubicBezTo>
                      <a:pt x="8854" y="21873"/>
                      <a:pt x="11103" y="22836"/>
                      <a:pt x="13100" y="22836"/>
                    </a:cubicBezTo>
                    <a:cubicBezTo>
                      <a:pt x="13667" y="22836"/>
                      <a:pt x="14234" y="22746"/>
                      <a:pt x="14774" y="22575"/>
                    </a:cubicBezTo>
                    <a:cubicBezTo>
                      <a:pt x="16789" y="21900"/>
                      <a:pt x="18031" y="20838"/>
                      <a:pt x="18760" y="19938"/>
                    </a:cubicBezTo>
                    <a:cubicBezTo>
                      <a:pt x="19111" y="19525"/>
                      <a:pt x="19399" y="19057"/>
                      <a:pt x="19624" y="18562"/>
                    </a:cubicBezTo>
                    <a:lnTo>
                      <a:pt x="19624" y="18562"/>
                    </a:lnTo>
                    <a:cubicBezTo>
                      <a:pt x="19273" y="19165"/>
                      <a:pt x="18805" y="19695"/>
                      <a:pt x="18238" y="20127"/>
                    </a:cubicBezTo>
                    <a:cubicBezTo>
                      <a:pt x="17932" y="20352"/>
                      <a:pt x="17599" y="20550"/>
                      <a:pt x="17239" y="20712"/>
                    </a:cubicBezTo>
                    <a:cubicBezTo>
                      <a:pt x="16447" y="21315"/>
                      <a:pt x="15557" y="21783"/>
                      <a:pt x="14612" y="22089"/>
                    </a:cubicBezTo>
                    <a:cubicBezTo>
                      <a:pt x="14151" y="22243"/>
                      <a:pt x="13665" y="22323"/>
                      <a:pt x="13178" y="22323"/>
                    </a:cubicBezTo>
                    <a:cubicBezTo>
                      <a:pt x="13152" y="22323"/>
                      <a:pt x="13126" y="22323"/>
                      <a:pt x="13100" y="22323"/>
                    </a:cubicBezTo>
                    <a:cubicBezTo>
                      <a:pt x="11265" y="22323"/>
                      <a:pt x="9106" y="21414"/>
                      <a:pt x="7144" y="19920"/>
                    </a:cubicBezTo>
                    <a:cubicBezTo>
                      <a:pt x="5174" y="18427"/>
                      <a:pt x="3383" y="16366"/>
                      <a:pt x="2268" y="14108"/>
                    </a:cubicBezTo>
                    <a:cubicBezTo>
                      <a:pt x="954" y="11472"/>
                      <a:pt x="513" y="8998"/>
                      <a:pt x="513" y="6973"/>
                    </a:cubicBezTo>
                    <a:cubicBezTo>
                      <a:pt x="513" y="5021"/>
                      <a:pt x="936" y="3491"/>
                      <a:pt x="1368" y="2735"/>
                    </a:cubicBezTo>
                    <a:cubicBezTo>
                      <a:pt x="1584" y="2366"/>
                      <a:pt x="1944" y="2007"/>
                      <a:pt x="2385" y="1692"/>
                    </a:cubicBezTo>
                    <a:cubicBezTo>
                      <a:pt x="2645" y="1512"/>
                      <a:pt x="2915" y="1341"/>
                      <a:pt x="3194" y="1188"/>
                    </a:cubicBezTo>
                    <a:cubicBezTo>
                      <a:pt x="3473" y="765"/>
                      <a:pt x="3851" y="414"/>
                      <a:pt x="4283" y="144"/>
                    </a:cubicBezTo>
                    <a:cubicBezTo>
                      <a:pt x="4364" y="90"/>
                      <a:pt x="4463" y="45"/>
                      <a:pt x="45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42"/>
              <p:cNvSpPr/>
              <p:nvPr/>
            </p:nvSpPr>
            <p:spPr>
              <a:xfrm rot="422334">
                <a:off x="6261860" y="1886299"/>
                <a:ext cx="412340" cy="482844"/>
              </a:xfrm>
              <a:custGeom>
                <a:avLst/>
                <a:gdLst/>
                <a:ahLst/>
                <a:cxnLst/>
                <a:rect l="l" t="t" r="r" b="b"/>
                <a:pathLst>
                  <a:path w="18680" h="21874" extrusionOk="0">
                    <a:moveTo>
                      <a:pt x="5408" y="504"/>
                    </a:moveTo>
                    <a:cubicBezTo>
                      <a:pt x="6830" y="504"/>
                      <a:pt x="8350" y="1080"/>
                      <a:pt x="9907" y="2169"/>
                    </a:cubicBezTo>
                    <a:cubicBezTo>
                      <a:pt x="11463" y="3257"/>
                      <a:pt x="13056" y="4868"/>
                      <a:pt x="14613" y="6910"/>
                    </a:cubicBezTo>
                    <a:cubicBezTo>
                      <a:pt x="16961" y="9996"/>
                      <a:pt x="18175" y="13200"/>
                      <a:pt x="18166" y="15800"/>
                    </a:cubicBezTo>
                    <a:cubicBezTo>
                      <a:pt x="18166" y="17743"/>
                      <a:pt x="17510" y="19336"/>
                      <a:pt x="16151" y="20370"/>
                    </a:cubicBezTo>
                    <a:cubicBezTo>
                      <a:pt x="15260" y="21045"/>
                      <a:pt x="14136" y="21360"/>
                      <a:pt x="12894" y="21360"/>
                    </a:cubicBezTo>
                    <a:cubicBezTo>
                      <a:pt x="11292" y="21360"/>
                      <a:pt x="9493" y="20838"/>
                      <a:pt x="7774" y="19867"/>
                    </a:cubicBezTo>
                    <a:cubicBezTo>
                      <a:pt x="5975" y="18841"/>
                      <a:pt x="4400" y="17437"/>
                      <a:pt x="3186" y="15755"/>
                    </a:cubicBezTo>
                    <a:cubicBezTo>
                      <a:pt x="1296" y="13155"/>
                      <a:pt x="514" y="10041"/>
                      <a:pt x="514" y="7342"/>
                    </a:cubicBezTo>
                    <a:cubicBezTo>
                      <a:pt x="514" y="5885"/>
                      <a:pt x="738" y="4535"/>
                      <a:pt x="1143" y="3464"/>
                    </a:cubicBezTo>
                    <a:cubicBezTo>
                      <a:pt x="1557" y="2403"/>
                      <a:pt x="2115" y="1611"/>
                      <a:pt x="2763" y="1242"/>
                    </a:cubicBezTo>
                    <a:cubicBezTo>
                      <a:pt x="3564" y="756"/>
                      <a:pt x="4481" y="504"/>
                      <a:pt x="5408" y="504"/>
                    </a:cubicBezTo>
                    <a:close/>
                    <a:moveTo>
                      <a:pt x="5355" y="0"/>
                    </a:moveTo>
                    <a:cubicBezTo>
                      <a:pt x="4455" y="0"/>
                      <a:pt x="3566" y="225"/>
                      <a:pt x="2772" y="648"/>
                    </a:cubicBezTo>
                    <a:cubicBezTo>
                      <a:pt x="2682" y="693"/>
                      <a:pt x="2592" y="747"/>
                      <a:pt x="2502" y="792"/>
                    </a:cubicBezTo>
                    <a:cubicBezTo>
                      <a:pt x="2070" y="1062"/>
                      <a:pt x="1701" y="1422"/>
                      <a:pt x="1413" y="1836"/>
                    </a:cubicBezTo>
                    <a:cubicBezTo>
                      <a:pt x="1107" y="2286"/>
                      <a:pt x="855" y="2771"/>
                      <a:pt x="666" y="3284"/>
                    </a:cubicBezTo>
                    <a:cubicBezTo>
                      <a:pt x="244" y="4418"/>
                      <a:pt x="1" y="5822"/>
                      <a:pt x="1" y="7342"/>
                    </a:cubicBezTo>
                    <a:cubicBezTo>
                      <a:pt x="1" y="10131"/>
                      <a:pt x="810" y="13343"/>
                      <a:pt x="2763" y="16052"/>
                    </a:cubicBezTo>
                    <a:cubicBezTo>
                      <a:pt x="4032" y="17797"/>
                      <a:pt x="5651" y="19246"/>
                      <a:pt x="7523" y="20307"/>
                    </a:cubicBezTo>
                    <a:cubicBezTo>
                      <a:pt x="9295" y="21315"/>
                      <a:pt x="11166" y="21873"/>
                      <a:pt x="12885" y="21873"/>
                    </a:cubicBezTo>
                    <a:cubicBezTo>
                      <a:pt x="12906" y="21873"/>
                      <a:pt x="12927" y="21873"/>
                      <a:pt x="12948" y="21873"/>
                    </a:cubicBezTo>
                    <a:cubicBezTo>
                      <a:pt x="13808" y="21873"/>
                      <a:pt x="14659" y="21694"/>
                      <a:pt x="15458" y="21360"/>
                    </a:cubicBezTo>
                    <a:cubicBezTo>
                      <a:pt x="15809" y="21198"/>
                      <a:pt x="16142" y="21000"/>
                      <a:pt x="16457" y="20775"/>
                    </a:cubicBezTo>
                    <a:cubicBezTo>
                      <a:pt x="17015" y="20343"/>
                      <a:pt x="17492" y="19813"/>
                      <a:pt x="17843" y="19210"/>
                    </a:cubicBezTo>
                    <a:cubicBezTo>
                      <a:pt x="18400" y="18229"/>
                      <a:pt x="18679" y="17068"/>
                      <a:pt x="18679" y="15800"/>
                    </a:cubicBezTo>
                    <a:cubicBezTo>
                      <a:pt x="18679" y="13047"/>
                      <a:pt x="17411" y="9762"/>
                      <a:pt x="15017" y="6604"/>
                    </a:cubicBezTo>
                    <a:cubicBezTo>
                      <a:pt x="13443" y="4526"/>
                      <a:pt x="11814" y="2879"/>
                      <a:pt x="10204" y="1746"/>
                    </a:cubicBezTo>
                    <a:cubicBezTo>
                      <a:pt x="8584" y="621"/>
                      <a:pt x="6965" y="0"/>
                      <a:pt x="5408" y="0"/>
                    </a:cubicBezTo>
                    <a:cubicBezTo>
                      <a:pt x="5390" y="0"/>
                      <a:pt x="5373" y="0"/>
                      <a:pt x="5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42"/>
              <p:cNvSpPr/>
              <p:nvPr/>
            </p:nvSpPr>
            <p:spPr>
              <a:xfrm rot="422334">
                <a:off x="6409952" y="2041785"/>
                <a:ext cx="134871" cy="177386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8036" extrusionOk="0">
                    <a:moveTo>
                      <a:pt x="1755" y="495"/>
                    </a:moveTo>
                    <a:cubicBezTo>
                      <a:pt x="2187" y="495"/>
                      <a:pt x="2655" y="711"/>
                      <a:pt x="3150" y="1116"/>
                    </a:cubicBezTo>
                    <a:cubicBezTo>
                      <a:pt x="3636" y="1530"/>
                      <a:pt x="4122" y="2133"/>
                      <a:pt x="4589" y="2852"/>
                    </a:cubicBezTo>
                    <a:cubicBezTo>
                      <a:pt x="5264" y="3878"/>
                      <a:pt x="5597" y="5021"/>
                      <a:pt x="5597" y="5903"/>
                    </a:cubicBezTo>
                    <a:cubicBezTo>
                      <a:pt x="5597" y="6218"/>
                      <a:pt x="5552" y="6532"/>
                      <a:pt x="5444" y="6829"/>
                    </a:cubicBezTo>
                    <a:cubicBezTo>
                      <a:pt x="5363" y="7045"/>
                      <a:pt x="5219" y="7234"/>
                      <a:pt x="5021" y="7369"/>
                    </a:cubicBezTo>
                    <a:cubicBezTo>
                      <a:pt x="4863" y="7469"/>
                      <a:pt x="4688" y="7523"/>
                      <a:pt x="4506" y="7523"/>
                    </a:cubicBezTo>
                    <a:cubicBezTo>
                      <a:pt x="4492" y="7523"/>
                      <a:pt x="4478" y="7523"/>
                      <a:pt x="4463" y="7522"/>
                    </a:cubicBezTo>
                    <a:cubicBezTo>
                      <a:pt x="4023" y="7522"/>
                      <a:pt x="3447" y="7297"/>
                      <a:pt x="2898" y="6901"/>
                    </a:cubicBezTo>
                    <a:cubicBezTo>
                      <a:pt x="1422" y="5813"/>
                      <a:pt x="541" y="4085"/>
                      <a:pt x="523" y="2250"/>
                    </a:cubicBezTo>
                    <a:cubicBezTo>
                      <a:pt x="523" y="1908"/>
                      <a:pt x="568" y="1575"/>
                      <a:pt x="658" y="1251"/>
                    </a:cubicBezTo>
                    <a:cubicBezTo>
                      <a:pt x="730" y="990"/>
                      <a:pt x="847" y="819"/>
                      <a:pt x="927" y="774"/>
                    </a:cubicBezTo>
                    <a:cubicBezTo>
                      <a:pt x="1170" y="594"/>
                      <a:pt x="1458" y="495"/>
                      <a:pt x="1755" y="495"/>
                    </a:cubicBezTo>
                    <a:close/>
                    <a:moveTo>
                      <a:pt x="1746" y="0"/>
                    </a:moveTo>
                    <a:cubicBezTo>
                      <a:pt x="1350" y="0"/>
                      <a:pt x="963" y="126"/>
                      <a:pt x="640" y="360"/>
                    </a:cubicBezTo>
                    <a:cubicBezTo>
                      <a:pt x="406" y="522"/>
                      <a:pt x="262" y="783"/>
                      <a:pt x="163" y="1107"/>
                    </a:cubicBezTo>
                    <a:cubicBezTo>
                      <a:pt x="55" y="1485"/>
                      <a:pt x="1" y="1872"/>
                      <a:pt x="10" y="2259"/>
                    </a:cubicBezTo>
                    <a:cubicBezTo>
                      <a:pt x="28" y="4256"/>
                      <a:pt x="981" y="6128"/>
                      <a:pt x="2601" y="7315"/>
                    </a:cubicBezTo>
                    <a:cubicBezTo>
                      <a:pt x="3213" y="7756"/>
                      <a:pt x="3852" y="8035"/>
                      <a:pt x="4454" y="8035"/>
                    </a:cubicBezTo>
                    <a:cubicBezTo>
                      <a:pt x="4469" y="8035"/>
                      <a:pt x="4484" y="8036"/>
                      <a:pt x="4499" y="8036"/>
                    </a:cubicBezTo>
                    <a:cubicBezTo>
                      <a:pt x="4781" y="8036"/>
                      <a:pt x="5061" y="7955"/>
                      <a:pt x="5300" y="7801"/>
                    </a:cubicBezTo>
                    <a:cubicBezTo>
                      <a:pt x="5579" y="7612"/>
                      <a:pt x="5795" y="7333"/>
                      <a:pt x="5912" y="7018"/>
                    </a:cubicBezTo>
                    <a:cubicBezTo>
                      <a:pt x="6047" y="6658"/>
                      <a:pt x="6110" y="6280"/>
                      <a:pt x="6101" y="5903"/>
                    </a:cubicBezTo>
                    <a:lnTo>
                      <a:pt x="6101" y="5903"/>
                    </a:lnTo>
                    <a:lnTo>
                      <a:pt x="6101" y="5921"/>
                    </a:lnTo>
                    <a:cubicBezTo>
                      <a:pt x="6101" y="4904"/>
                      <a:pt x="5732" y="3689"/>
                      <a:pt x="5012" y="2583"/>
                    </a:cubicBezTo>
                    <a:cubicBezTo>
                      <a:pt x="4526" y="1836"/>
                      <a:pt x="4014" y="1197"/>
                      <a:pt x="3474" y="738"/>
                    </a:cubicBezTo>
                    <a:cubicBezTo>
                      <a:pt x="2925" y="288"/>
                      <a:pt x="2349" y="0"/>
                      <a:pt x="1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42"/>
              <p:cNvSpPr/>
              <p:nvPr/>
            </p:nvSpPr>
            <p:spPr>
              <a:xfrm rot="422334">
                <a:off x="6438195" y="2076220"/>
                <a:ext cx="79863" cy="108074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4896" extrusionOk="0">
                    <a:moveTo>
                      <a:pt x="873" y="514"/>
                    </a:moveTo>
                    <a:cubicBezTo>
                      <a:pt x="1053" y="514"/>
                      <a:pt x="1296" y="622"/>
                      <a:pt x="1575" y="874"/>
                    </a:cubicBezTo>
                    <a:cubicBezTo>
                      <a:pt x="1908" y="1189"/>
                      <a:pt x="2196" y="1548"/>
                      <a:pt x="2439" y="1944"/>
                    </a:cubicBezTo>
                    <a:cubicBezTo>
                      <a:pt x="2880" y="2619"/>
                      <a:pt x="3114" y="3357"/>
                      <a:pt x="3105" y="3834"/>
                    </a:cubicBezTo>
                    <a:cubicBezTo>
                      <a:pt x="3105" y="3960"/>
                      <a:pt x="3087" y="4077"/>
                      <a:pt x="3051" y="4185"/>
                    </a:cubicBezTo>
                    <a:cubicBezTo>
                      <a:pt x="3033" y="4248"/>
                      <a:pt x="2988" y="4311"/>
                      <a:pt x="2934" y="4347"/>
                    </a:cubicBezTo>
                    <a:cubicBezTo>
                      <a:pt x="2889" y="4374"/>
                      <a:pt x="2844" y="4383"/>
                      <a:pt x="2790" y="4383"/>
                    </a:cubicBezTo>
                    <a:cubicBezTo>
                      <a:pt x="2619" y="4383"/>
                      <a:pt x="2313" y="4257"/>
                      <a:pt x="1998" y="4005"/>
                    </a:cubicBezTo>
                    <a:cubicBezTo>
                      <a:pt x="1647" y="3717"/>
                      <a:pt x="1350" y="3375"/>
                      <a:pt x="1116" y="2997"/>
                    </a:cubicBezTo>
                    <a:cubicBezTo>
                      <a:pt x="747" y="2421"/>
                      <a:pt x="540" y="1755"/>
                      <a:pt x="513" y="1072"/>
                    </a:cubicBezTo>
                    <a:cubicBezTo>
                      <a:pt x="513" y="946"/>
                      <a:pt x="531" y="820"/>
                      <a:pt x="558" y="703"/>
                    </a:cubicBezTo>
                    <a:cubicBezTo>
                      <a:pt x="567" y="676"/>
                      <a:pt x="576" y="640"/>
                      <a:pt x="594" y="613"/>
                    </a:cubicBezTo>
                    <a:lnTo>
                      <a:pt x="603" y="604"/>
                    </a:lnTo>
                    <a:cubicBezTo>
                      <a:pt x="684" y="541"/>
                      <a:pt x="774" y="514"/>
                      <a:pt x="873" y="514"/>
                    </a:cubicBezTo>
                    <a:close/>
                    <a:moveTo>
                      <a:pt x="873" y="1"/>
                    </a:moveTo>
                    <a:cubicBezTo>
                      <a:pt x="666" y="1"/>
                      <a:pt x="468" y="64"/>
                      <a:pt x="306" y="181"/>
                    </a:cubicBezTo>
                    <a:cubicBezTo>
                      <a:pt x="189" y="280"/>
                      <a:pt x="99" y="415"/>
                      <a:pt x="63" y="568"/>
                    </a:cubicBezTo>
                    <a:cubicBezTo>
                      <a:pt x="27" y="730"/>
                      <a:pt x="0" y="901"/>
                      <a:pt x="9" y="1072"/>
                    </a:cubicBezTo>
                    <a:cubicBezTo>
                      <a:pt x="27" y="1845"/>
                      <a:pt x="261" y="2610"/>
                      <a:pt x="684" y="3267"/>
                    </a:cubicBezTo>
                    <a:cubicBezTo>
                      <a:pt x="945" y="3699"/>
                      <a:pt x="1287" y="4086"/>
                      <a:pt x="1683" y="4410"/>
                    </a:cubicBezTo>
                    <a:cubicBezTo>
                      <a:pt x="2043" y="4688"/>
                      <a:pt x="2412" y="4886"/>
                      <a:pt x="2790" y="4895"/>
                    </a:cubicBezTo>
                    <a:cubicBezTo>
                      <a:pt x="2934" y="4895"/>
                      <a:pt x="3087" y="4850"/>
                      <a:pt x="3212" y="4769"/>
                    </a:cubicBezTo>
                    <a:cubicBezTo>
                      <a:pt x="3356" y="4680"/>
                      <a:pt x="3464" y="4536"/>
                      <a:pt x="3527" y="4374"/>
                    </a:cubicBezTo>
                    <a:cubicBezTo>
                      <a:pt x="3581" y="4194"/>
                      <a:pt x="3617" y="4014"/>
                      <a:pt x="3608" y="3834"/>
                    </a:cubicBezTo>
                    <a:cubicBezTo>
                      <a:pt x="3608" y="3204"/>
                      <a:pt x="3347" y="2412"/>
                      <a:pt x="2862" y="1656"/>
                    </a:cubicBezTo>
                    <a:lnTo>
                      <a:pt x="2862" y="1665"/>
                    </a:lnTo>
                    <a:cubicBezTo>
                      <a:pt x="2592" y="1233"/>
                      <a:pt x="2277" y="847"/>
                      <a:pt x="1917" y="496"/>
                    </a:cubicBezTo>
                    <a:cubicBezTo>
                      <a:pt x="1593" y="208"/>
                      <a:pt x="1251" y="1"/>
                      <a:pt x="8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7" name="Google Shape;1607;p42"/>
            <p:cNvGrpSpPr/>
            <p:nvPr/>
          </p:nvGrpSpPr>
          <p:grpSpPr>
            <a:xfrm>
              <a:off x="6853980" y="1646891"/>
              <a:ext cx="589241" cy="749475"/>
              <a:chOff x="6633805" y="1602866"/>
              <a:chExt cx="589241" cy="749475"/>
            </a:xfrm>
          </p:grpSpPr>
          <p:sp>
            <p:nvSpPr>
              <p:cNvPr id="1608" name="Google Shape;1608;p42"/>
              <p:cNvSpPr/>
              <p:nvPr/>
            </p:nvSpPr>
            <p:spPr>
              <a:xfrm rot="422334">
                <a:off x="6684514" y="1642014"/>
                <a:ext cx="487810" cy="651841"/>
              </a:xfrm>
              <a:custGeom>
                <a:avLst/>
                <a:gdLst/>
                <a:ahLst/>
                <a:cxnLst/>
                <a:rect l="l" t="t" r="r" b="b"/>
                <a:pathLst>
                  <a:path w="22099" h="29530" extrusionOk="0">
                    <a:moveTo>
                      <a:pt x="17231" y="24464"/>
                    </a:moveTo>
                    <a:lnTo>
                      <a:pt x="17231" y="24464"/>
                    </a:lnTo>
                    <a:cubicBezTo>
                      <a:pt x="17114" y="24545"/>
                      <a:pt x="17006" y="24617"/>
                      <a:pt x="16880" y="24689"/>
                    </a:cubicBezTo>
                    <a:cubicBezTo>
                      <a:pt x="17006" y="24617"/>
                      <a:pt x="17123" y="24545"/>
                      <a:pt x="17231" y="24464"/>
                    </a:cubicBezTo>
                    <a:close/>
                    <a:moveTo>
                      <a:pt x="2871" y="0"/>
                    </a:moveTo>
                    <a:cubicBezTo>
                      <a:pt x="2718" y="0"/>
                      <a:pt x="2574" y="18"/>
                      <a:pt x="2421" y="45"/>
                    </a:cubicBezTo>
                    <a:cubicBezTo>
                      <a:pt x="1728" y="189"/>
                      <a:pt x="1278" y="585"/>
                      <a:pt x="972" y="1197"/>
                    </a:cubicBezTo>
                    <a:cubicBezTo>
                      <a:pt x="666" y="1800"/>
                      <a:pt x="531" y="2627"/>
                      <a:pt x="531" y="3518"/>
                    </a:cubicBezTo>
                    <a:cubicBezTo>
                      <a:pt x="531" y="5309"/>
                      <a:pt x="1071" y="7387"/>
                      <a:pt x="1692" y="8701"/>
                    </a:cubicBezTo>
                    <a:cubicBezTo>
                      <a:pt x="1737" y="8800"/>
                      <a:pt x="1710" y="8926"/>
                      <a:pt x="1620" y="8998"/>
                    </a:cubicBezTo>
                    <a:lnTo>
                      <a:pt x="1611" y="9016"/>
                    </a:lnTo>
                    <a:lnTo>
                      <a:pt x="1557" y="9061"/>
                    </a:lnTo>
                    <a:cubicBezTo>
                      <a:pt x="1512" y="9106"/>
                      <a:pt x="1449" y="9160"/>
                      <a:pt x="1377" y="9241"/>
                    </a:cubicBezTo>
                    <a:cubicBezTo>
                      <a:pt x="1170" y="9465"/>
                      <a:pt x="981" y="9690"/>
                      <a:pt x="810" y="9942"/>
                    </a:cubicBezTo>
                    <a:cubicBezTo>
                      <a:pt x="405" y="10536"/>
                      <a:pt x="1" y="11364"/>
                      <a:pt x="1" y="12309"/>
                    </a:cubicBezTo>
                    <a:cubicBezTo>
                      <a:pt x="1" y="12992"/>
                      <a:pt x="207" y="13739"/>
                      <a:pt x="792" y="14540"/>
                    </a:cubicBezTo>
                    <a:cubicBezTo>
                      <a:pt x="1377" y="15341"/>
                      <a:pt x="2340" y="16196"/>
                      <a:pt x="3869" y="17032"/>
                    </a:cubicBezTo>
                    <a:cubicBezTo>
                      <a:pt x="3977" y="17095"/>
                      <a:pt x="4031" y="17221"/>
                      <a:pt x="3986" y="17338"/>
                    </a:cubicBezTo>
                    <a:lnTo>
                      <a:pt x="3986" y="17356"/>
                    </a:lnTo>
                    <a:lnTo>
                      <a:pt x="3968" y="17437"/>
                    </a:lnTo>
                    <a:cubicBezTo>
                      <a:pt x="3950" y="17500"/>
                      <a:pt x="3923" y="17608"/>
                      <a:pt x="3896" y="17734"/>
                    </a:cubicBezTo>
                    <a:cubicBezTo>
                      <a:pt x="3833" y="18076"/>
                      <a:pt x="3797" y="18427"/>
                      <a:pt x="3797" y="18769"/>
                    </a:cubicBezTo>
                    <a:cubicBezTo>
                      <a:pt x="3797" y="19543"/>
                      <a:pt x="3968" y="20478"/>
                      <a:pt x="4598" y="21306"/>
                    </a:cubicBezTo>
                    <a:cubicBezTo>
                      <a:pt x="5228" y="22134"/>
                      <a:pt x="6335" y="22881"/>
                      <a:pt x="8278" y="23223"/>
                    </a:cubicBezTo>
                    <a:cubicBezTo>
                      <a:pt x="8404" y="23241"/>
                      <a:pt x="8494" y="23348"/>
                      <a:pt x="8494" y="23474"/>
                    </a:cubicBezTo>
                    <a:cubicBezTo>
                      <a:pt x="8521" y="24311"/>
                      <a:pt x="8719" y="25130"/>
                      <a:pt x="9061" y="25895"/>
                    </a:cubicBezTo>
                    <a:cubicBezTo>
                      <a:pt x="9628" y="27127"/>
                      <a:pt x="10725" y="28504"/>
                      <a:pt x="12948" y="29179"/>
                    </a:cubicBezTo>
                    <a:cubicBezTo>
                      <a:pt x="13668" y="29404"/>
                      <a:pt x="14432" y="29521"/>
                      <a:pt x="15197" y="29530"/>
                    </a:cubicBezTo>
                    <a:cubicBezTo>
                      <a:pt x="16484" y="29521"/>
                      <a:pt x="17752" y="29170"/>
                      <a:pt x="18859" y="28504"/>
                    </a:cubicBezTo>
                    <a:cubicBezTo>
                      <a:pt x="19273" y="28261"/>
                      <a:pt x="19651" y="27982"/>
                      <a:pt x="20011" y="27667"/>
                    </a:cubicBezTo>
                    <a:cubicBezTo>
                      <a:pt x="19975" y="27640"/>
                      <a:pt x="19957" y="27613"/>
                      <a:pt x="19921" y="27595"/>
                    </a:cubicBezTo>
                    <a:cubicBezTo>
                      <a:pt x="19156" y="26920"/>
                      <a:pt x="18256" y="26084"/>
                      <a:pt x="17231" y="25049"/>
                    </a:cubicBezTo>
                    <a:cubicBezTo>
                      <a:pt x="16502" y="25481"/>
                      <a:pt x="15683" y="25742"/>
                      <a:pt x="14837" y="25841"/>
                    </a:cubicBezTo>
                    <a:cubicBezTo>
                      <a:pt x="14627" y="25861"/>
                      <a:pt x="14415" y="25873"/>
                      <a:pt x="14203" y="25873"/>
                    </a:cubicBezTo>
                    <a:cubicBezTo>
                      <a:pt x="13952" y="25873"/>
                      <a:pt x="13700" y="25857"/>
                      <a:pt x="13452" y="25823"/>
                    </a:cubicBezTo>
                    <a:cubicBezTo>
                      <a:pt x="12921" y="25760"/>
                      <a:pt x="12462" y="25616"/>
                      <a:pt x="12471" y="25553"/>
                    </a:cubicBezTo>
                    <a:cubicBezTo>
                      <a:pt x="12489" y="25481"/>
                      <a:pt x="12948" y="25508"/>
                      <a:pt x="13470" y="25481"/>
                    </a:cubicBezTo>
                    <a:cubicBezTo>
                      <a:pt x="13911" y="25463"/>
                      <a:pt x="14342" y="25427"/>
                      <a:pt x="14774" y="25364"/>
                    </a:cubicBezTo>
                    <a:cubicBezTo>
                      <a:pt x="15512" y="25274"/>
                      <a:pt x="16232" y="25040"/>
                      <a:pt x="16880" y="24689"/>
                    </a:cubicBezTo>
                    <a:cubicBezTo>
                      <a:pt x="16295" y="24095"/>
                      <a:pt x="15683" y="23438"/>
                      <a:pt x="15026" y="22692"/>
                    </a:cubicBezTo>
                    <a:cubicBezTo>
                      <a:pt x="14765" y="22404"/>
                      <a:pt x="14513" y="22116"/>
                      <a:pt x="14261" y="21819"/>
                    </a:cubicBezTo>
                    <a:cubicBezTo>
                      <a:pt x="13899" y="21846"/>
                      <a:pt x="13536" y="21859"/>
                      <a:pt x="13174" y="21859"/>
                    </a:cubicBezTo>
                    <a:cubicBezTo>
                      <a:pt x="12574" y="21859"/>
                      <a:pt x="11973" y="21823"/>
                      <a:pt x="11373" y="21756"/>
                    </a:cubicBezTo>
                    <a:cubicBezTo>
                      <a:pt x="10887" y="21693"/>
                      <a:pt x="10411" y="21585"/>
                      <a:pt x="9934" y="21450"/>
                    </a:cubicBezTo>
                    <a:cubicBezTo>
                      <a:pt x="9385" y="21288"/>
                      <a:pt x="8917" y="21081"/>
                      <a:pt x="8935" y="21027"/>
                    </a:cubicBezTo>
                    <a:cubicBezTo>
                      <a:pt x="8939" y="21011"/>
                      <a:pt x="8974" y="21005"/>
                      <a:pt x="9033" y="21005"/>
                    </a:cubicBezTo>
                    <a:cubicBezTo>
                      <a:pt x="9207" y="21005"/>
                      <a:pt x="9589" y="21063"/>
                      <a:pt x="10006" y="21117"/>
                    </a:cubicBezTo>
                    <a:cubicBezTo>
                      <a:pt x="10563" y="21189"/>
                      <a:pt x="11175" y="21252"/>
                      <a:pt x="11427" y="21270"/>
                    </a:cubicBezTo>
                    <a:cubicBezTo>
                      <a:pt x="12010" y="21341"/>
                      <a:pt x="12598" y="21375"/>
                      <a:pt x="13187" y="21375"/>
                    </a:cubicBezTo>
                    <a:cubicBezTo>
                      <a:pt x="13416" y="21375"/>
                      <a:pt x="13645" y="21370"/>
                      <a:pt x="13875" y="21360"/>
                    </a:cubicBezTo>
                    <a:cubicBezTo>
                      <a:pt x="12822" y="20127"/>
                      <a:pt x="11832" y="18859"/>
                      <a:pt x="10905" y="17590"/>
                    </a:cubicBezTo>
                    <a:cubicBezTo>
                      <a:pt x="9853" y="17563"/>
                      <a:pt x="8809" y="17410"/>
                      <a:pt x="7792" y="17140"/>
                    </a:cubicBezTo>
                    <a:cubicBezTo>
                      <a:pt x="7270" y="16987"/>
                      <a:pt x="6776" y="16780"/>
                      <a:pt x="6299" y="16519"/>
                    </a:cubicBezTo>
                    <a:cubicBezTo>
                      <a:pt x="5732" y="16214"/>
                      <a:pt x="5309" y="15854"/>
                      <a:pt x="5345" y="15809"/>
                    </a:cubicBezTo>
                    <a:cubicBezTo>
                      <a:pt x="5348" y="15803"/>
                      <a:pt x="5356" y="15801"/>
                      <a:pt x="5368" y="15801"/>
                    </a:cubicBezTo>
                    <a:cubicBezTo>
                      <a:pt x="5477" y="15801"/>
                      <a:pt x="5930" y="16018"/>
                      <a:pt x="6443" y="16214"/>
                    </a:cubicBezTo>
                    <a:cubicBezTo>
                      <a:pt x="7009" y="16429"/>
                      <a:pt x="7657" y="16600"/>
                      <a:pt x="7927" y="16672"/>
                    </a:cubicBezTo>
                    <a:cubicBezTo>
                      <a:pt x="8782" y="16906"/>
                      <a:pt x="9655" y="17050"/>
                      <a:pt x="10545" y="17095"/>
                    </a:cubicBezTo>
                    <a:cubicBezTo>
                      <a:pt x="9412" y="15521"/>
                      <a:pt x="8377" y="13964"/>
                      <a:pt x="7468" y="12462"/>
                    </a:cubicBezTo>
                    <a:cubicBezTo>
                      <a:pt x="6587" y="12354"/>
                      <a:pt x="5714" y="12156"/>
                      <a:pt x="4859" y="11895"/>
                    </a:cubicBezTo>
                    <a:cubicBezTo>
                      <a:pt x="4445" y="11751"/>
                      <a:pt x="4049" y="11562"/>
                      <a:pt x="3671" y="11337"/>
                    </a:cubicBezTo>
                    <a:cubicBezTo>
                      <a:pt x="3231" y="11067"/>
                      <a:pt x="2907" y="10734"/>
                      <a:pt x="2952" y="10689"/>
                    </a:cubicBezTo>
                    <a:cubicBezTo>
                      <a:pt x="2956" y="10685"/>
                      <a:pt x="2963" y="10683"/>
                      <a:pt x="2972" y="10683"/>
                    </a:cubicBezTo>
                    <a:cubicBezTo>
                      <a:pt x="3066" y="10683"/>
                      <a:pt x="3416" y="10876"/>
                      <a:pt x="3824" y="11031"/>
                    </a:cubicBezTo>
                    <a:cubicBezTo>
                      <a:pt x="4283" y="11202"/>
                      <a:pt x="4796" y="11364"/>
                      <a:pt x="5012" y="11427"/>
                    </a:cubicBezTo>
                    <a:cubicBezTo>
                      <a:pt x="5705" y="11652"/>
                      <a:pt x="6425" y="11814"/>
                      <a:pt x="7144" y="11931"/>
                    </a:cubicBezTo>
                    <a:cubicBezTo>
                      <a:pt x="6587" y="10986"/>
                      <a:pt x="6074" y="10077"/>
                      <a:pt x="5615" y="9214"/>
                    </a:cubicBezTo>
                    <a:lnTo>
                      <a:pt x="4238" y="6442"/>
                    </a:lnTo>
                    <a:cubicBezTo>
                      <a:pt x="4139" y="6235"/>
                      <a:pt x="4040" y="6028"/>
                      <a:pt x="3950" y="5840"/>
                    </a:cubicBezTo>
                    <a:lnTo>
                      <a:pt x="3698" y="5264"/>
                    </a:lnTo>
                    <a:cubicBezTo>
                      <a:pt x="3545" y="4895"/>
                      <a:pt x="3402" y="4553"/>
                      <a:pt x="3276" y="4238"/>
                    </a:cubicBezTo>
                    <a:cubicBezTo>
                      <a:pt x="2763" y="3005"/>
                      <a:pt x="2484" y="2277"/>
                      <a:pt x="2538" y="2214"/>
                    </a:cubicBezTo>
                    <a:cubicBezTo>
                      <a:pt x="2538" y="2213"/>
                      <a:pt x="2539" y="2212"/>
                      <a:pt x="2541" y="2212"/>
                    </a:cubicBezTo>
                    <a:cubicBezTo>
                      <a:pt x="2583" y="2212"/>
                      <a:pt x="2930" y="2874"/>
                      <a:pt x="3492" y="4031"/>
                    </a:cubicBezTo>
                    <a:cubicBezTo>
                      <a:pt x="3635" y="4337"/>
                      <a:pt x="3797" y="4661"/>
                      <a:pt x="3968" y="5021"/>
                    </a:cubicBezTo>
                    <a:cubicBezTo>
                      <a:pt x="4139" y="5381"/>
                      <a:pt x="4319" y="5768"/>
                      <a:pt x="4544" y="6172"/>
                    </a:cubicBezTo>
                    <a:cubicBezTo>
                      <a:pt x="4985" y="6991"/>
                      <a:pt x="5471" y="7900"/>
                      <a:pt x="6002" y="8899"/>
                    </a:cubicBezTo>
                    <a:cubicBezTo>
                      <a:pt x="6524" y="9843"/>
                      <a:pt x="7117" y="10851"/>
                      <a:pt x="7765" y="11886"/>
                    </a:cubicBezTo>
                    <a:cubicBezTo>
                      <a:pt x="7873" y="11238"/>
                      <a:pt x="7972" y="10599"/>
                      <a:pt x="8044" y="9942"/>
                    </a:cubicBezTo>
                    <a:cubicBezTo>
                      <a:pt x="8071" y="9726"/>
                      <a:pt x="8143" y="9187"/>
                      <a:pt x="8215" y="8674"/>
                    </a:cubicBezTo>
                    <a:cubicBezTo>
                      <a:pt x="8287" y="8161"/>
                      <a:pt x="8332" y="7738"/>
                      <a:pt x="8395" y="7729"/>
                    </a:cubicBezTo>
                    <a:cubicBezTo>
                      <a:pt x="8467" y="7729"/>
                      <a:pt x="8539" y="8179"/>
                      <a:pt x="8557" y="8692"/>
                    </a:cubicBezTo>
                    <a:cubicBezTo>
                      <a:pt x="8575" y="9133"/>
                      <a:pt x="8566" y="9564"/>
                      <a:pt x="8521" y="9996"/>
                    </a:cubicBezTo>
                    <a:cubicBezTo>
                      <a:pt x="8431" y="10842"/>
                      <a:pt x="8296" y="11670"/>
                      <a:pt x="8152" y="12498"/>
                    </a:cubicBezTo>
                    <a:cubicBezTo>
                      <a:pt x="8962" y="13766"/>
                      <a:pt x="9853" y="15089"/>
                      <a:pt x="10806" y="16411"/>
                    </a:cubicBezTo>
                    <a:cubicBezTo>
                      <a:pt x="10977" y="15494"/>
                      <a:pt x="11058" y="14558"/>
                      <a:pt x="11040" y="13622"/>
                    </a:cubicBezTo>
                    <a:cubicBezTo>
                      <a:pt x="11049" y="13334"/>
                      <a:pt x="11040" y="12615"/>
                      <a:pt x="11004" y="11976"/>
                    </a:cubicBezTo>
                    <a:cubicBezTo>
                      <a:pt x="10977" y="11328"/>
                      <a:pt x="10923" y="10752"/>
                      <a:pt x="10995" y="10734"/>
                    </a:cubicBezTo>
                    <a:cubicBezTo>
                      <a:pt x="10996" y="10734"/>
                      <a:pt x="10998" y="10734"/>
                      <a:pt x="10999" y="10734"/>
                    </a:cubicBezTo>
                    <a:cubicBezTo>
                      <a:pt x="11072" y="10734"/>
                      <a:pt x="11231" y="11293"/>
                      <a:pt x="11346" y="11931"/>
                    </a:cubicBezTo>
                    <a:cubicBezTo>
                      <a:pt x="11454" y="12489"/>
                      <a:pt x="11508" y="13046"/>
                      <a:pt x="11526" y="13613"/>
                    </a:cubicBezTo>
                    <a:cubicBezTo>
                      <a:pt x="11544" y="14729"/>
                      <a:pt x="11427" y="15845"/>
                      <a:pt x="11184" y="16933"/>
                    </a:cubicBezTo>
                    <a:cubicBezTo>
                      <a:pt x="12120" y="18202"/>
                      <a:pt x="13101" y="19462"/>
                      <a:pt x="14144" y="20694"/>
                    </a:cubicBezTo>
                    <a:cubicBezTo>
                      <a:pt x="14216" y="19857"/>
                      <a:pt x="14243" y="19012"/>
                      <a:pt x="14225" y="18175"/>
                    </a:cubicBezTo>
                    <a:cubicBezTo>
                      <a:pt x="14216" y="17905"/>
                      <a:pt x="14225" y="17248"/>
                      <a:pt x="14198" y="16654"/>
                    </a:cubicBezTo>
                    <a:cubicBezTo>
                      <a:pt x="14171" y="16061"/>
                      <a:pt x="14126" y="15530"/>
                      <a:pt x="14198" y="15521"/>
                    </a:cubicBezTo>
                    <a:cubicBezTo>
                      <a:pt x="14199" y="15521"/>
                      <a:pt x="14200" y="15521"/>
                      <a:pt x="14200" y="15521"/>
                    </a:cubicBezTo>
                    <a:cubicBezTo>
                      <a:pt x="14273" y="15521"/>
                      <a:pt x="14424" y="16030"/>
                      <a:pt x="14540" y="16618"/>
                    </a:cubicBezTo>
                    <a:cubicBezTo>
                      <a:pt x="14639" y="17131"/>
                      <a:pt x="14693" y="17644"/>
                      <a:pt x="14720" y="18166"/>
                    </a:cubicBezTo>
                    <a:cubicBezTo>
                      <a:pt x="14738" y="19183"/>
                      <a:pt x="14693" y="20190"/>
                      <a:pt x="14576" y="21198"/>
                    </a:cubicBezTo>
                    <a:cubicBezTo>
                      <a:pt x="14882" y="21558"/>
                      <a:pt x="15197" y="21918"/>
                      <a:pt x="15503" y="22269"/>
                    </a:cubicBezTo>
                    <a:cubicBezTo>
                      <a:pt x="16124" y="22962"/>
                      <a:pt x="16709" y="23582"/>
                      <a:pt x="17258" y="24158"/>
                    </a:cubicBezTo>
                    <a:cubicBezTo>
                      <a:pt x="17312" y="23259"/>
                      <a:pt x="17321" y="22368"/>
                      <a:pt x="17267" y="21477"/>
                    </a:cubicBezTo>
                    <a:cubicBezTo>
                      <a:pt x="17258" y="21189"/>
                      <a:pt x="17231" y="20505"/>
                      <a:pt x="17168" y="19884"/>
                    </a:cubicBezTo>
                    <a:cubicBezTo>
                      <a:pt x="17096" y="19273"/>
                      <a:pt x="16988" y="18733"/>
                      <a:pt x="17051" y="18706"/>
                    </a:cubicBezTo>
                    <a:cubicBezTo>
                      <a:pt x="17052" y="18706"/>
                      <a:pt x="17053" y="18705"/>
                      <a:pt x="17054" y="18705"/>
                    </a:cubicBezTo>
                    <a:cubicBezTo>
                      <a:pt x="17122" y="18705"/>
                      <a:pt x="17350" y="19211"/>
                      <a:pt x="17500" y="19830"/>
                    </a:cubicBezTo>
                    <a:cubicBezTo>
                      <a:pt x="17626" y="20361"/>
                      <a:pt x="17716" y="20901"/>
                      <a:pt x="17752" y="21450"/>
                    </a:cubicBezTo>
                    <a:cubicBezTo>
                      <a:pt x="17806" y="22503"/>
                      <a:pt x="17788" y="23564"/>
                      <a:pt x="17707" y="24626"/>
                    </a:cubicBezTo>
                    <a:cubicBezTo>
                      <a:pt x="18706" y="25643"/>
                      <a:pt x="19579" y="26471"/>
                      <a:pt x="20317" y="27145"/>
                    </a:cubicBezTo>
                    <a:cubicBezTo>
                      <a:pt x="20353" y="27181"/>
                      <a:pt x="20380" y="27208"/>
                      <a:pt x="20416" y="27235"/>
                    </a:cubicBezTo>
                    <a:cubicBezTo>
                      <a:pt x="20758" y="26803"/>
                      <a:pt x="21153" y="26066"/>
                      <a:pt x="21477" y="25157"/>
                    </a:cubicBezTo>
                    <a:cubicBezTo>
                      <a:pt x="21873" y="24068"/>
                      <a:pt x="22089" y="22926"/>
                      <a:pt x="22098" y="21765"/>
                    </a:cubicBezTo>
                    <a:cubicBezTo>
                      <a:pt x="22098" y="20595"/>
                      <a:pt x="21846" y="19444"/>
                      <a:pt x="21189" y="18472"/>
                    </a:cubicBezTo>
                    <a:cubicBezTo>
                      <a:pt x="20533" y="17509"/>
                      <a:pt x="19480" y="16708"/>
                      <a:pt x="17815" y="16250"/>
                    </a:cubicBezTo>
                    <a:cubicBezTo>
                      <a:pt x="17707" y="16214"/>
                      <a:pt x="17635" y="16115"/>
                      <a:pt x="17635" y="16007"/>
                    </a:cubicBezTo>
                    <a:lnTo>
                      <a:pt x="17635" y="15980"/>
                    </a:lnTo>
                    <a:lnTo>
                      <a:pt x="17635" y="15908"/>
                    </a:lnTo>
                    <a:cubicBezTo>
                      <a:pt x="17635" y="15836"/>
                      <a:pt x="17617" y="15746"/>
                      <a:pt x="17608" y="15620"/>
                    </a:cubicBezTo>
                    <a:cubicBezTo>
                      <a:pt x="17572" y="15296"/>
                      <a:pt x="17509" y="14972"/>
                      <a:pt x="17420" y="14657"/>
                    </a:cubicBezTo>
                    <a:cubicBezTo>
                      <a:pt x="17222" y="13892"/>
                      <a:pt x="16835" y="12974"/>
                      <a:pt x="16088" y="12336"/>
                    </a:cubicBezTo>
                    <a:cubicBezTo>
                      <a:pt x="15512" y="11850"/>
                      <a:pt x="14801" y="11553"/>
                      <a:pt x="14054" y="11499"/>
                    </a:cubicBezTo>
                    <a:cubicBezTo>
                      <a:pt x="13920" y="11490"/>
                      <a:pt x="13812" y="11373"/>
                      <a:pt x="13821" y="11238"/>
                    </a:cubicBezTo>
                    <a:lnTo>
                      <a:pt x="13821" y="11193"/>
                    </a:lnTo>
                    <a:lnTo>
                      <a:pt x="13821" y="11049"/>
                    </a:lnTo>
                    <a:cubicBezTo>
                      <a:pt x="13812" y="10194"/>
                      <a:pt x="13722" y="9331"/>
                      <a:pt x="13542" y="8494"/>
                    </a:cubicBezTo>
                    <a:cubicBezTo>
                      <a:pt x="13299" y="7387"/>
                      <a:pt x="12822" y="6199"/>
                      <a:pt x="11994" y="5453"/>
                    </a:cubicBezTo>
                    <a:cubicBezTo>
                      <a:pt x="11436" y="4958"/>
                      <a:pt x="10725" y="4634"/>
                      <a:pt x="9754" y="4634"/>
                    </a:cubicBezTo>
                    <a:cubicBezTo>
                      <a:pt x="9358" y="4643"/>
                      <a:pt x="8962" y="4688"/>
                      <a:pt x="8575" y="4778"/>
                    </a:cubicBezTo>
                    <a:cubicBezTo>
                      <a:pt x="8559" y="4780"/>
                      <a:pt x="8544" y="4782"/>
                      <a:pt x="8528" y="4782"/>
                    </a:cubicBezTo>
                    <a:cubicBezTo>
                      <a:pt x="8439" y="4782"/>
                      <a:pt x="8360" y="4738"/>
                      <a:pt x="8314" y="4661"/>
                    </a:cubicBezTo>
                    <a:lnTo>
                      <a:pt x="8296" y="4625"/>
                    </a:lnTo>
                    <a:cubicBezTo>
                      <a:pt x="8278" y="4607"/>
                      <a:pt x="8269" y="4580"/>
                      <a:pt x="8242" y="4544"/>
                    </a:cubicBezTo>
                    <a:cubicBezTo>
                      <a:pt x="8197" y="4472"/>
                      <a:pt x="8134" y="4364"/>
                      <a:pt x="8044" y="4229"/>
                    </a:cubicBezTo>
                    <a:cubicBezTo>
                      <a:pt x="7873" y="3959"/>
                      <a:pt x="7621" y="3581"/>
                      <a:pt x="7306" y="3167"/>
                    </a:cubicBezTo>
                    <a:cubicBezTo>
                      <a:pt x="6686" y="2340"/>
                      <a:pt x="5813" y="1350"/>
                      <a:pt x="4850" y="702"/>
                    </a:cubicBezTo>
                    <a:cubicBezTo>
                      <a:pt x="4211" y="270"/>
                      <a:pt x="3536" y="0"/>
                      <a:pt x="28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600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42"/>
              <p:cNvSpPr/>
              <p:nvPr/>
            </p:nvSpPr>
            <p:spPr>
              <a:xfrm rot="422334">
                <a:off x="6914915" y="2019441"/>
                <a:ext cx="8763" cy="260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118" extrusionOk="0">
                    <a:moveTo>
                      <a:pt x="396" y="117"/>
                    </a:moveTo>
                    <a:lnTo>
                      <a:pt x="396" y="1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2"/>
              <p:cNvSpPr/>
              <p:nvPr/>
            </p:nvSpPr>
            <p:spPr>
              <a:xfrm rot="422334">
                <a:off x="6924151" y="2019649"/>
                <a:ext cx="221" cy="1214"/>
              </a:xfrm>
              <a:custGeom>
                <a:avLst/>
                <a:gdLst/>
                <a:ahLst/>
                <a:cxnLst/>
                <a:rect l="l" t="t" r="r" b="b"/>
                <a:pathLst>
                  <a:path w="10" h="55" extrusionOk="0">
                    <a:moveTo>
                      <a:pt x="9" y="0"/>
                    </a:moveTo>
                    <a:cubicBezTo>
                      <a:pt x="0" y="18"/>
                      <a:pt x="0" y="36"/>
                      <a:pt x="0" y="54"/>
                    </a:cubicBezTo>
                    <a:cubicBezTo>
                      <a:pt x="0" y="36"/>
                      <a:pt x="9" y="18"/>
                      <a:pt x="9" y="0"/>
                    </a:cubicBez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2"/>
              <p:cNvSpPr/>
              <p:nvPr/>
            </p:nvSpPr>
            <p:spPr>
              <a:xfrm rot="422334">
                <a:off x="6925802" y="2019836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42"/>
              <p:cNvSpPr/>
              <p:nvPr/>
            </p:nvSpPr>
            <p:spPr>
              <a:xfrm rot="422334">
                <a:off x="6985901" y="2124581"/>
                <a:ext cx="1015" cy="22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45" y="9"/>
                    </a:lnTo>
                    <a:lnTo>
                      <a:pt x="45" y="9"/>
                    </a:ln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42"/>
              <p:cNvSpPr/>
              <p:nvPr/>
            </p:nvSpPr>
            <p:spPr>
              <a:xfrm rot="422334">
                <a:off x="6913823" y="2017956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2"/>
              <p:cNvSpPr/>
              <p:nvPr/>
            </p:nvSpPr>
            <p:spPr>
              <a:xfrm rot="422334">
                <a:off x="6976821" y="2120348"/>
                <a:ext cx="8962" cy="61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8" extrusionOk="0">
                    <a:moveTo>
                      <a:pt x="405" y="0"/>
                    </a:moveTo>
                    <a:cubicBezTo>
                      <a:pt x="270" y="9"/>
                      <a:pt x="135" y="18"/>
                      <a:pt x="0" y="27"/>
                    </a:cubicBezTo>
                    <a:lnTo>
                      <a:pt x="0" y="27"/>
                    </a:lnTo>
                    <a:cubicBezTo>
                      <a:pt x="135" y="18"/>
                      <a:pt x="270" y="9"/>
                      <a:pt x="405" y="0"/>
                    </a:cubicBez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2"/>
              <p:cNvSpPr/>
              <p:nvPr/>
            </p:nvSpPr>
            <p:spPr>
              <a:xfrm rot="422334">
                <a:off x="6925024" y="2024978"/>
                <a:ext cx="221" cy="55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253" extrusionOk="0">
                    <a:moveTo>
                      <a:pt x="9" y="252"/>
                    </a:moveTo>
                    <a:lnTo>
                      <a:pt x="9" y="25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42"/>
              <p:cNvSpPr/>
              <p:nvPr/>
            </p:nvSpPr>
            <p:spPr>
              <a:xfrm rot="422334">
                <a:off x="6860561" y="1898142"/>
                <a:ext cx="419" cy="35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3" extrusionOk="0">
                    <a:moveTo>
                      <a:pt x="18" y="1"/>
                    </a:moveTo>
                    <a:lnTo>
                      <a:pt x="18" y="1"/>
                    </a:lnTo>
                    <a:lnTo>
                      <a:pt x="0" y="163"/>
                    </a:ln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42"/>
              <p:cNvSpPr/>
              <p:nvPr/>
            </p:nvSpPr>
            <p:spPr>
              <a:xfrm rot="422334">
                <a:off x="6869504" y="1913656"/>
                <a:ext cx="419" cy="280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27" extrusionOk="0">
                    <a:moveTo>
                      <a:pt x="18" y="1"/>
                    </a:moveTo>
                    <a:cubicBezTo>
                      <a:pt x="13" y="22"/>
                      <a:pt x="11" y="47"/>
                      <a:pt x="8" y="73"/>
                    </a:cubicBezTo>
                    <a:lnTo>
                      <a:pt x="8" y="73"/>
                    </a:lnTo>
                    <a:lnTo>
                      <a:pt x="18" y="1"/>
                    </a:lnTo>
                    <a:close/>
                    <a:moveTo>
                      <a:pt x="8" y="73"/>
                    </a:moveTo>
                    <a:lnTo>
                      <a:pt x="0" y="127"/>
                    </a:lnTo>
                    <a:cubicBezTo>
                      <a:pt x="4" y="109"/>
                      <a:pt x="6" y="91"/>
                      <a:pt x="8" y="73"/>
                    </a:cubicBez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42"/>
              <p:cNvSpPr/>
              <p:nvPr/>
            </p:nvSpPr>
            <p:spPr>
              <a:xfrm rot="422334">
                <a:off x="6684307" y="1642345"/>
                <a:ext cx="441919" cy="648464"/>
              </a:xfrm>
              <a:custGeom>
                <a:avLst/>
                <a:gdLst/>
                <a:ahLst/>
                <a:cxnLst/>
                <a:rect l="l" t="t" r="r" b="b"/>
                <a:pathLst>
                  <a:path w="20020" h="29377" extrusionOk="0">
                    <a:moveTo>
                      <a:pt x="17240" y="24320"/>
                    </a:moveTo>
                    <a:lnTo>
                      <a:pt x="17240" y="24320"/>
                    </a:lnTo>
                    <a:cubicBezTo>
                      <a:pt x="17123" y="24401"/>
                      <a:pt x="17015" y="24473"/>
                      <a:pt x="16889" y="24545"/>
                    </a:cubicBezTo>
                    <a:cubicBezTo>
                      <a:pt x="17015" y="24473"/>
                      <a:pt x="17132" y="24401"/>
                      <a:pt x="17240" y="24320"/>
                    </a:cubicBezTo>
                    <a:close/>
                    <a:moveTo>
                      <a:pt x="2079" y="0"/>
                    </a:moveTo>
                    <a:cubicBezTo>
                      <a:pt x="1575" y="189"/>
                      <a:pt x="1224" y="540"/>
                      <a:pt x="972" y="1044"/>
                    </a:cubicBezTo>
                    <a:cubicBezTo>
                      <a:pt x="666" y="1656"/>
                      <a:pt x="531" y="2474"/>
                      <a:pt x="531" y="3365"/>
                    </a:cubicBezTo>
                    <a:cubicBezTo>
                      <a:pt x="531" y="5156"/>
                      <a:pt x="1071" y="7243"/>
                      <a:pt x="1692" y="8548"/>
                    </a:cubicBezTo>
                    <a:cubicBezTo>
                      <a:pt x="1737" y="8656"/>
                      <a:pt x="1710" y="8773"/>
                      <a:pt x="1629" y="8854"/>
                    </a:cubicBezTo>
                    <a:lnTo>
                      <a:pt x="1611" y="8863"/>
                    </a:lnTo>
                    <a:lnTo>
                      <a:pt x="1557" y="8908"/>
                    </a:lnTo>
                    <a:cubicBezTo>
                      <a:pt x="1521" y="8953"/>
                      <a:pt x="1449" y="9016"/>
                      <a:pt x="1377" y="9097"/>
                    </a:cubicBezTo>
                    <a:cubicBezTo>
                      <a:pt x="1170" y="9312"/>
                      <a:pt x="981" y="9546"/>
                      <a:pt x="810" y="9789"/>
                    </a:cubicBezTo>
                    <a:cubicBezTo>
                      <a:pt x="405" y="10383"/>
                      <a:pt x="1" y="11220"/>
                      <a:pt x="1" y="12156"/>
                    </a:cubicBezTo>
                    <a:cubicBezTo>
                      <a:pt x="1" y="12839"/>
                      <a:pt x="207" y="13595"/>
                      <a:pt x="792" y="14396"/>
                    </a:cubicBezTo>
                    <a:cubicBezTo>
                      <a:pt x="1377" y="15197"/>
                      <a:pt x="2340" y="16043"/>
                      <a:pt x="3869" y="16888"/>
                    </a:cubicBezTo>
                    <a:cubicBezTo>
                      <a:pt x="3977" y="16942"/>
                      <a:pt x="4031" y="17068"/>
                      <a:pt x="3995" y="17185"/>
                    </a:cubicBezTo>
                    <a:lnTo>
                      <a:pt x="3995" y="17203"/>
                    </a:lnTo>
                    <a:lnTo>
                      <a:pt x="3968" y="17284"/>
                    </a:lnTo>
                    <a:cubicBezTo>
                      <a:pt x="3950" y="17356"/>
                      <a:pt x="3923" y="17455"/>
                      <a:pt x="3905" y="17581"/>
                    </a:cubicBezTo>
                    <a:cubicBezTo>
                      <a:pt x="3833" y="17923"/>
                      <a:pt x="3806" y="18274"/>
                      <a:pt x="3797" y="18625"/>
                    </a:cubicBezTo>
                    <a:cubicBezTo>
                      <a:pt x="3797" y="19390"/>
                      <a:pt x="3968" y="20325"/>
                      <a:pt x="4598" y="21153"/>
                    </a:cubicBezTo>
                    <a:cubicBezTo>
                      <a:pt x="5228" y="21981"/>
                      <a:pt x="6335" y="22728"/>
                      <a:pt x="8278" y="23070"/>
                    </a:cubicBezTo>
                    <a:cubicBezTo>
                      <a:pt x="8404" y="23088"/>
                      <a:pt x="8494" y="23195"/>
                      <a:pt x="8494" y="23321"/>
                    </a:cubicBezTo>
                    <a:cubicBezTo>
                      <a:pt x="8521" y="24158"/>
                      <a:pt x="8719" y="24977"/>
                      <a:pt x="9070" y="25742"/>
                    </a:cubicBezTo>
                    <a:cubicBezTo>
                      <a:pt x="9628" y="26974"/>
                      <a:pt x="10725" y="28351"/>
                      <a:pt x="12948" y="29035"/>
                    </a:cubicBezTo>
                    <a:cubicBezTo>
                      <a:pt x="13677" y="29260"/>
                      <a:pt x="14432" y="29377"/>
                      <a:pt x="15197" y="29377"/>
                    </a:cubicBezTo>
                    <a:cubicBezTo>
                      <a:pt x="16493" y="29377"/>
                      <a:pt x="17761" y="29026"/>
                      <a:pt x="18868" y="28360"/>
                    </a:cubicBezTo>
                    <a:cubicBezTo>
                      <a:pt x="19282" y="28117"/>
                      <a:pt x="19660" y="27838"/>
                      <a:pt x="20020" y="27523"/>
                    </a:cubicBezTo>
                    <a:cubicBezTo>
                      <a:pt x="19984" y="27496"/>
                      <a:pt x="19966" y="27469"/>
                      <a:pt x="19930" y="27451"/>
                    </a:cubicBezTo>
                    <a:cubicBezTo>
                      <a:pt x="19165" y="26776"/>
                      <a:pt x="18265" y="25940"/>
                      <a:pt x="17240" y="24905"/>
                    </a:cubicBezTo>
                    <a:cubicBezTo>
                      <a:pt x="16511" y="25337"/>
                      <a:pt x="15692" y="25598"/>
                      <a:pt x="14846" y="25697"/>
                    </a:cubicBezTo>
                    <a:cubicBezTo>
                      <a:pt x="14636" y="25717"/>
                      <a:pt x="14424" y="25729"/>
                      <a:pt x="14212" y="25729"/>
                    </a:cubicBezTo>
                    <a:cubicBezTo>
                      <a:pt x="13961" y="25729"/>
                      <a:pt x="13709" y="25713"/>
                      <a:pt x="13461" y="25679"/>
                    </a:cubicBezTo>
                    <a:cubicBezTo>
                      <a:pt x="12930" y="25616"/>
                      <a:pt x="12471" y="25472"/>
                      <a:pt x="12480" y="25409"/>
                    </a:cubicBezTo>
                    <a:cubicBezTo>
                      <a:pt x="12498" y="25337"/>
                      <a:pt x="12957" y="25364"/>
                      <a:pt x="13479" y="25337"/>
                    </a:cubicBezTo>
                    <a:cubicBezTo>
                      <a:pt x="13920" y="25319"/>
                      <a:pt x="14351" y="25283"/>
                      <a:pt x="14783" y="25220"/>
                    </a:cubicBezTo>
                    <a:cubicBezTo>
                      <a:pt x="15521" y="25130"/>
                      <a:pt x="16241" y="24896"/>
                      <a:pt x="16889" y="24545"/>
                    </a:cubicBezTo>
                    <a:cubicBezTo>
                      <a:pt x="16304" y="23951"/>
                      <a:pt x="15692" y="23294"/>
                      <a:pt x="15035" y="22548"/>
                    </a:cubicBezTo>
                    <a:cubicBezTo>
                      <a:pt x="14774" y="22260"/>
                      <a:pt x="14522" y="21972"/>
                      <a:pt x="14270" y="21675"/>
                    </a:cubicBezTo>
                    <a:cubicBezTo>
                      <a:pt x="13908" y="21702"/>
                      <a:pt x="13545" y="21715"/>
                      <a:pt x="13183" y="21715"/>
                    </a:cubicBezTo>
                    <a:cubicBezTo>
                      <a:pt x="12583" y="21715"/>
                      <a:pt x="11982" y="21679"/>
                      <a:pt x="11382" y="21612"/>
                    </a:cubicBezTo>
                    <a:cubicBezTo>
                      <a:pt x="10896" y="21549"/>
                      <a:pt x="10420" y="21441"/>
                      <a:pt x="9943" y="21306"/>
                    </a:cubicBezTo>
                    <a:cubicBezTo>
                      <a:pt x="9394" y="21144"/>
                      <a:pt x="8926" y="20937"/>
                      <a:pt x="8944" y="20883"/>
                    </a:cubicBezTo>
                    <a:cubicBezTo>
                      <a:pt x="8948" y="20867"/>
                      <a:pt x="8983" y="20861"/>
                      <a:pt x="9042" y="20861"/>
                    </a:cubicBezTo>
                    <a:cubicBezTo>
                      <a:pt x="9216" y="20861"/>
                      <a:pt x="9598" y="20919"/>
                      <a:pt x="10015" y="20973"/>
                    </a:cubicBezTo>
                    <a:cubicBezTo>
                      <a:pt x="10572" y="21045"/>
                      <a:pt x="11184" y="21108"/>
                      <a:pt x="11436" y="21126"/>
                    </a:cubicBezTo>
                    <a:cubicBezTo>
                      <a:pt x="12019" y="21197"/>
                      <a:pt x="12607" y="21231"/>
                      <a:pt x="13196" y="21231"/>
                    </a:cubicBezTo>
                    <a:cubicBezTo>
                      <a:pt x="13425" y="21231"/>
                      <a:pt x="13654" y="21226"/>
                      <a:pt x="13884" y="21216"/>
                    </a:cubicBezTo>
                    <a:cubicBezTo>
                      <a:pt x="12831" y="19983"/>
                      <a:pt x="11841" y="18715"/>
                      <a:pt x="10914" y="17446"/>
                    </a:cubicBezTo>
                    <a:cubicBezTo>
                      <a:pt x="9862" y="17419"/>
                      <a:pt x="8818" y="17266"/>
                      <a:pt x="7801" y="16996"/>
                    </a:cubicBezTo>
                    <a:cubicBezTo>
                      <a:pt x="7279" y="16843"/>
                      <a:pt x="6785" y="16636"/>
                      <a:pt x="6308" y="16375"/>
                    </a:cubicBezTo>
                    <a:cubicBezTo>
                      <a:pt x="5741" y="16070"/>
                      <a:pt x="5318" y="15710"/>
                      <a:pt x="5354" y="15665"/>
                    </a:cubicBezTo>
                    <a:cubicBezTo>
                      <a:pt x="5357" y="15659"/>
                      <a:pt x="5365" y="15657"/>
                      <a:pt x="5377" y="15657"/>
                    </a:cubicBezTo>
                    <a:cubicBezTo>
                      <a:pt x="5486" y="15657"/>
                      <a:pt x="5939" y="15874"/>
                      <a:pt x="6452" y="16070"/>
                    </a:cubicBezTo>
                    <a:cubicBezTo>
                      <a:pt x="7018" y="16285"/>
                      <a:pt x="7666" y="16456"/>
                      <a:pt x="7936" y="16528"/>
                    </a:cubicBezTo>
                    <a:cubicBezTo>
                      <a:pt x="8791" y="16762"/>
                      <a:pt x="9664" y="16906"/>
                      <a:pt x="10554" y="16951"/>
                    </a:cubicBezTo>
                    <a:cubicBezTo>
                      <a:pt x="9421" y="15377"/>
                      <a:pt x="8386" y="13820"/>
                      <a:pt x="7477" y="12318"/>
                    </a:cubicBezTo>
                    <a:cubicBezTo>
                      <a:pt x="6596" y="12210"/>
                      <a:pt x="5723" y="12012"/>
                      <a:pt x="4868" y="11751"/>
                    </a:cubicBezTo>
                    <a:cubicBezTo>
                      <a:pt x="4454" y="11607"/>
                      <a:pt x="4058" y="11418"/>
                      <a:pt x="3680" y="11193"/>
                    </a:cubicBezTo>
                    <a:cubicBezTo>
                      <a:pt x="3240" y="10923"/>
                      <a:pt x="2925" y="10590"/>
                      <a:pt x="2961" y="10545"/>
                    </a:cubicBezTo>
                    <a:cubicBezTo>
                      <a:pt x="2965" y="10541"/>
                      <a:pt x="2972" y="10539"/>
                      <a:pt x="2981" y="10539"/>
                    </a:cubicBezTo>
                    <a:cubicBezTo>
                      <a:pt x="3075" y="10539"/>
                      <a:pt x="3425" y="10732"/>
                      <a:pt x="3842" y="10887"/>
                    </a:cubicBezTo>
                    <a:cubicBezTo>
                      <a:pt x="4292" y="11058"/>
                      <a:pt x="4805" y="11220"/>
                      <a:pt x="5021" y="11283"/>
                    </a:cubicBezTo>
                    <a:cubicBezTo>
                      <a:pt x="5714" y="11508"/>
                      <a:pt x="6434" y="11670"/>
                      <a:pt x="7153" y="11787"/>
                    </a:cubicBezTo>
                    <a:cubicBezTo>
                      <a:pt x="6596" y="10842"/>
                      <a:pt x="6083" y="9933"/>
                      <a:pt x="5633" y="9070"/>
                    </a:cubicBezTo>
                    <a:lnTo>
                      <a:pt x="4247" y="6298"/>
                    </a:lnTo>
                    <a:cubicBezTo>
                      <a:pt x="4148" y="6091"/>
                      <a:pt x="4049" y="5884"/>
                      <a:pt x="3959" y="5696"/>
                    </a:cubicBezTo>
                    <a:lnTo>
                      <a:pt x="3716" y="5120"/>
                    </a:lnTo>
                    <a:cubicBezTo>
                      <a:pt x="3554" y="4751"/>
                      <a:pt x="3420" y="4409"/>
                      <a:pt x="3285" y="4094"/>
                    </a:cubicBezTo>
                    <a:cubicBezTo>
                      <a:pt x="2772" y="2861"/>
                      <a:pt x="2502" y="2133"/>
                      <a:pt x="2547" y="2070"/>
                    </a:cubicBezTo>
                    <a:cubicBezTo>
                      <a:pt x="2547" y="2069"/>
                      <a:pt x="2548" y="2068"/>
                      <a:pt x="2550" y="2068"/>
                    </a:cubicBezTo>
                    <a:cubicBezTo>
                      <a:pt x="2592" y="2068"/>
                      <a:pt x="2939" y="2730"/>
                      <a:pt x="3501" y="3887"/>
                    </a:cubicBezTo>
                    <a:cubicBezTo>
                      <a:pt x="3572" y="4040"/>
                      <a:pt x="3653" y="4202"/>
                      <a:pt x="3734" y="4373"/>
                    </a:cubicBezTo>
                    <a:cubicBezTo>
                      <a:pt x="3752" y="4364"/>
                      <a:pt x="3761" y="4355"/>
                      <a:pt x="3779" y="4346"/>
                    </a:cubicBezTo>
                    <a:cubicBezTo>
                      <a:pt x="3123" y="2933"/>
                      <a:pt x="2502" y="1494"/>
                      <a:pt x="20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alpha val="15809"/>
                    </a:schemeClr>
                  </a:gs>
                  <a:gs pos="48000">
                    <a:schemeClr val="accent1">
                      <a:alpha val="15809"/>
                    </a:schemeClr>
                  </a:gs>
                  <a:gs pos="100000">
                    <a:schemeClr val="accent2">
                      <a:alpha val="15809"/>
                    </a:scheme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42"/>
              <p:cNvSpPr/>
              <p:nvPr/>
            </p:nvSpPr>
            <p:spPr>
              <a:xfrm rot="422334">
                <a:off x="6673196" y="1631602"/>
                <a:ext cx="510458" cy="674290"/>
              </a:xfrm>
              <a:custGeom>
                <a:avLst/>
                <a:gdLst/>
                <a:ahLst/>
                <a:cxnLst/>
                <a:rect l="l" t="t" r="r" b="b"/>
                <a:pathLst>
                  <a:path w="23125" h="30547" extrusionOk="0">
                    <a:moveTo>
                      <a:pt x="20542" y="28162"/>
                    </a:moveTo>
                    <a:lnTo>
                      <a:pt x="20515" y="28171"/>
                    </a:lnTo>
                    <a:cubicBezTo>
                      <a:pt x="20518" y="28174"/>
                      <a:pt x="20521" y="28176"/>
                      <a:pt x="20523" y="28178"/>
                    </a:cubicBezTo>
                    <a:lnTo>
                      <a:pt x="20523" y="28178"/>
                    </a:lnTo>
                    <a:cubicBezTo>
                      <a:pt x="20530" y="28173"/>
                      <a:pt x="20536" y="28168"/>
                      <a:pt x="20542" y="28162"/>
                    </a:cubicBezTo>
                    <a:close/>
                    <a:moveTo>
                      <a:pt x="3384" y="0"/>
                    </a:moveTo>
                    <a:cubicBezTo>
                      <a:pt x="3195" y="0"/>
                      <a:pt x="3015" y="18"/>
                      <a:pt x="2826" y="54"/>
                    </a:cubicBezTo>
                    <a:cubicBezTo>
                      <a:pt x="1971" y="216"/>
                      <a:pt x="1368" y="756"/>
                      <a:pt x="1017" y="1476"/>
                    </a:cubicBezTo>
                    <a:cubicBezTo>
                      <a:pt x="666" y="2187"/>
                      <a:pt x="523" y="3077"/>
                      <a:pt x="523" y="4022"/>
                    </a:cubicBezTo>
                    <a:cubicBezTo>
                      <a:pt x="523" y="5840"/>
                      <a:pt x="1035" y="7864"/>
                      <a:pt x="1656" y="9250"/>
                    </a:cubicBezTo>
                    <a:cubicBezTo>
                      <a:pt x="1377" y="9529"/>
                      <a:pt x="1116" y="9835"/>
                      <a:pt x="900" y="10158"/>
                    </a:cubicBezTo>
                    <a:cubicBezTo>
                      <a:pt x="451" y="10806"/>
                      <a:pt x="1" y="11733"/>
                      <a:pt x="1" y="12822"/>
                    </a:cubicBezTo>
                    <a:cubicBezTo>
                      <a:pt x="1" y="13604"/>
                      <a:pt x="244" y="14477"/>
                      <a:pt x="882" y="15350"/>
                    </a:cubicBezTo>
                    <a:cubicBezTo>
                      <a:pt x="1503" y="16196"/>
                      <a:pt x="2484" y="17050"/>
                      <a:pt x="3960" y="17887"/>
                    </a:cubicBezTo>
                    <a:cubicBezTo>
                      <a:pt x="3843" y="18346"/>
                      <a:pt x="3789" y="18814"/>
                      <a:pt x="3789" y="19282"/>
                    </a:cubicBezTo>
                    <a:cubicBezTo>
                      <a:pt x="3789" y="20119"/>
                      <a:pt x="3969" y="21180"/>
                      <a:pt x="4688" y="22125"/>
                    </a:cubicBezTo>
                    <a:cubicBezTo>
                      <a:pt x="5381" y="23043"/>
                      <a:pt x="6569" y="23816"/>
                      <a:pt x="8485" y="24185"/>
                    </a:cubicBezTo>
                    <a:cubicBezTo>
                      <a:pt x="8539" y="25022"/>
                      <a:pt x="8746" y="25850"/>
                      <a:pt x="9097" y="26615"/>
                    </a:cubicBezTo>
                    <a:cubicBezTo>
                      <a:pt x="9700" y="27946"/>
                      <a:pt x="10924" y="29458"/>
                      <a:pt x="13290" y="30178"/>
                    </a:cubicBezTo>
                    <a:cubicBezTo>
                      <a:pt x="14064" y="30421"/>
                      <a:pt x="14873" y="30547"/>
                      <a:pt x="15683" y="30547"/>
                    </a:cubicBezTo>
                    <a:cubicBezTo>
                      <a:pt x="17114" y="30538"/>
                      <a:pt x="18508" y="30142"/>
                      <a:pt x="19723" y="29386"/>
                    </a:cubicBezTo>
                    <a:cubicBezTo>
                      <a:pt x="20137" y="29134"/>
                      <a:pt x="20533" y="28837"/>
                      <a:pt x="20902" y="28504"/>
                    </a:cubicBezTo>
                    <a:cubicBezTo>
                      <a:pt x="20778" y="28399"/>
                      <a:pt x="20655" y="28284"/>
                      <a:pt x="20523" y="28178"/>
                    </a:cubicBezTo>
                    <a:lnTo>
                      <a:pt x="20523" y="28178"/>
                    </a:lnTo>
                    <a:cubicBezTo>
                      <a:pt x="20169" y="28487"/>
                      <a:pt x="19797" y="28769"/>
                      <a:pt x="19390" y="29008"/>
                    </a:cubicBezTo>
                    <a:cubicBezTo>
                      <a:pt x="18283" y="29674"/>
                      <a:pt x="17006" y="30034"/>
                      <a:pt x="15710" y="30034"/>
                    </a:cubicBezTo>
                    <a:cubicBezTo>
                      <a:pt x="14945" y="30034"/>
                      <a:pt x="14190" y="29917"/>
                      <a:pt x="13461" y="29692"/>
                    </a:cubicBezTo>
                    <a:cubicBezTo>
                      <a:pt x="11238" y="29017"/>
                      <a:pt x="10150" y="27640"/>
                      <a:pt x="9583" y="26399"/>
                    </a:cubicBezTo>
                    <a:cubicBezTo>
                      <a:pt x="9232" y="25643"/>
                      <a:pt x="9034" y="24815"/>
                      <a:pt x="9007" y="23978"/>
                    </a:cubicBezTo>
                    <a:cubicBezTo>
                      <a:pt x="9007" y="23861"/>
                      <a:pt x="8917" y="23754"/>
                      <a:pt x="8791" y="23727"/>
                    </a:cubicBezTo>
                    <a:cubicBezTo>
                      <a:pt x="6848" y="23394"/>
                      <a:pt x="5741" y="22647"/>
                      <a:pt x="5111" y="21819"/>
                    </a:cubicBezTo>
                    <a:cubicBezTo>
                      <a:pt x="4481" y="20982"/>
                      <a:pt x="4319" y="20047"/>
                      <a:pt x="4319" y="19282"/>
                    </a:cubicBezTo>
                    <a:cubicBezTo>
                      <a:pt x="4319" y="18931"/>
                      <a:pt x="4346" y="18589"/>
                      <a:pt x="4418" y="18238"/>
                    </a:cubicBezTo>
                    <a:cubicBezTo>
                      <a:pt x="4436" y="18112"/>
                      <a:pt x="4463" y="18013"/>
                      <a:pt x="4481" y="17941"/>
                    </a:cubicBezTo>
                    <a:lnTo>
                      <a:pt x="4508" y="17869"/>
                    </a:lnTo>
                    <a:lnTo>
                      <a:pt x="4508" y="17851"/>
                    </a:lnTo>
                    <a:cubicBezTo>
                      <a:pt x="4544" y="17734"/>
                      <a:pt x="4490" y="17608"/>
                      <a:pt x="4382" y="17545"/>
                    </a:cubicBezTo>
                    <a:cubicBezTo>
                      <a:pt x="2862" y="16700"/>
                      <a:pt x="1890" y="15854"/>
                      <a:pt x="1305" y="15053"/>
                    </a:cubicBezTo>
                    <a:cubicBezTo>
                      <a:pt x="720" y="14243"/>
                      <a:pt x="514" y="13505"/>
                      <a:pt x="514" y="12822"/>
                    </a:cubicBezTo>
                    <a:cubicBezTo>
                      <a:pt x="514" y="11877"/>
                      <a:pt x="918" y="11049"/>
                      <a:pt x="1323" y="10455"/>
                    </a:cubicBezTo>
                    <a:cubicBezTo>
                      <a:pt x="1494" y="10203"/>
                      <a:pt x="1683" y="9969"/>
                      <a:pt x="1890" y="9754"/>
                    </a:cubicBezTo>
                    <a:cubicBezTo>
                      <a:pt x="1962" y="9673"/>
                      <a:pt x="2034" y="9610"/>
                      <a:pt x="2070" y="9565"/>
                    </a:cubicBezTo>
                    <a:lnTo>
                      <a:pt x="2124" y="9520"/>
                    </a:lnTo>
                    <a:lnTo>
                      <a:pt x="2142" y="9511"/>
                    </a:lnTo>
                    <a:cubicBezTo>
                      <a:pt x="2223" y="9439"/>
                      <a:pt x="2250" y="9313"/>
                      <a:pt x="2205" y="9205"/>
                    </a:cubicBezTo>
                    <a:cubicBezTo>
                      <a:pt x="1584" y="7900"/>
                      <a:pt x="1044" y="5822"/>
                      <a:pt x="1044" y="4031"/>
                    </a:cubicBezTo>
                    <a:cubicBezTo>
                      <a:pt x="1044" y="3131"/>
                      <a:pt x="1179" y="2313"/>
                      <a:pt x="1485" y="1701"/>
                    </a:cubicBezTo>
                    <a:cubicBezTo>
                      <a:pt x="1791" y="1098"/>
                      <a:pt x="2241" y="693"/>
                      <a:pt x="2934" y="558"/>
                    </a:cubicBezTo>
                    <a:cubicBezTo>
                      <a:pt x="3087" y="522"/>
                      <a:pt x="3240" y="513"/>
                      <a:pt x="3384" y="513"/>
                    </a:cubicBezTo>
                    <a:cubicBezTo>
                      <a:pt x="4049" y="513"/>
                      <a:pt x="4724" y="783"/>
                      <a:pt x="5363" y="1215"/>
                    </a:cubicBezTo>
                    <a:cubicBezTo>
                      <a:pt x="6326" y="1863"/>
                      <a:pt x="7199" y="2853"/>
                      <a:pt x="7819" y="3680"/>
                    </a:cubicBezTo>
                    <a:cubicBezTo>
                      <a:pt x="8134" y="4094"/>
                      <a:pt x="8386" y="4472"/>
                      <a:pt x="8557" y="4733"/>
                    </a:cubicBezTo>
                    <a:cubicBezTo>
                      <a:pt x="8647" y="4868"/>
                      <a:pt x="8710" y="4976"/>
                      <a:pt x="8755" y="5057"/>
                    </a:cubicBezTo>
                    <a:cubicBezTo>
                      <a:pt x="8782" y="5093"/>
                      <a:pt x="8800" y="5120"/>
                      <a:pt x="8809" y="5138"/>
                    </a:cubicBezTo>
                    <a:lnTo>
                      <a:pt x="8827" y="5165"/>
                    </a:lnTo>
                    <a:cubicBezTo>
                      <a:pt x="8873" y="5250"/>
                      <a:pt x="8959" y="5295"/>
                      <a:pt x="9050" y="5295"/>
                    </a:cubicBezTo>
                    <a:cubicBezTo>
                      <a:pt x="9066" y="5295"/>
                      <a:pt x="9081" y="5293"/>
                      <a:pt x="9097" y="5291"/>
                    </a:cubicBezTo>
                    <a:cubicBezTo>
                      <a:pt x="9484" y="5201"/>
                      <a:pt x="9880" y="5147"/>
                      <a:pt x="10276" y="5147"/>
                    </a:cubicBezTo>
                    <a:cubicBezTo>
                      <a:pt x="11247" y="5147"/>
                      <a:pt x="11967" y="5471"/>
                      <a:pt x="12516" y="5966"/>
                    </a:cubicBezTo>
                    <a:cubicBezTo>
                      <a:pt x="13353" y="6712"/>
                      <a:pt x="13821" y="7900"/>
                      <a:pt x="14064" y="9007"/>
                    </a:cubicBezTo>
                    <a:cubicBezTo>
                      <a:pt x="14244" y="9843"/>
                      <a:pt x="14343" y="10698"/>
                      <a:pt x="14343" y="11562"/>
                    </a:cubicBezTo>
                    <a:lnTo>
                      <a:pt x="14343" y="11706"/>
                    </a:lnTo>
                    <a:lnTo>
                      <a:pt x="14343" y="11751"/>
                    </a:lnTo>
                    <a:cubicBezTo>
                      <a:pt x="14334" y="11886"/>
                      <a:pt x="14442" y="12003"/>
                      <a:pt x="14576" y="12012"/>
                    </a:cubicBezTo>
                    <a:cubicBezTo>
                      <a:pt x="15323" y="12066"/>
                      <a:pt x="16043" y="12354"/>
                      <a:pt x="16619" y="12849"/>
                    </a:cubicBezTo>
                    <a:cubicBezTo>
                      <a:pt x="17357" y="13487"/>
                      <a:pt x="17744" y="14405"/>
                      <a:pt x="17942" y="15170"/>
                    </a:cubicBezTo>
                    <a:cubicBezTo>
                      <a:pt x="18022" y="15485"/>
                      <a:pt x="18085" y="15809"/>
                      <a:pt x="18121" y="16133"/>
                    </a:cubicBezTo>
                    <a:cubicBezTo>
                      <a:pt x="18130" y="16250"/>
                      <a:pt x="18139" y="16349"/>
                      <a:pt x="18139" y="16421"/>
                    </a:cubicBezTo>
                    <a:lnTo>
                      <a:pt x="18139" y="16493"/>
                    </a:lnTo>
                    <a:lnTo>
                      <a:pt x="18139" y="16511"/>
                    </a:lnTo>
                    <a:cubicBezTo>
                      <a:pt x="18139" y="16628"/>
                      <a:pt x="18220" y="16727"/>
                      <a:pt x="18328" y="16763"/>
                    </a:cubicBezTo>
                    <a:cubicBezTo>
                      <a:pt x="19993" y="17221"/>
                      <a:pt x="21055" y="18022"/>
                      <a:pt x="21702" y="18985"/>
                    </a:cubicBezTo>
                    <a:cubicBezTo>
                      <a:pt x="22350" y="19957"/>
                      <a:pt x="22611" y="21108"/>
                      <a:pt x="22611" y="22278"/>
                    </a:cubicBezTo>
                    <a:cubicBezTo>
                      <a:pt x="22593" y="23430"/>
                      <a:pt x="22386" y="24581"/>
                      <a:pt x="21981" y="25670"/>
                    </a:cubicBezTo>
                    <a:cubicBezTo>
                      <a:pt x="21666" y="26570"/>
                      <a:pt x="21262" y="27316"/>
                      <a:pt x="20929" y="27748"/>
                    </a:cubicBezTo>
                    <a:cubicBezTo>
                      <a:pt x="21055" y="27856"/>
                      <a:pt x="21181" y="27982"/>
                      <a:pt x="21298" y="28081"/>
                    </a:cubicBezTo>
                    <a:cubicBezTo>
                      <a:pt x="21693" y="27586"/>
                      <a:pt x="22116" y="26804"/>
                      <a:pt x="22467" y="25832"/>
                    </a:cubicBezTo>
                    <a:cubicBezTo>
                      <a:pt x="22881" y="24689"/>
                      <a:pt x="23106" y="23484"/>
                      <a:pt x="23124" y="22269"/>
                    </a:cubicBezTo>
                    <a:cubicBezTo>
                      <a:pt x="23124" y="21027"/>
                      <a:pt x="22854" y="19768"/>
                      <a:pt x="22125" y="18697"/>
                    </a:cubicBezTo>
                    <a:cubicBezTo>
                      <a:pt x="21424" y="17653"/>
                      <a:pt x="20299" y="16808"/>
                      <a:pt x="18634" y="16313"/>
                    </a:cubicBezTo>
                    <a:cubicBezTo>
                      <a:pt x="18589" y="15575"/>
                      <a:pt x="18418" y="14846"/>
                      <a:pt x="18139" y="14162"/>
                    </a:cubicBezTo>
                    <a:cubicBezTo>
                      <a:pt x="17879" y="13505"/>
                      <a:pt x="17465" y="12921"/>
                      <a:pt x="16943" y="12453"/>
                    </a:cubicBezTo>
                    <a:cubicBezTo>
                      <a:pt x="16349" y="11949"/>
                      <a:pt x="15620" y="11625"/>
                      <a:pt x="14846" y="11535"/>
                    </a:cubicBezTo>
                    <a:cubicBezTo>
                      <a:pt x="14846" y="10932"/>
                      <a:pt x="14792" y="9268"/>
                      <a:pt x="14208" y="7711"/>
                    </a:cubicBezTo>
                    <a:cubicBezTo>
                      <a:pt x="13920" y="6919"/>
                      <a:pt x="13488" y="6155"/>
                      <a:pt x="12849" y="5579"/>
                    </a:cubicBezTo>
                    <a:cubicBezTo>
                      <a:pt x="12210" y="5003"/>
                      <a:pt x="11355" y="4634"/>
                      <a:pt x="10267" y="4634"/>
                    </a:cubicBezTo>
                    <a:cubicBezTo>
                      <a:pt x="9898" y="4634"/>
                      <a:pt x="9529" y="4679"/>
                      <a:pt x="9169" y="4751"/>
                    </a:cubicBezTo>
                    <a:cubicBezTo>
                      <a:pt x="8674" y="3950"/>
                      <a:pt x="8116" y="3185"/>
                      <a:pt x="7496" y="2475"/>
                    </a:cubicBezTo>
                    <a:cubicBezTo>
                      <a:pt x="6956" y="1836"/>
                      <a:pt x="6326" y="1269"/>
                      <a:pt x="5642" y="783"/>
                    </a:cubicBezTo>
                    <a:cubicBezTo>
                      <a:pt x="4949" y="324"/>
                      <a:pt x="4175" y="0"/>
                      <a:pt x="3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42"/>
              <p:cNvSpPr/>
              <p:nvPr/>
            </p:nvSpPr>
            <p:spPr>
              <a:xfrm rot="422334">
                <a:off x="6754067" y="1680000"/>
                <a:ext cx="183743" cy="328349"/>
              </a:xfrm>
              <a:custGeom>
                <a:avLst/>
                <a:gdLst/>
                <a:ahLst/>
                <a:cxnLst/>
                <a:rect l="l" t="t" r="r" b="b"/>
                <a:pathLst>
                  <a:path w="8324" h="14875" extrusionOk="0">
                    <a:moveTo>
                      <a:pt x="49" y="0"/>
                    </a:moveTo>
                    <a:cubicBezTo>
                      <a:pt x="48" y="0"/>
                      <a:pt x="47" y="1"/>
                      <a:pt x="46" y="2"/>
                    </a:cubicBezTo>
                    <a:cubicBezTo>
                      <a:pt x="1" y="56"/>
                      <a:pt x="271" y="784"/>
                      <a:pt x="784" y="2026"/>
                    </a:cubicBezTo>
                    <a:cubicBezTo>
                      <a:pt x="919" y="2332"/>
                      <a:pt x="1053" y="2674"/>
                      <a:pt x="1215" y="3043"/>
                    </a:cubicBezTo>
                    <a:lnTo>
                      <a:pt x="1458" y="3619"/>
                    </a:lnTo>
                    <a:cubicBezTo>
                      <a:pt x="1548" y="3816"/>
                      <a:pt x="1647" y="4014"/>
                      <a:pt x="1746" y="4221"/>
                    </a:cubicBezTo>
                    <a:lnTo>
                      <a:pt x="3132" y="6993"/>
                    </a:lnTo>
                    <a:cubicBezTo>
                      <a:pt x="3582" y="7856"/>
                      <a:pt x="4095" y="8765"/>
                      <a:pt x="4652" y="9710"/>
                    </a:cubicBezTo>
                    <a:cubicBezTo>
                      <a:pt x="4823" y="9737"/>
                      <a:pt x="4985" y="9764"/>
                      <a:pt x="5147" y="9782"/>
                    </a:cubicBezTo>
                    <a:lnTo>
                      <a:pt x="5093" y="10259"/>
                    </a:lnTo>
                    <a:lnTo>
                      <a:pt x="4985" y="10241"/>
                    </a:lnTo>
                    <a:lnTo>
                      <a:pt x="4985" y="10241"/>
                    </a:lnTo>
                    <a:cubicBezTo>
                      <a:pt x="5894" y="11734"/>
                      <a:pt x="6920" y="13300"/>
                      <a:pt x="8053" y="14874"/>
                    </a:cubicBezTo>
                    <a:lnTo>
                      <a:pt x="8179" y="14874"/>
                    </a:lnTo>
                    <a:cubicBezTo>
                      <a:pt x="8233" y="14649"/>
                      <a:pt x="8278" y="14424"/>
                      <a:pt x="8323" y="14199"/>
                    </a:cubicBezTo>
                    <a:cubicBezTo>
                      <a:pt x="7361" y="12868"/>
                      <a:pt x="6470" y="11554"/>
                      <a:pt x="5660" y="10286"/>
                    </a:cubicBezTo>
                    <a:cubicBezTo>
                      <a:pt x="5642" y="10367"/>
                      <a:pt x="5633" y="10466"/>
                      <a:pt x="5615" y="10556"/>
                    </a:cubicBezTo>
                    <a:lnTo>
                      <a:pt x="5138" y="10457"/>
                    </a:lnTo>
                    <a:cubicBezTo>
                      <a:pt x="5183" y="10196"/>
                      <a:pt x="5228" y="9935"/>
                      <a:pt x="5273" y="9674"/>
                    </a:cubicBezTo>
                    <a:cubicBezTo>
                      <a:pt x="4625" y="8630"/>
                      <a:pt x="4032" y="7631"/>
                      <a:pt x="3510" y="6687"/>
                    </a:cubicBezTo>
                    <a:cubicBezTo>
                      <a:pt x="2979" y="5688"/>
                      <a:pt x="2493" y="4770"/>
                      <a:pt x="2061" y="3960"/>
                    </a:cubicBezTo>
                    <a:cubicBezTo>
                      <a:pt x="1836" y="3556"/>
                      <a:pt x="1647" y="3169"/>
                      <a:pt x="1476" y="2800"/>
                    </a:cubicBezTo>
                    <a:cubicBezTo>
                      <a:pt x="1305" y="2440"/>
                      <a:pt x="1143" y="2116"/>
                      <a:pt x="1000" y="1819"/>
                    </a:cubicBezTo>
                    <a:cubicBezTo>
                      <a:pt x="438" y="662"/>
                      <a:pt x="100" y="0"/>
                      <a:pt x="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42"/>
              <p:cNvSpPr/>
              <p:nvPr/>
            </p:nvSpPr>
            <p:spPr>
              <a:xfrm rot="422334">
                <a:off x="6976390" y="2121513"/>
                <a:ext cx="66155" cy="76883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3483" extrusionOk="0">
                    <a:moveTo>
                      <a:pt x="315" y="0"/>
                    </a:moveTo>
                    <a:cubicBezTo>
                      <a:pt x="306" y="90"/>
                      <a:pt x="297" y="189"/>
                      <a:pt x="288" y="288"/>
                    </a:cubicBezTo>
                    <a:lnTo>
                      <a:pt x="243" y="279"/>
                    </a:lnTo>
                    <a:lnTo>
                      <a:pt x="243" y="279"/>
                    </a:lnTo>
                    <a:lnTo>
                      <a:pt x="279" y="594"/>
                    </a:lnTo>
                    <a:cubicBezTo>
                      <a:pt x="189" y="603"/>
                      <a:pt x="90" y="603"/>
                      <a:pt x="0" y="612"/>
                    </a:cubicBezTo>
                    <a:cubicBezTo>
                      <a:pt x="252" y="909"/>
                      <a:pt x="504" y="1197"/>
                      <a:pt x="765" y="1485"/>
                    </a:cubicBezTo>
                    <a:cubicBezTo>
                      <a:pt x="1422" y="2222"/>
                      <a:pt x="2034" y="2879"/>
                      <a:pt x="2619" y="3482"/>
                    </a:cubicBezTo>
                    <a:cubicBezTo>
                      <a:pt x="2745" y="3410"/>
                      <a:pt x="2862" y="3338"/>
                      <a:pt x="2970" y="3266"/>
                    </a:cubicBezTo>
                    <a:cubicBezTo>
                      <a:pt x="2979" y="3158"/>
                      <a:pt x="2988" y="3059"/>
                      <a:pt x="2997" y="2951"/>
                    </a:cubicBezTo>
                    <a:cubicBezTo>
                      <a:pt x="2439" y="2384"/>
                      <a:pt x="1872" y="1755"/>
                      <a:pt x="1242" y="1062"/>
                    </a:cubicBezTo>
                    <a:cubicBezTo>
                      <a:pt x="927" y="711"/>
                      <a:pt x="621" y="351"/>
                      <a:pt x="3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42"/>
              <p:cNvSpPr/>
              <p:nvPr/>
            </p:nvSpPr>
            <p:spPr>
              <a:xfrm rot="422334">
                <a:off x="6912921" y="2019239"/>
                <a:ext cx="71718" cy="97544"/>
              </a:xfrm>
              <a:custGeom>
                <a:avLst/>
                <a:gdLst/>
                <a:ahLst/>
                <a:cxnLst/>
                <a:rect l="l" t="t" r="r" b="b"/>
                <a:pathLst>
                  <a:path w="3249" h="4419" extrusionOk="0">
                    <a:moveTo>
                      <a:pt x="297" y="0"/>
                    </a:moveTo>
                    <a:cubicBezTo>
                      <a:pt x="288" y="54"/>
                      <a:pt x="279" y="108"/>
                      <a:pt x="261" y="171"/>
                    </a:cubicBezTo>
                    <a:lnTo>
                      <a:pt x="324" y="171"/>
                    </a:lnTo>
                    <a:lnTo>
                      <a:pt x="333" y="657"/>
                    </a:lnTo>
                    <a:cubicBezTo>
                      <a:pt x="225" y="657"/>
                      <a:pt x="108" y="648"/>
                      <a:pt x="0" y="648"/>
                    </a:cubicBezTo>
                    <a:cubicBezTo>
                      <a:pt x="927" y="1917"/>
                      <a:pt x="1926" y="3176"/>
                      <a:pt x="2970" y="4418"/>
                    </a:cubicBezTo>
                    <a:lnTo>
                      <a:pt x="3176" y="4400"/>
                    </a:lnTo>
                    <a:cubicBezTo>
                      <a:pt x="3203" y="4184"/>
                      <a:pt x="3221" y="3968"/>
                      <a:pt x="3248" y="3752"/>
                    </a:cubicBezTo>
                    <a:cubicBezTo>
                      <a:pt x="2214" y="2520"/>
                      <a:pt x="1224" y="1260"/>
                      <a:pt x="2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42"/>
              <p:cNvSpPr/>
              <p:nvPr/>
            </p:nvSpPr>
            <p:spPr>
              <a:xfrm rot="422334">
                <a:off x="7028370" y="2209672"/>
                <a:ext cx="154936" cy="133679"/>
              </a:xfrm>
              <a:custGeom>
                <a:avLst/>
                <a:gdLst/>
                <a:ahLst/>
                <a:cxnLst/>
                <a:rect l="l" t="t" r="r" b="b"/>
                <a:pathLst>
                  <a:path w="7019" h="6056" extrusionOk="0">
                    <a:moveTo>
                      <a:pt x="477" y="0"/>
                    </a:moveTo>
                    <a:cubicBezTo>
                      <a:pt x="468" y="108"/>
                      <a:pt x="459" y="216"/>
                      <a:pt x="450" y="315"/>
                    </a:cubicBezTo>
                    <a:lnTo>
                      <a:pt x="208" y="297"/>
                    </a:lnTo>
                    <a:cubicBezTo>
                      <a:pt x="136" y="342"/>
                      <a:pt x="73" y="378"/>
                      <a:pt x="1" y="423"/>
                    </a:cubicBezTo>
                    <a:cubicBezTo>
                      <a:pt x="1026" y="1458"/>
                      <a:pt x="1926" y="2285"/>
                      <a:pt x="2691" y="2960"/>
                    </a:cubicBezTo>
                    <a:cubicBezTo>
                      <a:pt x="2727" y="2987"/>
                      <a:pt x="2745" y="3005"/>
                      <a:pt x="2781" y="3032"/>
                    </a:cubicBezTo>
                    <a:cubicBezTo>
                      <a:pt x="2907" y="3149"/>
                      <a:pt x="3042" y="3266"/>
                      <a:pt x="3159" y="3374"/>
                    </a:cubicBezTo>
                    <a:cubicBezTo>
                      <a:pt x="4193" y="4265"/>
                      <a:pt x="4976" y="4841"/>
                      <a:pt x="5525" y="5246"/>
                    </a:cubicBezTo>
                    <a:cubicBezTo>
                      <a:pt x="6472" y="5913"/>
                      <a:pt x="6791" y="6055"/>
                      <a:pt x="6911" y="6055"/>
                    </a:cubicBezTo>
                    <a:cubicBezTo>
                      <a:pt x="6953" y="6055"/>
                      <a:pt x="6971" y="6038"/>
                      <a:pt x="6983" y="6019"/>
                    </a:cubicBezTo>
                    <a:cubicBezTo>
                      <a:pt x="7019" y="5956"/>
                      <a:pt x="7001" y="5866"/>
                      <a:pt x="5804" y="4886"/>
                    </a:cubicBezTo>
                    <a:cubicBezTo>
                      <a:pt x="5291" y="4445"/>
                      <a:pt x="4553" y="3851"/>
                      <a:pt x="3564" y="2951"/>
                    </a:cubicBezTo>
                    <a:cubicBezTo>
                      <a:pt x="3438" y="2843"/>
                      <a:pt x="3312" y="2726"/>
                      <a:pt x="3186" y="2618"/>
                    </a:cubicBezTo>
                    <a:lnTo>
                      <a:pt x="3186" y="2609"/>
                    </a:lnTo>
                    <a:cubicBezTo>
                      <a:pt x="3150" y="2582"/>
                      <a:pt x="3123" y="2555"/>
                      <a:pt x="3087" y="2519"/>
                    </a:cubicBezTo>
                    <a:cubicBezTo>
                      <a:pt x="2349" y="1845"/>
                      <a:pt x="1476" y="1017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42"/>
              <p:cNvSpPr/>
              <p:nvPr/>
            </p:nvSpPr>
            <p:spPr>
              <a:xfrm rot="422334">
                <a:off x="6930770" y="2191033"/>
                <a:ext cx="109663" cy="30992"/>
              </a:xfrm>
              <a:custGeom>
                <a:avLst/>
                <a:gdLst/>
                <a:ahLst/>
                <a:cxnLst/>
                <a:rect l="l" t="t" r="r" b="b"/>
                <a:pathLst>
                  <a:path w="4968" h="1404" extrusionOk="0">
                    <a:moveTo>
                      <a:pt x="4770" y="0"/>
                    </a:moveTo>
                    <a:cubicBezTo>
                      <a:pt x="4653" y="72"/>
                      <a:pt x="4545" y="144"/>
                      <a:pt x="4419" y="216"/>
                    </a:cubicBezTo>
                    <a:cubicBezTo>
                      <a:pt x="3771" y="576"/>
                      <a:pt x="3051" y="801"/>
                      <a:pt x="2313" y="891"/>
                    </a:cubicBezTo>
                    <a:cubicBezTo>
                      <a:pt x="1881" y="954"/>
                      <a:pt x="1450" y="999"/>
                      <a:pt x="1009" y="1008"/>
                    </a:cubicBezTo>
                    <a:cubicBezTo>
                      <a:pt x="487" y="1044"/>
                      <a:pt x="28" y="1008"/>
                      <a:pt x="10" y="1089"/>
                    </a:cubicBezTo>
                    <a:cubicBezTo>
                      <a:pt x="1" y="1143"/>
                      <a:pt x="460" y="1296"/>
                      <a:pt x="991" y="1350"/>
                    </a:cubicBezTo>
                    <a:cubicBezTo>
                      <a:pt x="1246" y="1385"/>
                      <a:pt x="1505" y="1403"/>
                      <a:pt x="1763" y="1403"/>
                    </a:cubicBezTo>
                    <a:cubicBezTo>
                      <a:pt x="1968" y="1403"/>
                      <a:pt x="2173" y="1392"/>
                      <a:pt x="2376" y="1368"/>
                    </a:cubicBezTo>
                    <a:cubicBezTo>
                      <a:pt x="3222" y="1278"/>
                      <a:pt x="4041" y="1008"/>
                      <a:pt x="4770" y="585"/>
                    </a:cubicBezTo>
                    <a:cubicBezTo>
                      <a:pt x="4842" y="540"/>
                      <a:pt x="4905" y="495"/>
                      <a:pt x="4968" y="450"/>
                    </a:cubicBezTo>
                    <a:lnTo>
                      <a:pt x="4734" y="432"/>
                    </a:lnTo>
                    <a:cubicBezTo>
                      <a:pt x="4752" y="288"/>
                      <a:pt x="4761" y="144"/>
                      <a:pt x="4770" y="9"/>
                    </a:cubicBezTo>
                    <a:lnTo>
                      <a:pt x="47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42"/>
              <p:cNvSpPr/>
              <p:nvPr/>
            </p:nvSpPr>
            <p:spPr>
              <a:xfrm rot="422334">
                <a:off x="7039334" y="2070901"/>
                <a:ext cx="18101" cy="13767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237" extrusionOk="0">
                    <a:moveTo>
                      <a:pt x="67" y="0"/>
                    </a:moveTo>
                    <a:cubicBezTo>
                      <a:pt x="66" y="0"/>
                      <a:pt x="65" y="1"/>
                      <a:pt x="64" y="1"/>
                    </a:cubicBezTo>
                    <a:cubicBezTo>
                      <a:pt x="1" y="19"/>
                      <a:pt x="118" y="559"/>
                      <a:pt x="181" y="1179"/>
                    </a:cubicBezTo>
                    <a:cubicBezTo>
                      <a:pt x="235" y="1800"/>
                      <a:pt x="271" y="2484"/>
                      <a:pt x="280" y="2763"/>
                    </a:cubicBezTo>
                    <a:cubicBezTo>
                      <a:pt x="325" y="3663"/>
                      <a:pt x="325" y="4554"/>
                      <a:pt x="271" y="5453"/>
                    </a:cubicBezTo>
                    <a:cubicBezTo>
                      <a:pt x="262" y="5552"/>
                      <a:pt x="253" y="5660"/>
                      <a:pt x="244" y="5759"/>
                    </a:cubicBezTo>
                    <a:cubicBezTo>
                      <a:pt x="235" y="5903"/>
                      <a:pt x="226" y="6047"/>
                      <a:pt x="208" y="6182"/>
                    </a:cubicBezTo>
                    <a:lnTo>
                      <a:pt x="451" y="6209"/>
                    </a:lnTo>
                    <a:lnTo>
                      <a:pt x="693" y="6236"/>
                    </a:lnTo>
                    <a:cubicBezTo>
                      <a:pt x="702" y="6128"/>
                      <a:pt x="711" y="6020"/>
                      <a:pt x="720" y="5912"/>
                    </a:cubicBezTo>
                    <a:cubicBezTo>
                      <a:pt x="801" y="4859"/>
                      <a:pt x="819" y="3798"/>
                      <a:pt x="765" y="2736"/>
                    </a:cubicBezTo>
                    <a:lnTo>
                      <a:pt x="765" y="2736"/>
                    </a:lnTo>
                    <a:lnTo>
                      <a:pt x="765" y="2745"/>
                    </a:lnTo>
                    <a:cubicBezTo>
                      <a:pt x="729" y="2196"/>
                      <a:pt x="639" y="1656"/>
                      <a:pt x="513" y="1125"/>
                    </a:cubicBezTo>
                    <a:cubicBezTo>
                      <a:pt x="372" y="515"/>
                      <a:pt x="13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42"/>
              <p:cNvSpPr/>
              <p:nvPr/>
            </p:nvSpPr>
            <p:spPr>
              <a:xfrm rot="422334">
                <a:off x="6984640" y="1993266"/>
                <a:ext cx="14525" cy="131715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967" extrusionOk="0">
                    <a:moveTo>
                      <a:pt x="130" y="0"/>
                    </a:moveTo>
                    <a:cubicBezTo>
                      <a:pt x="129" y="0"/>
                      <a:pt x="128" y="0"/>
                      <a:pt x="126" y="1"/>
                    </a:cubicBezTo>
                    <a:cubicBezTo>
                      <a:pt x="72" y="10"/>
                      <a:pt x="108" y="541"/>
                      <a:pt x="126" y="1134"/>
                    </a:cubicBezTo>
                    <a:cubicBezTo>
                      <a:pt x="153" y="1728"/>
                      <a:pt x="144" y="2385"/>
                      <a:pt x="153" y="2646"/>
                    </a:cubicBezTo>
                    <a:cubicBezTo>
                      <a:pt x="171" y="3492"/>
                      <a:pt x="144" y="4328"/>
                      <a:pt x="72" y="5174"/>
                    </a:cubicBezTo>
                    <a:cubicBezTo>
                      <a:pt x="45" y="5390"/>
                      <a:pt x="27" y="5606"/>
                      <a:pt x="0" y="5822"/>
                    </a:cubicBezTo>
                    <a:cubicBezTo>
                      <a:pt x="132" y="5813"/>
                      <a:pt x="264" y="5804"/>
                      <a:pt x="396" y="5796"/>
                    </a:cubicBezTo>
                    <a:lnTo>
                      <a:pt x="396" y="5796"/>
                    </a:lnTo>
                    <a:lnTo>
                      <a:pt x="423" y="5957"/>
                    </a:lnTo>
                    <a:lnTo>
                      <a:pt x="468" y="5966"/>
                    </a:lnTo>
                    <a:cubicBezTo>
                      <a:pt x="477" y="5867"/>
                      <a:pt x="486" y="5768"/>
                      <a:pt x="495" y="5678"/>
                    </a:cubicBezTo>
                    <a:cubicBezTo>
                      <a:pt x="612" y="4670"/>
                      <a:pt x="657" y="3654"/>
                      <a:pt x="639" y="2637"/>
                    </a:cubicBezTo>
                    <a:cubicBezTo>
                      <a:pt x="621" y="2124"/>
                      <a:pt x="558" y="1602"/>
                      <a:pt x="468" y="1098"/>
                    </a:cubicBezTo>
                    <a:cubicBezTo>
                      <a:pt x="353" y="506"/>
                      <a:pt x="195" y="0"/>
                      <a:pt x="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2"/>
              <p:cNvSpPr/>
              <p:nvPr/>
            </p:nvSpPr>
            <p:spPr>
              <a:xfrm rot="422334">
                <a:off x="6863183" y="2106293"/>
                <a:ext cx="124165" cy="18984"/>
              </a:xfrm>
              <a:custGeom>
                <a:avLst/>
                <a:gdLst/>
                <a:ahLst/>
                <a:cxnLst/>
                <a:rect l="l" t="t" r="r" b="b"/>
                <a:pathLst>
                  <a:path w="5625" h="860" extrusionOk="0">
                    <a:moveTo>
                      <a:pt x="122" y="1"/>
                    </a:moveTo>
                    <a:cubicBezTo>
                      <a:pt x="60" y="1"/>
                      <a:pt x="24" y="8"/>
                      <a:pt x="19" y="27"/>
                    </a:cubicBezTo>
                    <a:cubicBezTo>
                      <a:pt x="1" y="90"/>
                      <a:pt x="469" y="288"/>
                      <a:pt x="1018" y="450"/>
                    </a:cubicBezTo>
                    <a:cubicBezTo>
                      <a:pt x="1495" y="585"/>
                      <a:pt x="1971" y="693"/>
                      <a:pt x="2457" y="756"/>
                    </a:cubicBezTo>
                    <a:cubicBezTo>
                      <a:pt x="3057" y="823"/>
                      <a:pt x="3658" y="859"/>
                      <a:pt x="4258" y="859"/>
                    </a:cubicBezTo>
                    <a:cubicBezTo>
                      <a:pt x="4620" y="859"/>
                      <a:pt x="4983" y="846"/>
                      <a:pt x="5345" y="819"/>
                    </a:cubicBezTo>
                    <a:cubicBezTo>
                      <a:pt x="5435" y="810"/>
                      <a:pt x="5534" y="810"/>
                      <a:pt x="5624" y="801"/>
                    </a:cubicBezTo>
                    <a:lnTo>
                      <a:pt x="5588" y="486"/>
                    </a:lnTo>
                    <a:lnTo>
                      <a:pt x="5561" y="324"/>
                    </a:lnTo>
                    <a:cubicBezTo>
                      <a:pt x="5435" y="333"/>
                      <a:pt x="5291" y="342"/>
                      <a:pt x="5156" y="351"/>
                    </a:cubicBezTo>
                    <a:lnTo>
                      <a:pt x="4950" y="360"/>
                    </a:lnTo>
                    <a:cubicBezTo>
                      <a:pt x="4723" y="370"/>
                      <a:pt x="4495" y="375"/>
                      <a:pt x="4267" y="375"/>
                    </a:cubicBezTo>
                    <a:cubicBezTo>
                      <a:pt x="3682" y="375"/>
                      <a:pt x="3094" y="341"/>
                      <a:pt x="2511" y="270"/>
                    </a:cubicBezTo>
                    <a:cubicBezTo>
                      <a:pt x="2259" y="252"/>
                      <a:pt x="1647" y="189"/>
                      <a:pt x="1090" y="117"/>
                    </a:cubicBezTo>
                    <a:cubicBezTo>
                      <a:pt x="677" y="64"/>
                      <a:pt x="298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42"/>
              <p:cNvSpPr/>
              <p:nvPr/>
            </p:nvSpPr>
            <p:spPr>
              <a:xfrm rot="422334">
                <a:off x="6796711" y="1982960"/>
                <a:ext cx="131119" cy="39711"/>
              </a:xfrm>
              <a:custGeom>
                <a:avLst/>
                <a:gdLst/>
                <a:ahLst/>
                <a:cxnLst/>
                <a:rect l="l" t="t" r="r" b="b"/>
                <a:pathLst>
                  <a:path w="5940" h="1799" extrusionOk="0">
                    <a:moveTo>
                      <a:pt x="68" y="0"/>
                    </a:moveTo>
                    <a:cubicBezTo>
                      <a:pt x="57" y="0"/>
                      <a:pt x="49" y="2"/>
                      <a:pt x="46" y="8"/>
                    </a:cubicBezTo>
                    <a:cubicBezTo>
                      <a:pt x="1" y="71"/>
                      <a:pt x="442" y="422"/>
                      <a:pt x="1000" y="727"/>
                    </a:cubicBezTo>
                    <a:cubicBezTo>
                      <a:pt x="1477" y="979"/>
                      <a:pt x="1971" y="1186"/>
                      <a:pt x="2493" y="1339"/>
                    </a:cubicBezTo>
                    <a:cubicBezTo>
                      <a:pt x="3510" y="1609"/>
                      <a:pt x="4554" y="1762"/>
                      <a:pt x="5606" y="1789"/>
                    </a:cubicBezTo>
                    <a:cubicBezTo>
                      <a:pt x="5714" y="1789"/>
                      <a:pt x="5831" y="1798"/>
                      <a:pt x="5939" y="1798"/>
                    </a:cubicBezTo>
                    <a:lnTo>
                      <a:pt x="5921" y="1312"/>
                    </a:lnTo>
                    <a:lnTo>
                      <a:pt x="5858" y="1312"/>
                    </a:lnTo>
                    <a:cubicBezTo>
                      <a:pt x="5849" y="1357"/>
                      <a:pt x="5840" y="1402"/>
                      <a:pt x="5831" y="1447"/>
                    </a:cubicBezTo>
                    <a:lnTo>
                      <a:pt x="5363" y="1312"/>
                    </a:lnTo>
                    <a:lnTo>
                      <a:pt x="5363" y="1303"/>
                    </a:lnTo>
                    <a:lnTo>
                      <a:pt x="5246" y="1303"/>
                    </a:lnTo>
                    <a:cubicBezTo>
                      <a:pt x="4356" y="1249"/>
                      <a:pt x="3474" y="1114"/>
                      <a:pt x="2619" y="880"/>
                    </a:cubicBezTo>
                    <a:cubicBezTo>
                      <a:pt x="2358" y="799"/>
                      <a:pt x="1701" y="637"/>
                      <a:pt x="1135" y="413"/>
                    </a:cubicBezTo>
                    <a:cubicBezTo>
                      <a:pt x="622" y="217"/>
                      <a:pt x="176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42"/>
              <p:cNvSpPr/>
              <p:nvPr/>
            </p:nvSpPr>
            <p:spPr>
              <a:xfrm rot="422334">
                <a:off x="6921950" y="1879220"/>
                <a:ext cx="19690" cy="143833"/>
              </a:xfrm>
              <a:custGeom>
                <a:avLst/>
                <a:gdLst/>
                <a:ahLst/>
                <a:cxnLst/>
                <a:rect l="l" t="t" r="r" b="b"/>
                <a:pathLst>
                  <a:path w="892" h="6516" extrusionOk="0">
                    <a:moveTo>
                      <a:pt x="344" y="1"/>
                    </a:moveTo>
                    <a:cubicBezTo>
                      <a:pt x="343" y="1"/>
                      <a:pt x="343" y="1"/>
                      <a:pt x="342" y="1"/>
                    </a:cubicBezTo>
                    <a:cubicBezTo>
                      <a:pt x="279" y="19"/>
                      <a:pt x="324" y="595"/>
                      <a:pt x="351" y="1243"/>
                    </a:cubicBezTo>
                    <a:cubicBezTo>
                      <a:pt x="378" y="1891"/>
                      <a:pt x="387" y="2601"/>
                      <a:pt x="387" y="2889"/>
                    </a:cubicBezTo>
                    <a:cubicBezTo>
                      <a:pt x="396" y="3825"/>
                      <a:pt x="324" y="4761"/>
                      <a:pt x="153" y="5687"/>
                    </a:cubicBezTo>
                    <a:cubicBezTo>
                      <a:pt x="108" y="5912"/>
                      <a:pt x="63" y="6146"/>
                      <a:pt x="9" y="6362"/>
                    </a:cubicBezTo>
                    <a:cubicBezTo>
                      <a:pt x="9" y="6362"/>
                      <a:pt x="9" y="6371"/>
                      <a:pt x="9" y="6371"/>
                    </a:cubicBezTo>
                    <a:lnTo>
                      <a:pt x="0" y="6380"/>
                    </a:lnTo>
                    <a:lnTo>
                      <a:pt x="468" y="6515"/>
                    </a:lnTo>
                    <a:cubicBezTo>
                      <a:pt x="477" y="6470"/>
                      <a:pt x="486" y="6425"/>
                      <a:pt x="495" y="6380"/>
                    </a:cubicBezTo>
                    <a:cubicBezTo>
                      <a:pt x="504" y="6335"/>
                      <a:pt x="522" y="6272"/>
                      <a:pt x="531" y="6209"/>
                    </a:cubicBezTo>
                    <a:cubicBezTo>
                      <a:pt x="774" y="5121"/>
                      <a:pt x="891" y="4005"/>
                      <a:pt x="873" y="2889"/>
                    </a:cubicBezTo>
                    <a:cubicBezTo>
                      <a:pt x="855" y="2322"/>
                      <a:pt x="792" y="1756"/>
                      <a:pt x="693" y="1198"/>
                    </a:cubicBezTo>
                    <a:cubicBezTo>
                      <a:pt x="577" y="555"/>
                      <a:pt x="399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42"/>
              <p:cNvSpPr/>
              <p:nvPr/>
            </p:nvSpPr>
            <p:spPr>
              <a:xfrm rot="422334">
                <a:off x="6758225" y="1862666"/>
                <a:ext cx="104498" cy="39932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1809" extrusionOk="0">
                    <a:moveTo>
                      <a:pt x="71" y="1"/>
                    </a:moveTo>
                    <a:cubicBezTo>
                      <a:pt x="59" y="1"/>
                      <a:pt x="50" y="3"/>
                      <a:pt x="46" y="9"/>
                    </a:cubicBezTo>
                    <a:cubicBezTo>
                      <a:pt x="1" y="72"/>
                      <a:pt x="325" y="396"/>
                      <a:pt x="765" y="657"/>
                    </a:cubicBezTo>
                    <a:cubicBezTo>
                      <a:pt x="1143" y="882"/>
                      <a:pt x="1539" y="1071"/>
                      <a:pt x="1953" y="1215"/>
                    </a:cubicBezTo>
                    <a:cubicBezTo>
                      <a:pt x="2808" y="1485"/>
                      <a:pt x="3681" y="1674"/>
                      <a:pt x="4562" y="1791"/>
                    </a:cubicBezTo>
                    <a:cubicBezTo>
                      <a:pt x="4598" y="1791"/>
                      <a:pt x="4643" y="1800"/>
                      <a:pt x="4679" y="1809"/>
                    </a:cubicBezTo>
                    <a:lnTo>
                      <a:pt x="4733" y="1323"/>
                    </a:lnTo>
                    <a:cubicBezTo>
                      <a:pt x="4562" y="1305"/>
                      <a:pt x="4400" y="1278"/>
                      <a:pt x="4238" y="1251"/>
                    </a:cubicBezTo>
                    <a:cubicBezTo>
                      <a:pt x="3519" y="1143"/>
                      <a:pt x="2799" y="972"/>
                      <a:pt x="2106" y="747"/>
                    </a:cubicBezTo>
                    <a:cubicBezTo>
                      <a:pt x="1890" y="684"/>
                      <a:pt x="1377" y="522"/>
                      <a:pt x="918" y="351"/>
                    </a:cubicBezTo>
                    <a:cubicBezTo>
                      <a:pt x="516" y="190"/>
                      <a:pt x="172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2"/>
              <p:cNvSpPr/>
              <p:nvPr/>
            </p:nvSpPr>
            <p:spPr>
              <a:xfrm rot="422334">
                <a:off x="6865622" y="1805579"/>
                <a:ext cx="20882" cy="111252"/>
              </a:xfrm>
              <a:custGeom>
                <a:avLst/>
                <a:gdLst/>
                <a:ahLst/>
                <a:cxnLst/>
                <a:rect l="l" t="t" r="r" b="b"/>
                <a:pathLst>
                  <a:path w="946" h="5040" extrusionOk="0">
                    <a:moveTo>
                      <a:pt x="776" y="1"/>
                    </a:moveTo>
                    <a:cubicBezTo>
                      <a:pt x="775" y="1"/>
                      <a:pt x="775" y="1"/>
                      <a:pt x="774" y="1"/>
                    </a:cubicBezTo>
                    <a:cubicBezTo>
                      <a:pt x="702" y="1"/>
                      <a:pt x="657" y="451"/>
                      <a:pt x="594" y="946"/>
                    </a:cubicBezTo>
                    <a:cubicBezTo>
                      <a:pt x="522" y="1441"/>
                      <a:pt x="441" y="1998"/>
                      <a:pt x="414" y="2214"/>
                    </a:cubicBezTo>
                    <a:cubicBezTo>
                      <a:pt x="342" y="2862"/>
                      <a:pt x="243" y="3510"/>
                      <a:pt x="135" y="4158"/>
                    </a:cubicBezTo>
                    <a:cubicBezTo>
                      <a:pt x="90" y="4419"/>
                      <a:pt x="45" y="4680"/>
                      <a:pt x="0" y="4941"/>
                    </a:cubicBezTo>
                    <a:lnTo>
                      <a:pt x="477" y="5040"/>
                    </a:lnTo>
                    <a:cubicBezTo>
                      <a:pt x="495" y="4950"/>
                      <a:pt x="504" y="4851"/>
                      <a:pt x="522" y="4770"/>
                    </a:cubicBezTo>
                    <a:cubicBezTo>
                      <a:pt x="675" y="3933"/>
                      <a:pt x="801" y="3105"/>
                      <a:pt x="891" y="2268"/>
                    </a:cubicBezTo>
                    <a:cubicBezTo>
                      <a:pt x="936" y="1836"/>
                      <a:pt x="945" y="1396"/>
                      <a:pt x="936" y="955"/>
                    </a:cubicBezTo>
                    <a:cubicBezTo>
                      <a:pt x="918" y="447"/>
                      <a:pt x="839" y="1"/>
                      <a:pt x="7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42"/>
            <p:cNvGrpSpPr/>
            <p:nvPr/>
          </p:nvGrpSpPr>
          <p:grpSpPr>
            <a:xfrm>
              <a:off x="7075688" y="1175779"/>
              <a:ext cx="643704" cy="534595"/>
              <a:chOff x="6845488" y="1185354"/>
              <a:chExt cx="643704" cy="534595"/>
            </a:xfrm>
          </p:grpSpPr>
          <p:sp>
            <p:nvSpPr>
              <p:cNvPr id="1633" name="Google Shape;1633;p42"/>
              <p:cNvSpPr/>
              <p:nvPr/>
            </p:nvSpPr>
            <p:spPr>
              <a:xfrm rot="422334">
                <a:off x="7166561" y="1454846"/>
                <a:ext cx="67171" cy="131958"/>
              </a:xfrm>
              <a:custGeom>
                <a:avLst/>
                <a:gdLst/>
                <a:ahLst/>
                <a:cxnLst/>
                <a:rect l="l" t="t" r="r" b="b"/>
                <a:pathLst>
                  <a:path w="3043" h="5978" extrusionOk="0">
                    <a:moveTo>
                      <a:pt x="1027" y="1"/>
                    </a:moveTo>
                    <a:cubicBezTo>
                      <a:pt x="973" y="298"/>
                      <a:pt x="901" y="649"/>
                      <a:pt x="820" y="1036"/>
                    </a:cubicBezTo>
                    <a:cubicBezTo>
                      <a:pt x="604" y="2097"/>
                      <a:pt x="352" y="3411"/>
                      <a:pt x="181" y="4428"/>
                    </a:cubicBezTo>
                    <a:cubicBezTo>
                      <a:pt x="91" y="4914"/>
                      <a:pt x="28" y="5399"/>
                      <a:pt x="1" y="5885"/>
                    </a:cubicBezTo>
                    <a:lnTo>
                      <a:pt x="1" y="5894"/>
                    </a:lnTo>
                    <a:cubicBezTo>
                      <a:pt x="55" y="5912"/>
                      <a:pt x="118" y="5921"/>
                      <a:pt x="181" y="5930"/>
                    </a:cubicBezTo>
                    <a:cubicBezTo>
                      <a:pt x="375" y="5960"/>
                      <a:pt x="575" y="5978"/>
                      <a:pt x="771" y="5978"/>
                    </a:cubicBezTo>
                    <a:cubicBezTo>
                      <a:pt x="811" y="5978"/>
                      <a:pt x="852" y="5977"/>
                      <a:pt x="892" y="5975"/>
                    </a:cubicBezTo>
                    <a:cubicBezTo>
                      <a:pt x="932" y="5976"/>
                      <a:pt x="973" y="5976"/>
                      <a:pt x="1014" y="5976"/>
                    </a:cubicBezTo>
                    <a:cubicBezTo>
                      <a:pt x="1621" y="5976"/>
                      <a:pt x="2227" y="5913"/>
                      <a:pt x="2826" y="5795"/>
                    </a:cubicBezTo>
                    <a:cubicBezTo>
                      <a:pt x="2898" y="5777"/>
                      <a:pt x="2970" y="5759"/>
                      <a:pt x="3042" y="5732"/>
                    </a:cubicBezTo>
                    <a:cubicBezTo>
                      <a:pt x="3033" y="5651"/>
                      <a:pt x="3015" y="5570"/>
                      <a:pt x="2997" y="5489"/>
                    </a:cubicBezTo>
                    <a:cubicBezTo>
                      <a:pt x="2961" y="5345"/>
                      <a:pt x="2907" y="5157"/>
                      <a:pt x="2844" y="4941"/>
                    </a:cubicBezTo>
                    <a:cubicBezTo>
                      <a:pt x="2709" y="4509"/>
                      <a:pt x="2529" y="3969"/>
                      <a:pt x="2322" y="3402"/>
                    </a:cubicBezTo>
                    <a:cubicBezTo>
                      <a:pt x="1908" y="2259"/>
                      <a:pt x="1414" y="982"/>
                      <a:pt x="1081" y="136"/>
                    </a:cubicBezTo>
                    <a:cubicBezTo>
                      <a:pt x="1063" y="91"/>
                      <a:pt x="1045" y="46"/>
                      <a:pt x="1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42"/>
              <p:cNvSpPr/>
              <p:nvPr/>
            </p:nvSpPr>
            <p:spPr>
              <a:xfrm rot="422334">
                <a:off x="6883178" y="1233143"/>
                <a:ext cx="566658" cy="441146"/>
              </a:xfrm>
              <a:custGeom>
                <a:avLst/>
                <a:gdLst/>
                <a:ahLst/>
                <a:cxnLst/>
                <a:rect l="l" t="t" r="r" b="b"/>
                <a:pathLst>
                  <a:path w="25671" h="19985" extrusionOk="0">
                    <a:moveTo>
                      <a:pt x="1458" y="1"/>
                    </a:moveTo>
                    <a:cubicBezTo>
                      <a:pt x="469" y="2178"/>
                      <a:pt x="1" y="4374"/>
                      <a:pt x="1" y="6470"/>
                    </a:cubicBezTo>
                    <a:cubicBezTo>
                      <a:pt x="1" y="9682"/>
                      <a:pt x="1107" y="12660"/>
                      <a:pt x="3195" y="15018"/>
                    </a:cubicBezTo>
                    <a:cubicBezTo>
                      <a:pt x="5282" y="17366"/>
                      <a:pt x="8359" y="19084"/>
                      <a:pt x="12309" y="19750"/>
                    </a:cubicBezTo>
                    <a:cubicBezTo>
                      <a:pt x="13182" y="19903"/>
                      <a:pt x="14073" y="19984"/>
                      <a:pt x="14972" y="19984"/>
                    </a:cubicBezTo>
                    <a:cubicBezTo>
                      <a:pt x="19021" y="19984"/>
                      <a:pt x="21649" y="18257"/>
                      <a:pt x="23322" y="16466"/>
                    </a:cubicBezTo>
                    <a:cubicBezTo>
                      <a:pt x="24321" y="15395"/>
                      <a:pt x="25113" y="14163"/>
                      <a:pt x="25670" y="12804"/>
                    </a:cubicBezTo>
                    <a:lnTo>
                      <a:pt x="24105" y="11976"/>
                    </a:lnTo>
                    <a:cubicBezTo>
                      <a:pt x="23619" y="13110"/>
                      <a:pt x="22818" y="14541"/>
                      <a:pt x="21469" y="15746"/>
                    </a:cubicBezTo>
                    <a:cubicBezTo>
                      <a:pt x="20020" y="17042"/>
                      <a:pt x="17942" y="18041"/>
                      <a:pt x="15044" y="18041"/>
                    </a:cubicBezTo>
                    <a:cubicBezTo>
                      <a:pt x="14253" y="18032"/>
                      <a:pt x="13470" y="17969"/>
                      <a:pt x="12696" y="17843"/>
                    </a:cubicBezTo>
                    <a:cubicBezTo>
                      <a:pt x="9097" y="17258"/>
                      <a:pt x="6398" y="15836"/>
                      <a:pt x="4589" y="13848"/>
                    </a:cubicBezTo>
                    <a:cubicBezTo>
                      <a:pt x="2790" y="11859"/>
                      <a:pt x="1890" y="9304"/>
                      <a:pt x="1890" y="6506"/>
                    </a:cubicBezTo>
                    <a:cubicBezTo>
                      <a:pt x="1890" y="4697"/>
                      <a:pt x="2268" y="2772"/>
                      <a:pt x="3006" y="820"/>
                    </a:cubicBezTo>
                    <a:lnTo>
                      <a:pt x="14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42"/>
              <p:cNvSpPr/>
              <p:nvPr/>
            </p:nvSpPr>
            <p:spPr>
              <a:xfrm rot="422334">
                <a:off x="6938089" y="1257015"/>
                <a:ext cx="468915" cy="363667"/>
              </a:xfrm>
              <a:custGeom>
                <a:avLst/>
                <a:gdLst/>
                <a:ahLst/>
                <a:cxnLst/>
                <a:rect l="l" t="t" r="r" b="b"/>
                <a:pathLst>
                  <a:path w="21243" h="16475" extrusionOk="0">
                    <a:moveTo>
                      <a:pt x="2069" y="2115"/>
                    </a:moveTo>
                    <a:cubicBezTo>
                      <a:pt x="2150" y="2115"/>
                      <a:pt x="2231" y="2133"/>
                      <a:pt x="2303" y="2160"/>
                    </a:cubicBezTo>
                    <a:cubicBezTo>
                      <a:pt x="2384" y="2187"/>
                      <a:pt x="2474" y="2223"/>
                      <a:pt x="2573" y="2268"/>
                    </a:cubicBezTo>
                    <a:cubicBezTo>
                      <a:pt x="2780" y="2349"/>
                      <a:pt x="3032" y="2466"/>
                      <a:pt x="3320" y="2610"/>
                    </a:cubicBezTo>
                    <a:cubicBezTo>
                      <a:pt x="3896" y="2898"/>
                      <a:pt x="4607" y="3276"/>
                      <a:pt x="5309" y="3653"/>
                    </a:cubicBezTo>
                    <a:cubicBezTo>
                      <a:pt x="6703" y="4418"/>
                      <a:pt x="8026" y="5165"/>
                      <a:pt x="8026" y="5165"/>
                    </a:cubicBezTo>
                    <a:cubicBezTo>
                      <a:pt x="8116" y="5219"/>
                      <a:pt x="8161" y="5318"/>
                      <a:pt x="8152" y="5426"/>
                    </a:cubicBezTo>
                    <a:cubicBezTo>
                      <a:pt x="8134" y="5525"/>
                      <a:pt x="8053" y="5615"/>
                      <a:pt x="7954" y="5633"/>
                    </a:cubicBezTo>
                    <a:cubicBezTo>
                      <a:pt x="7954" y="5633"/>
                      <a:pt x="5462" y="6209"/>
                      <a:pt x="3617" y="6497"/>
                    </a:cubicBezTo>
                    <a:cubicBezTo>
                      <a:pt x="3113" y="6587"/>
                      <a:pt x="2600" y="6641"/>
                      <a:pt x="2096" y="6659"/>
                    </a:cubicBezTo>
                    <a:cubicBezTo>
                      <a:pt x="2007" y="6659"/>
                      <a:pt x="1917" y="6659"/>
                      <a:pt x="1836" y="6650"/>
                    </a:cubicBezTo>
                    <a:cubicBezTo>
                      <a:pt x="1755" y="6641"/>
                      <a:pt x="1674" y="6614"/>
                      <a:pt x="1602" y="6578"/>
                    </a:cubicBezTo>
                    <a:cubicBezTo>
                      <a:pt x="1512" y="6524"/>
                      <a:pt x="1440" y="6443"/>
                      <a:pt x="1404" y="6344"/>
                    </a:cubicBezTo>
                    <a:cubicBezTo>
                      <a:pt x="1359" y="6254"/>
                      <a:pt x="1323" y="6155"/>
                      <a:pt x="1305" y="6056"/>
                    </a:cubicBezTo>
                    <a:cubicBezTo>
                      <a:pt x="1260" y="5822"/>
                      <a:pt x="1242" y="5588"/>
                      <a:pt x="1251" y="5345"/>
                    </a:cubicBezTo>
                    <a:cubicBezTo>
                      <a:pt x="1251" y="4814"/>
                      <a:pt x="1296" y="4283"/>
                      <a:pt x="1386" y="3761"/>
                    </a:cubicBezTo>
                    <a:cubicBezTo>
                      <a:pt x="1440" y="3321"/>
                      <a:pt x="1548" y="2898"/>
                      <a:pt x="1683" y="2484"/>
                    </a:cubicBezTo>
                    <a:cubicBezTo>
                      <a:pt x="1710" y="2403"/>
                      <a:pt x="1746" y="2331"/>
                      <a:pt x="1800" y="2259"/>
                    </a:cubicBezTo>
                    <a:cubicBezTo>
                      <a:pt x="1827" y="2214"/>
                      <a:pt x="1872" y="2178"/>
                      <a:pt x="1926" y="2151"/>
                    </a:cubicBezTo>
                    <a:cubicBezTo>
                      <a:pt x="1971" y="2124"/>
                      <a:pt x="2024" y="2115"/>
                      <a:pt x="2069" y="2115"/>
                    </a:cubicBezTo>
                    <a:close/>
                    <a:moveTo>
                      <a:pt x="8517" y="6367"/>
                    </a:moveTo>
                    <a:cubicBezTo>
                      <a:pt x="8610" y="6367"/>
                      <a:pt x="8697" y="6418"/>
                      <a:pt x="8737" y="6497"/>
                    </a:cubicBezTo>
                    <a:cubicBezTo>
                      <a:pt x="8791" y="6587"/>
                      <a:pt x="8782" y="6704"/>
                      <a:pt x="8710" y="6785"/>
                    </a:cubicBezTo>
                    <a:cubicBezTo>
                      <a:pt x="8710" y="6785"/>
                      <a:pt x="6793" y="8962"/>
                      <a:pt x="5489" y="10375"/>
                    </a:cubicBezTo>
                    <a:cubicBezTo>
                      <a:pt x="5057" y="10842"/>
                      <a:pt x="4688" y="11220"/>
                      <a:pt x="4472" y="11427"/>
                    </a:cubicBezTo>
                    <a:cubicBezTo>
                      <a:pt x="4418" y="11472"/>
                      <a:pt x="4364" y="11517"/>
                      <a:pt x="4310" y="11553"/>
                    </a:cubicBezTo>
                    <a:cubicBezTo>
                      <a:pt x="4247" y="11598"/>
                      <a:pt x="4166" y="11625"/>
                      <a:pt x="4085" y="11625"/>
                    </a:cubicBezTo>
                    <a:cubicBezTo>
                      <a:pt x="3950" y="11616"/>
                      <a:pt x="3824" y="11562"/>
                      <a:pt x="3725" y="11481"/>
                    </a:cubicBezTo>
                    <a:cubicBezTo>
                      <a:pt x="3608" y="11400"/>
                      <a:pt x="3509" y="11301"/>
                      <a:pt x="3419" y="11202"/>
                    </a:cubicBezTo>
                    <a:cubicBezTo>
                      <a:pt x="3185" y="10932"/>
                      <a:pt x="2978" y="10653"/>
                      <a:pt x="2789" y="10357"/>
                    </a:cubicBezTo>
                    <a:cubicBezTo>
                      <a:pt x="2411" y="9772"/>
                      <a:pt x="2087" y="9160"/>
                      <a:pt x="1827" y="8521"/>
                    </a:cubicBezTo>
                    <a:cubicBezTo>
                      <a:pt x="1782" y="8404"/>
                      <a:pt x="1755" y="8287"/>
                      <a:pt x="1746" y="8161"/>
                    </a:cubicBezTo>
                    <a:lnTo>
                      <a:pt x="1746" y="8134"/>
                    </a:lnTo>
                    <a:cubicBezTo>
                      <a:pt x="1746" y="8062"/>
                      <a:pt x="1782" y="7990"/>
                      <a:pt x="1827" y="7936"/>
                    </a:cubicBezTo>
                    <a:cubicBezTo>
                      <a:pt x="1863" y="7900"/>
                      <a:pt x="1899" y="7873"/>
                      <a:pt x="1935" y="7846"/>
                    </a:cubicBezTo>
                    <a:cubicBezTo>
                      <a:pt x="2024" y="7792"/>
                      <a:pt x="2105" y="7756"/>
                      <a:pt x="2195" y="7720"/>
                    </a:cubicBezTo>
                    <a:cubicBezTo>
                      <a:pt x="2447" y="7621"/>
                      <a:pt x="2708" y="7540"/>
                      <a:pt x="2969" y="7477"/>
                    </a:cubicBezTo>
                    <a:cubicBezTo>
                      <a:pt x="3590" y="7306"/>
                      <a:pt x="4409" y="7135"/>
                      <a:pt x="5219" y="6965"/>
                    </a:cubicBezTo>
                    <a:cubicBezTo>
                      <a:pt x="6847" y="6641"/>
                      <a:pt x="8467" y="6371"/>
                      <a:pt x="8476" y="6371"/>
                    </a:cubicBezTo>
                    <a:cubicBezTo>
                      <a:pt x="8490" y="6368"/>
                      <a:pt x="8504" y="6367"/>
                      <a:pt x="8517" y="6367"/>
                    </a:cubicBezTo>
                    <a:close/>
                    <a:moveTo>
                      <a:pt x="13246" y="7668"/>
                    </a:moveTo>
                    <a:cubicBezTo>
                      <a:pt x="13291" y="7668"/>
                      <a:pt x="13337" y="7679"/>
                      <a:pt x="13379" y="7702"/>
                    </a:cubicBezTo>
                    <a:cubicBezTo>
                      <a:pt x="13379" y="7702"/>
                      <a:pt x="15917" y="9160"/>
                      <a:pt x="17536" y="10240"/>
                    </a:cubicBezTo>
                    <a:cubicBezTo>
                      <a:pt x="17968" y="10509"/>
                      <a:pt x="18373" y="10806"/>
                      <a:pt x="18760" y="11139"/>
                    </a:cubicBezTo>
                    <a:cubicBezTo>
                      <a:pt x="18823" y="11193"/>
                      <a:pt x="18877" y="11265"/>
                      <a:pt x="18913" y="11337"/>
                    </a:cubicBezTo>
                    <a:cubicBezTo>
                      <a:pt x="18949" y="11391"/>
                      <a:pt x="18967" y="11445"/>
                      <a:pt x="18967" y="11508"/>
                    </a:cubicBezTo>
                    <a:lnTo>
                      <a:pt x="18967" y="11544"/>
                    </a:lnTo>
                    <a:cubicBezTo>
                      <a:pt x="18949" y="11616"/>
                      <a:pt x="18931" y="11688"/>
                      <a:pt x="18895" y="11751"/>
                    </a:cubicBezTo>
                    <a:cubicBezTo>
                      <a:pt x="18859" y="11823"/>
                      <a:pt x="18823" y="11895"/>
                      <a:pt x="18778" y="11967"/>
                    </a:cubicBezTo>
                    <a:cubicBezTo>
                      <a:pt x="18688" y="12120"/>
                      <a:pt x="18562" y="12291"/>
                      <a:pt x="18418" y="12480"/>
                    </a:cubicBezTo>
                    <a:cubicBezTo>
                      <a:pt x="18103" y="12885"/>
                      <a:pt x="17761" y="13263"/>
                      <a:pt x="17401" y="13623"/>
                    </a:cubicBezTo>
                    <a:cubicBezTo>
                      <a:pt x="17203" y="13830"/>
                      <a:pt x="16978" y="14009"/>
                      <a:pt x="16735" y="14162"/>
                    </a:cubicBezTo>
                    <a:cubicBezTo>
                      <a:pt x="16618" y="14243"/>
                      <a:pt x="16483" y="14279"/>
                      <a:pt x="16348" y="14288"/>
                    </a:cubicBezTo>
                    <a:lnTo>
                      <a:pt x="16321" y="14288"/>
                    </a:lnTo>
                    <a:cubicBezTo>
                      <a:pt x="16258" y="14288"/>
                      <a:pt x="16204" y="14261"/>
                      <a:pt x="16150" y="14234"/>
                    </a:cubicBezTo>
                    <a:cubicBezTo>
                      <a:pt x="16105" y="14207"/>
                      <a:pt x="16069" y="14180"/>
                      <a:pt x="16033" y="14144"/>
                    </a:cubicBezTo>
                    <a:cubicBezTo>
                      <a:pt x="15962" y="14072"/>
                      <a:pt x="15899" y="13991"/>
                      <a:pt x="15845" y="13911"/>
                    </a:cubicBezTo>
                    <a:cubicBezTo>
                      <a:pt x="15683" y="13677"/>
                      <a:pt x="15539" y="13434"/>
                      <a:pt x="15404" y="13191"/>
                    </a:cubicBezTo>
                    <a:cubicBezTo>
                      <a:pt x="15089" y="12606"/>
                      <a:pt x="14711" y="11841"/>
                      <a:pt x="14360" y="11076"/>
                    </a:cubicBezTo>
                    <a:cubicBezTo>
                      <a:pt x="13649" y="9538"/>
                      <a:pt x="13010" y="8017"/>
                      <a:pt x="13010" y="8017"/>
                    </a:cubicBezTo>
                    <a:cubicBezTo>
                      <a:pt x="12974" y="7918"/>
                      <a:pt x="13001" y="7801"/>
                      <a:pt x="13082" y="7729"/>
                    </a:cubicBezTo>
                    <a:cubicBezTo>
                      <a:pt x="13129" y="7688"/>
                      <a:pt x="13187" y="7668"/>
                      <a:pt x="13246" y="7668"/>
                    </a:cubicBezTo>
                    <a:close/>
                    <a:moveTo>
                      <a:pt x="9974" y="7302"/>
                    </a:moveTo>
                    <a:cubicBezTo>
                      <a:pt x="10014" y="7302"/>
                      <a:pt x="10056" y="7312"/>
                      <a:pt x="10095" y="7333"/>
                    </a:cubicBezTo>
                    <a:lnTo>
                      <a:pt x="10095" y="7324"/>
                    </a:lnTo>
                    <a:cubicBezTo>
                      <a:pt x="10194" y="7378"/>
                      <a:pt x="10239" y="7477"/>
                      <a:pt x="10230" y="7585"/>
                    </a:cubicBezTo>
                    <a:cubicBezTo>
                      <a:pt x="10230" y="7585"/>
                      <a:pt x="9807" y="10653"/>
                      <a:pt x="9447" y="12696"/>
                    </a:cubicBezTo>
                    <a:cubicBezTo>
                      <a:pt x="9339" y="13371"/>
                      <a:pt x="9222" y="13938"/>
                      <a:pt x="9132" y="14252"/>
                    </a:cubicBezTo>
                    <a:cubicBezTo>
                      <a:pt x="9114" y="14333"/>
                      <a:pt x="9096" y="14405"/>
                      <a:pt x="9060" y="14468"/>
                    </a:cubicBezTo>
                    <a:cubicBezTo>
                      <a:pt x="9042" y="14513"/>
                      <a:pt x="9015" y="14549"/>
                      <a:pt x="8989" y="14585"/>
                    </a:cubicBezTo>
                    <a:cubicBezTo>
                      <a:pt x="8944" y="14621"/>
                      <a:pt x="8890" y="14657"/>
                      <a:pt x="8836" y="14666"/>
                    </a:cubicBezTo>
                    <a:cubicBezTo>
                      <a:pt x="8800" y="14675"/>
                      <a:pt x="8755" y="14684"/>
                      <a:pt x="8719" y="14684"/>
                    </a:cubicBezTo>
                    <a:cubicBezTo>
                      <a:pt x="8620" y="14684"/>
                      <a:pt x="8530" y="14666"/>
                      <a:pt x="8449" y="14639"/>
                    </a:cubicBezTo>
                    <a:cubicBezTo>
                      <a:pt x="8341" y="14612"/>
                      <a:pt x="8233" y="14576"/>
                      <a:pt x="8134" y="14540"/>
                    </a:cubicBezTo>
                    <a:cubicBezTo>
                      <a:pt x="7909" y="14450"/>
                      <a:pt x="7639" y="14333"/>
                      <a:pt x="7360" y="14198"/>
                    </a:cubicBezTo>
                    <a:cubicBezTo>
                      <a:pt x="6793" y="13929"/>
                      <a:pt x="6172" y="13587"/>
                      <a:pt x="5695" y="13281"/>
                    </a:cubicBezTo>
                    <a:cubicBezTo>
                      <a:pt x="5444" y="13137"/>
                      <a:pt x="5201" y="12957"/>
                      <a:pt x="4985" y="12768"/>
                    </a:cubicBezTo>
                    <a:cubicBezTo>
                      <a:pt x="4940" y="12723"/>
                      <a:pt x="4895" y="12669"/>
                      <a:pt x="4868" y="12624"/>
                    </a:cubicBezTo>
                    <a:cubicBezTo>
                      <a:pt x="4850" y="12579"/>
                      <a:pt x="4832" y="12525"/>
                      <a:pt x="4841" y="12480"/>
                    </a:cubicBezTo>
                    <a:cubicBezTo>
                      <a:pt x="4841" y="12426"/>
                      <a:pt x="4850" y="12372"/>
                      <a:pt x="4868" y="12327"/>
                    </a:cubicBezTo>
                    <a:cubicBezTo>
                      <a:pt x="4886" y="12291"/>
                      <a:pt x="4904" y="12255"/>
                      <a:pt x="4931" y="12219"/>
                    </a:cubicBezTo>
                    <a:cubicBezTo>
                      <a:pt x="4976" y="12129"/>
                      <a:pt x="5039" y="12048"/>
                      <a:pt x="5102" y="11967"/>
                    </a:cubicBezTo>
                    <a:cubicBezTo>
                      <a:pt x="5246" y="11787"/>
                      <a:pt x="5435" y="11571"/>
                      <a:pt x="5668" y="11319"/>
                    </a:cubicBezTo>
                    <a:cubicBezTo>
                      <a:pt x="6136" y="10833"/>
                      <a:pt x="6748" y="10231"/>
                      <a:pt x="7360" y="9646"/>
                    </a:cubicBezTo>
                    <a:cubicBezTo>
                      <a:pt x="8584" y="8476"/>
                      <a:pt x="9798" y="7369"/>
                      <a:pt x="9807" y="7369"/>
                    </a:cubicBezTo>
                    <a:cubicBezTo>
                      <a:pt x="9851" y="7326"/>
                      <a:pt x="9911" y="7302"/>
                      <a:pt x="9974" y="7302"/>
                    </a:cubicBezTo>
                    <a:close/>
                    <a:moveTo>
                      <a:pt x="11742" y="7650"/>
                    </a:moveTo>
                    <a:cubicBezTo>
                      <a:pt x="11838" y="7650"/>
                      <a:pt x="11934" y="7702"/>
                      <a:pt x="11976" y="7810"/>
                    </a:cubicBezTo>
                    <a:cubicBezTo>
                      <a:pt x="11976" y="7810"/>
                      <a:pt x="12426" y="8926"/>
                      <a:pt x="12938" y="10258"/>
                    </a:cubicBezTo>
                    <a:cubicBezTo>
                      <a:pt x="13451" y="11580"/>
                      <a:pt x="14009" y="13110"/>
                      <a:pt x="14243" y="13974"/>
                    </a:cubicBezTo>
                    <a:cubicBezTo>
                      <a:pt x="14306" y="14171"/>
                      <a:pt x="14342" y="14369"/>
                      <a:pt x="14360" y="14567"/>
                    </a:cubicBezTo>
                    <a:cubicBezTo>
                      <a:pt x="14360" y="14612"/>
                      <a:pt x="14351" y="14648"/>
                      <a:pt x="14351" y="14684"/>
                    </a:cubicBezTo>
                    <a:cubicBezTo>
                      <a:pt x="14333" y="14738"/>
                      <a:pt x="14306" y="14792"/>
                      <a:pt x="14270" y="14828"/>
                    </a:cubicBezTo>
                    <a:cubicBezTo>
                      <a:pt x="14216" y="14891"/>
                      <a:pt x="14144" y="14936"/>
                      <a:pt x="14072" y="14963"/>
                    </a:cubicBezTo>
                    <a:cubicBezTo>
                      <a:pt x="14000" y="14999"/>
                      <a:pt x="13919" y="15026"/>
                      <a:pt x="13838" y="15044"/>
                    </a:cubicBezTo>
                    <a:cubicBezTo>
                      <a:pt x="13631" y="15098"/>
                      <a:pt x="13433" y="15134"/>
                      <a:pt x="13217" y="15161"/>
                    </a:cubicBezTo>
                    <a:cubicBezTo>
                      <a:pt x="12713" y="15233"/>
                      <a:pt x="12201" y="15269"/>
                      <a:pt x="11688" y="15269"/>
                    </a:cubicBezTo>
                    <a:cubicBezTo>
                      <a:pt x="11481" y="15269"/>
                      <a:pt x="11274" y="15260"/>
                      <a:pt x="11067" y="15242"/>
                    </a:cubicBezTo>
                    <a:cubicBezTo>
                      <a:pt x="10905" y="15224"/>
                      <a:pt x="10743" y="15197"/>
                      <a:pt x="10590" y="15143"/>
                    </a:cubicBezTo>
                    <a:cubicBezTo>
                      <a:pt x="10482" y="15107"/>
                      <a:pt x="10383" y="15026"/>
                      <a:pt x="10329" y="14927"/>
                    </a:cubicBezTo>
                    <a:cubicBezTo>
                      <a:pt x="10311" y="14882"/>
                      <a:pt x="10293" y="14837"/>
                      <a:pt x="10293" y="14792"/>
                    </a:cubicBezTo>
                    <a:cubicBezTo>
                      <a:pt x="10284" y="14747"/>
                      <a:pt x="10284" y="14711"/>
                      <a:pt x="10284" y="14666"/>
                    </a:cubicBezTo>
                    <a:cubicBezTo>
                      <a:pt x="10311" y="14153"/>
                      <a:pt x="10374" y="13641"/>
                      <a:pt x="10473" y="13128"/>
                    </a:cubicBezTo>
                    <a:cubicBezTo>
                      <a:pt x="10590" y="12444"/>
                      <a:pt x="10734" y="11625"/>
                      <a:pt x="10887" y="10842"/>
                    </a:cubicBezTo>
                    <a:cubicBezTo>
                      <a:pt x="11193" y="9286"/>
                      <a:pt x="11490" y="7855"/>
                      <a:pt x="11490" y="7855"/>
                    </a:cubicBezTo>
                    <a:cubicBezTo>
                      <a:pt x="11519" y="7720"/>
                      <a:pt x="11631" y="7650"/>
                      <a:pt x="11742" y="7650"/>
                    </a:cubicBezTo>
                    <a:close/>
                    <a:moveTo>
                      <a:pt x="1053" y="1"/>
                    </a:moveTo>
                    <a:cubicBezTo>
                      <a:pt x="351" y="1890"/>
                      <a:pt x="0" y="3725"/>
                      <a:pt x="0" y="5453"/>
                    </a:cubicBezTo>
                    <a:cubicBezTo>
                      <a:pt x="0" y="8152"/>
                      <a:pt x="846" y="10563"/>
                      <a:pt x="2564" y="12453"/>
                    </a:cubicBezTo>
                    <a:cubicBezTo>
                      <a:pt x="4274" y="14333"/>
                      <a:pt x="6865" y="15710"/>
                      <a:pt x="10374" y="16286"/>
                    </a:cubicBezTo>
                    <a:cubicBezTo>
                      <a:pt x="11121" y="16412"/>
                      <a:pt x="11877" y="16475"/>
                      <a:pt x="12641" y="16475"/>
                    </a:cubicBezTo>
                    <a:cubicBezTo>
                      <a:pt x="15422" y="16475"/>
                      <a:pt x="17356" y="15530"/>
                      <a:pt x="18724" y="14315"/>
                    </a:cubicBezTo>
                    <a:cubicBezTo>
                      <a:pt x="20010" y="13164"/>
                      <a:pt x="20784" y="11769"/>
                      <a:pt x="21243" y="10680"/>
                    </a:cubicBezTo>
                    <a:lnTo>
                      <a:pt x="10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78000">
                    <a:schemeClr val="accent5"/>
                  </a:gs>
                  <a:gs pos="100000">
                    <a:schemeClr val="accent3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42"/>
              <p:cNvSpPr/>
              <p:nvPr/>
            </p:nvSpPr>
            <p:spPr>
              <a:xfrm rot="422334">
                <a:off x="7233556" y="1459667"/>
                <a:ext cx="102688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5246" extrusionOk="0">
                    <a:moveTo>
                      <a:pt x="0" y="0"/>
                    </a:moveTo>
                    <a:cubicBezTo>
                      <a:pt x="180" y="414"/>
                      <a:pt x="432" y="972"/>
                      <a:pt x="702" y="1584"/>
                    </a:cubicBezTo>
                    <a:cubicBezTo>
                      <a:pt x="1251" y="2816"/>
                      <a:pt x="1926" y="4229"/>
                      <a:pt x="2357" y="4913"/>
                    </a:cubicBezTo>
                    <a:cubicBezTo>
                      <a:pt x="2429" y="5030"/>
                      <a:pt x="2510" y="5138"/>
                      <a:pt x="2600" y="5246"/>
                    </a:cubicBezTo>
                    <a:lnTo>
                      <a:pt x="2663" y="5219"/>
                    </a:lnTo>
                    <a:cubicBezTo>
                      <a:pt x="2744" y="5174"/>
                      <a:pt x="2816" y="5120"/>
                      <a:pt x="2897" y="5057"/>
                    </a:cubicBezTo>
                    <a:cubicBezTo>
                      <a:pt x="3113" y="4886"/>
                      <a:pt x="3320" y="4688"/>
                      <a:pt x="3509" y="4481"/>
                    </a:cubicBezTo>
                    <a:cubicBezTo>
                      <a:pt x="3905" y="4076"/>
                      <a:pt x="4265" y="3626"/>
                      <a:pt x="4580" y="3140"/>
                    </a:cubicBezTo>
                    <a:cubicBezTo>
                      <a:pt x="4607" y="3095"/>
                      <a:pt x="4625" y="3050"/>
                      <a:pt x="4652" y="3005"/>
                    </a:cubicBezTo>
                    <a:lnTo>
                      <a:pt x="4616" y="2969"/>
                    </a:lnTo>
                    <a:cubicBezTo>
                      <a:pt x="4508" y="2870"/>
                      <a:pt x="4391" y="2780"/>
                      <a:pt x="4274" y="2690"/>
                    </a:cubicBezTo>
                    <a:cubicBezTo>
                      <a:pt x="3968" y="2465"/>
                      <a:pt x="3536" y="2177"/>
                      <a:pt x="3059" y="1863"/>
                    </a:cubicBezTo>
                    <a:cubicBezTo>
                      <a:pt x="2106" y="1251"/>
                      <a:pt x="954" y="558"/>
                      <a:pt x="189" y="10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42"/>
              <p:cNvSpPr/>
              <p:nvPr/>
            </p:nvSpPr>
            <p:spPr>
              <a:xfrm rot="422334">
                <a:off x="6988198" y="1299615"/>
                <a:ext cx="120192" cy="77281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3501" extrusionOk="0">
                    <a:moveTo>
                      <a:pt x="414" y="1"/>
                    </a:moveTo>
                    <a:cubicBezTo>
                      <a:pt x="405" y="46"/>
                      <a:pt x="387" y="91"/>
                      <a:pt x="360" y="154"/>
                    </a:cubicBezTo>
                    <a:cubicBezTo>
                      <a:pt x="297" y="388"/>
                      <a:pt x="235" y="622"/>
                      <a:pt x="190" y="864"/>
                    </a:cubicBezTo>
                    <a:cubicBezTo>
                      <a:pt x="82" y="1467"/>
                      <a:pt x="10" y="2079"/>
                      <a:pt x="1" y="2691"/>
                    </a:cubicBezTo>
                    <a:cubicBezTo>
                      <a:pt x="1" y="2880"/>
                      <a:pt x="10" y="3060"/>
                      <a:pt x="37" y="3240"/>
                    </a:cubicBezTo>
                    <a:cubicBezTo>
                      <a:pt x="46" y="3330"/>
                      <a:pt x="73" y="3411"/>
                      <a:pt x="118" y="3483"/>
                    </a:cubicBezTo>
                    <a:lnTo>
                      <a:pt x="154" y="3492"/>
                    </a:lnTo>
                    <a:cubicBezTo>
                      <a:pt x="217" y="3501"/>
                      <a:pt x="279" y="3501"/>
                      <a:pt x="342" y="3501"/>
                    </a:cubicBezTo>
                    <a:cubicBezTo>
                      <a:pt x="810" y="3501"/>
                      <a:pt x="1755" y="3357"/>
                      <a:pt x="2736" y="3186"/>
                    </a:cubicBezTo>
                    <a:cubicBezTo>
                      <a:pt x="3708" y="3006"/>
                      <a:pt x="4715" y="2790"/>
                      <a:pt x="5372" y="2646"/>
                    </a:cubicBezTo>
                    <a:lnTo>
                      <a:pt x="5444" y="2628"/>
                    </a:lnTo>
                    <a:cubicBezTo>
                      <a:pt x="5192" y="2493"/>
                      <a:pt x="4877" y="2322"/>
                      <a:pt x="4544" y="2124"/>
                    </a:cubicBezTo>
                    <a:cubicBezTo>
                      <a:pt x="3699" y="1656"/>
                      <a:pt x="2628" y="1071"/>
                      <a:pt x="1764" y="631"/>
                    </a:cubicBezTo>
                    <a:cubicBezTo>
                      <a:pt x="1332" y="397"/>
                      <a:pt x="900" y="199"/>
                      <a:pt x="450" y="10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42"/>
              <p:cNvSpPr/>
              <p:nvPr/>
            </p:nvSpPr>
            <p:spPr>
              <a:xfrm rot="422334">
                <a:off x="6987076" y="1396159"/>
                <a:ext cx="122951" cy="90591"/>
              </a:xfrm>
              <a:custGeom>
                <a:avLst/>
                <a:gdLst/>
                <a:ahLst/>
                <a:cxnLst/>
                <a:rect l="l" t="t" r="r" b="b"/>
                <a:pathLst>
                  <a:path w="5570" h="4104" extrusionOk="0">
                    <a:moveTo>
                      <a:pt x="5570" y="0"/>
                    </a:moveTo>
                    <a:lnTo>
                      <a:pt x="4589" y="171"/>
                    </a:lnTo>
                    <a:cubicBezTo>
                      <a:pt x="3617" y="351"/>
                      <a:pt x="2412" y="594"/>
                      <a:pt x="1458" y="819"/>
                    </a:cubicBezTo>
                    <a:cubicBezTo>
                      <a:pt x="972" y="918"/>
                      <a:pt x="504" y="1062"/>
                      <a:pt x="45" y="1233"/>
                    </a:cubicBezTo>
                    <a:lnTo>
                      <a:pt x="0" y="1260"/>
                    </a:lnTo>
                    <a:cubicBezTo>
                      <a:pt x="18" y="1323"/>
                      <a:pt x="36" y="1386"/>
                      <a:pt x="63" y="1458"/>
                    </a:cubicBezTo>
                    <a:cubicBezTo>
                      <a:pt x="126" y="1611"/>
                      <a:pt x="225" y="1809"/>
                      <a:pt x="333" y="2034"/>
                    </a:cubicBezTo>
                    <a:cubicBezTo>
                      <a:pt x="576" y="2502"/>
                      <a:pt x="846" y="2952"/>
                      <a:pt x="1143" y="3384"/>
                    </a:cubicBezTo>
                    <a:cubicBezTo>
                      <a:pt x="1296" y="3608"/>
                      <a:pt x="1476" y="3824"/>
                      <a:pt x="1665" y="4013"/>
                    </a:cubicBezTo>
                    <a:cubicBezTo>
                      <a:pt x="1710" y="4049"/>
                      <a:pt x="1746" y="4076"/>
                      <a:pt x="1791" y="4103"/>
                    </a:cubicBezTo>
                    <a:cubicBezTo>
                      <a:pt x="1827" y="4076"/>
                      <a:pt x="1872" y="4040"/>
                      <a:pt x="1935" y="3977"/>
                    </a:cubicBezTo>
                    <a:cubicBezTo>
                      <a:pt x="2034" y="3887"/>
                      <a:pt x="2151" y="3761"/>
                      <a:pt x="2286" y="3617"/>
                    </a:cubicBezTo>
                    <a:cubicBezTo>
                      <a:pt x="2565" y="3330"/>
                      <a:pt x="2916" y="2952"/>
                      <a:pt x="3293" y="2538"/>
                    </a:cubicBezTo>
                    <a:cubicBezTo>
                      <a:pt x="4040" y="1719"/>
                      <a:pt x="4886" y="774"/>
                      <a:pt x="5444" y="144"/>
                    </a:cubicBezTo>
                    <a:lnTo>
                      <a:pt x="55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42"/>
              <p:cNvSpPr/>
              <p:nvPr/>
            </p:nvSpPr>
            <p:spPr>
              <a:xfrm rot="422334">
                <a:off x="7049369" y="1429427"/>
                <a:ext cx="93770" cy="131494"/>
              </a:xfrm>
              <a:custGeom>
                <a:avLst/>
                <a:gdLst/>
                <a:ahLst/>
                <a:cxnLst/>
                <a:rect l="l" t="t" r="r" b="b"/>
                <a:pathLst>
                  <a:path w="4248" h="5957" extrusionOk="0">
                    <a:moveTo>
                      <a:pt x="4247" y="0"/>
                    </a:moveTo>
                    <a:lnTo>
                      <a:pt x="4247" y="0"/>
                    </a:lnTo>
                    <a:cubicBezTo>
                      <a:pt x="4022" y="207"/>
                      <a:pt x="3752" y="459"/>
                      <a:pt x="3438" y="747"/>
                    </a:cubicBezTo>
                    <a:cubicBezTo>
                      <a:pt x="2682" y="1449"/>
                      <a:pt x="1755" y="2339"/>
                      <a:pt x="1035" y="3068"/>
                    </a:cubicBezTo>
                    <a:cubicBezTo>
                      <a:pt x="666" y="3419"/>
                      <a:pt x="333" y="3797"/>
                      <a:pt x="19" y="4202"/>
                    </a:cubicBezTo>
                    <a:lnTo>
                      <a:pt x="1" y="4229"/>
                    </a:lnTo>
                    <a:lnTo>
                      <a:pt x="28" y="4256"/>
                    </a:lnTo>
                    <a:cubicBezTo>
                      <a:pt x="100" y="4310"/>
                      <a:pt x="189" y="4382"/>
                      <a:pt x="306" y="4463"/>
                    </a:cubicBezTo>
                    <a:cubicBezTo>
                      <a:pt x="540" y="4616"/>
                      <a:pt x="855" y="4814"/>
                      <a:pt x="1197" y="5003"/>
                    </a:cubicBezTo>
                    <a:cubicBezTo>
                      <a:pt x="1872" y="5381"/>
                      <a:pt x="2664" y="5767"/>
                      <a:pt x="3096" y="5911"/>
                    </a:cubicBezTo>
                    <a:cubicBezTo>
                      <a:pt x="3150" y="5929"/>
                      <a:pt x="3195" y="5938"/>
                      <a:pt x="3249" y="5956"/>
                    </a:cubicBezTo>
                    <a:cubicBezTo>
                      <a:pt x="3258" y="5938"/>
                      <a:pt x="3267" y="5920"/>
                      <a:pt x="3267" y="5902"/>
                    </a:cubicBezTo>
                    <a:cubicBezTo>
                      <a:pt x="3303" y="5785"/>
                      <a:pt x="3339" y="5615"/>
                      <a:pt x="3384" y="5417"/>
                    </a:cubicBezTo>
                    <a:cubicBezTo>
                      <a:pt x="3465" y="5012"/>
                      <a:pt x="3564" y="4472"/>
                      <a:pt x="3662" y="3869"/>
                    </a:cubicBezTo>
                    <a:cubicBezTo>
                      <a:pt x="3860" y="2681"/>
                      <a:pt x="4067" y="1269"/>
                      <a:pt x="4202" y="342"/>
                    </a:cubicBezTo>
                    <a:cubicBezTo>
                      <a:pt x="4211" y="216"/>
                      <a:pt x="4229" y="108"/>
                      <a:pt x="42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42"/>
              <p:cNvSpPr/>
              <p:nvPr/>
            </p:nvSpPr>
            <p:spPr>
              <a:xfrm rot="422334">
                <a:off x="7165236" y="1455221"/>
                <a:ext cx="67171" cy="131958"/>
              </a:xfrm>
              <a:custGeom>
                <a:avLst/>
                <a:gdLst/>
                <a:ahLst/>
                <a:cxnLst/>
                <a:rect l="l" t="t" r="r" b="b"/>
                <a:pathLst>
                  <a:path w="3043" h="5978" extrusionOk="0">
                    <a:moveTo>
                      <a:pt x="1027" y="1"/>
                    </a:moveTo>
                    <a:cubicBezTo>
                      <a:pt x="973" y="298"/>
                      <a:pt x="901" y="649"/>
                      <a:pt x="820" y="1036"/>
                    </a:cubicBezTo>
                    <a:cubicBezTo>
                      <a:pt x="604" y="2097"/>
                      <a:pt x="352" y="3411"/>
                      <a:pt x="181" y="4428"/>
                    </a:cubicBezTo>
                    <a:cubicBezTo>
                      <a:pt x="91" y="4914"/>
                      <a:pt x="28" y="5399"/>
                      <a:pt x="1" y="5885"/>
                    </a:cubicBezTo>
                    <a:lnTo>
                      <a:pt x="1" y="5894"/>
                    </a:lnTo>
                    <a:cubicBezTo>
                      <a:pt x="55" y="5912"/>
                      <a:pt x="118" y="5921"/>
                      <a:pt x="181" y="5930"/>
                    </a:cubicBezTo>
                    <a:cubicBezTo>
                      <a:pt x="375" y="5960"/>
                      <a:pt x="575" y="5978"/>
                      <a:pt x="771" y="5978"/>
                    </a:cubicBezTo>
                    <a:cubicBezTo>
                      <a:pt x="811" y="5978"/>
                      <a:pt x="852" y="5977"/>
                      <a:pt x="892" y="5975"/>
                    </a:cubicBezTo>
                    <a:cubicBezTo>
                      <a:pt x="932" y="5976"/>
                      <a:pt x="973" y="5976"/>
                      <a:pt x="1014" y="5976"/>
                    </a:cubicBezTo>
                    <a:cubicBezTo>
                      <a:pt x="1621" y="5976"/>
                      <a:pt x="2227" y="5913"/>
                      <a:pt x="2826" y="5795"/>
                    </a:cubicBezTo>
                    <a:cubicBezTo>
                      <a:pt x="2898" y="5777"/>
                      <a:pt x="2970" y="5759"/>
                      <a:pt x="3042" y="5732"/>
                    </a:cubicBezTo>
                    <a:cubicBezTo>
                      <a:pt x="3033" y="5651"/>
                      <a:pt x="3015" y="5570"/>
                      <a:pt x="2997" y="5489"/>
                    </a:cubicBezTo>
                    <a:cubicBezTo>
                      <a:pt x="2961" y="5345"/>
                      <a:pt x="2907" y="5157"/>
                      <a:pt x="2844" y="4941"/>
                    </a:cubicBezTo>
                    <a:cubicBezTo>
                      <a:pt x="2709" y="4509"/>
                      <a:pt x="2529" y="3969"/>
                      <a:pt x="2322" y="3402"/>
                    </a:cubicBezTo>
                    <a:cubicBezTo>
                      <a:pt x="1908" y="2259"/>
                      <a:pt x="1414" y="982"/>
                      <a:pt x="1081" y="136"/>
                    </a:cubicBezTo>
                    <a:cubicBezTo>
                      <a:pt x="1063" y="91"/>
                      <a:pt x="1045" y="46"/>
                      <a:pt x="1027" y="1"/>
                    </a:cubicBez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42"/>
              <p:cNvSpPr/>
              <p:nvPr/>
            </p:nvSpPr>
            <p:spPr>
              <a:xfrm rot="422334">
                <a:off x="7232231" y="1460042"/>
                <a:ext cx="102688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5246" extrusionOk="0">
                    <a:moveTo>
                      <a:pt x="0" y="0"/>
                    </a:moveTo>
                    <a:cubicBezTo>
                      <a:pt x="180" y="414"/>
                      <a:pt x="432" y="972"/>
                      <a:pt x="702" y="1584"/>
                    </a:cubicBezTo>
                    <a:cubicBezTo>
                      <a:pt x="1251" y="2816"/>
                      <a:pt x="1926" y="4229"/>
                      <a:pt x="2357" y="4913"/>
                    </a:cubicBezTo>
                    <a:cubicBezTo>
                      <a:pt x="2429" y="5030"/>
                      <a:pt x="2510" y="5138"/>
                      <a:pt x="2600" y="5246"/>
                    </a:cubicBezTo>
                    <a:lnTo>
                      <a:pt x="2663" y="5219"/>
                    </a:lnTo>
                    <a:cubicBezTo>
                      <a:pt x="2744" y="5174"/>
                      <a:pt x="2816" y="5120"/>
                      <a:pt x="2897" y="5057"/>
                    </a:cubicBezTo>
                    <a:cubicBezTo>
                      <a:pt x="3113" y="4886"/>
                      <a:pt x="3320" y="4688"/>
                      <a:pt x="3509" y="4481"/>
                    </a:cubicBezTo>
                    <a:cubicBezTo>
                      <a:pt x="3905" y="4076"/>
                      <a:pt x="4265" y="3626"/>
                      <a:pt x="4580" y="3140"/>
                    </a:cubicBezTo>
                    <a:cubicBezTo>
                      <a:pt x="4607" y="3095"/>
                      <a:pt x="4625" y="3050"/>
                      <a:pt x="4652" y="3005"/>
                    </a:cubicBezTo>
                    <a:lnTo>
                      <a:pt x="4616" y="2969"/>
                    </a:lnTo>
                    <a:cubicBezTo>
                      <a:pt x="4508" y="2870"/>
                      <a:pt x="4391" y="2780"/>
                      <a:pt x="4274" y="2690"/>
                    </a:cubicBezTo>
                    <a:cubicBezTo>
                      <a:pt x="3968" y="2465"/>
                      <a:pt x="3536" y="2177"/>
                      <a:pt x="3059" y="1863"/>
                    </a:cubicBezTo>
                    <a:cubicBezTo>
                      <a:pt x="2106" y="1251"/>
                      <a:pt x="954" y="558"/>
                      <a:pt x="189" y="10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42"/>
              <p:cNvSpPr/>
              <p:nvPr/>
            </p:nvSpPr>
            <p:spPr>
              <a:xfrm rot="422334">
                <a:off x="6986873" y="1299990"/>
                <a:ext cx="120192" cy="77281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3501" extrusionOk="0">
                    <a:moveTo>
                      <a:pt x="414" y="1"/>
                    </a:moveTo>
                    <a:cubicBezTo>
                      <a:pt x="405" y="46"/>
                      <a:pt x="387" y="91"/>
                      <a:pt x="360" y="154"/>
                    </a:cubicBezTo>
                    <a:cubicBezTo>
                      <a:pt x="297" y="388"/>
                      <a:pt x="235" y="622"/>
                      <a:pt x="190" y="864"/>
                    </a:cubicBezTo>
                    <a:cubicBezTo>
                      <a:pt x="82" y="1467"/>
                      <a:pt x="10" y="2079"/>
                      <a:pt x="1" y="2691"/>
                    </a:cubicBezTo>
                    <a:cubicBezTo>
                      <a:pt x="1" y="2880"/>
                      <a:pt x="10" y="3060"/>
                      <a:pt x="37" y="3240"/>
                    </a:cubicBezTo>
                    <a:cubicBezTo>
                      <a:pt x="46" y="3330"/>
                      <a:pt x="73" y="3411"/>
                      <a:pt x="118" y="3483"/>
                    </a:cubicBezTo>
                    <a:lnTo>
                      <a:pt x="154" y="3492"/>
                    </a:lnTo>
                    <a:cubicBezTo>
                      <a:pt x="217" y="3501"/>
                      <a:pt x="279" y="3501"/>
                      <a:pt x="342" y="3501"/>
                    </a:cubicBezTo>
                    <a:cubicBezTo>
                      <a:pt x="810" y="3501"/>
                      <a:pt x="1755" y="3357"/>
                      <a:pt x="2736" y="3186"/>
                    </a:cubicBezTo>
                    <a:cubicBezTo>
                      <a:pt x="3708" y="3006"/>
                      <a:pt x="4715" y="2790"/>
                      <a:pt x="5372" y="2646"/>
                    </a:cubicBezTo>
                    <a:lnTo>
                      <a:pt x="5444" y="2628"/>
                    </a:lnTo>
                    <a:cubicBezTo>
                      <a:pt x="5192" y="2493"/>
                      <a:pt x="4877" y="2322"/>
                      <a:pt x="4544" y="2124"/>
                    </a:cubicBezTo>
                    <a:cubicBezTo>
                      <a:pt x="3699" y="1656"/>
                      <a:pt x="2628" y="1071"/>
                      <a:pt x="1764" y="631"/>
                    </a:cubicBezTo>
                    <a:cubicBezTo>
                      <a:pt x="1332" y="397"/>
                      <a:pt x="900" y="199"/>
                      <a:pt x="450" y="10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2"/>
              <p:cNvSpPr/>
              <p:nvPr/>
            </p:nvSpPr>
            <p:spPr>
              <a:xfrm rot="422334">
                <a:off x="6985751" y="1396534"/>
                <a:ext cx="122951" cy="90591"/>
              </a:xfrm>
              <a:custGeom>
                <a:avLst/>
                <a:gdLst/>
                <a:ahLst/>
                <a:cxnLst/>
                <a:rect l="l" t="t" r="r" b="b"/>
                <a:pathLst>
                  <a:path w="5570" h="4104" extrusionOk="0">
                    <a:moveTo>
                      <a:pt x="5570" y="0"/>
                    </a:moveTo>
                    <a:lnTo>
                      <a:pt x="4589" y="171"/>
                    </a:lnTo>
                    <a:cubicBezTo>
                      <a:pt x="3617" y="351"/>
                      <a:pt x="2412" y="594"/>
                      <a:pt x="1458" y="819"/>
                    </a:cubicBezTo>
                    <a:cubicBezTo>
                      <a:pt x="972" y="918"/>
                      <a:pt x="504" y="1062"/>
                      <a:pt x="45" y="1233"/>
                    </a:cubicBezTo>
                    <a:lnTo>
                      <a:pt x="0" y="1260"/>
                    </a:lnTo>
                    <a:cubicBezTo>
                      <a:pt x="18" y="1323"/>
                      <a:pt x="36" y="1386"/>
                      <a:pt x="63" y="1458"/>
                    </a:cubicBezTo>
                    <a:cubicBezTo>
                      <a:pt x="126" y="1611"/>
                      <a:pt x="225" y="1809"/>
                      <a:pt x="333" y="2034"/>
                    </a:cubicBezTo>
                    <a:cubicBezTo>
                      <a:pt x="576" y="2502"/>
                      <a:pt x="846" y="2952"/>
                      <a:pt x="1143" y="3384"/>
                    </a:cubicBezTo>
                    <a:cubicBezTo>
                      <a:pt x="1296" y="3608"/>
                      <a:pt x="1476" y="3824"/>
                      <a:pt x="1665" y="4013"/>
                    </a:cubicBezTo>
                    <a:cubicBezTo>
                      <a:pt x="1710" y="4049"/>
                      <a:pt x="1746" y="4076"/>
                      <a:pt x="1791" y="4103"/>
                    </a:cubicBezTo>
                    <a:cubicBezTo>
                      <a:pt x="1827" y="4076"/>
                      <a:pt x="1872" y="4040"/>
                      <a:pt x="1935" y="3977"/>
                    </a:cubicBezTo>
                    <a:cubicBezTo>
                      <a:pt x="2034" y="3887"/>
                      <a:pt x="2151" y="3761"/>
                      <a:pt x="2286" y="3617"/>
                    </a:cubicBezTo>
                    <a:cubicBezTo>
                      <a:pt x="2565" y="3330"/>
                      <a:pt x="2916" y="2952"/>
                      <a:pt x="3293" y="2538"/>
                    </a:cubicBezTo>
                    <a:cubicBezTo>
                      <a:pt x="4040" y="1719"/>
                      <a:pt x="4886" y="774"/>
                      <a:pt x="5444" y="144"/>
                    </a:cubicBezTo>
                    <a:lnTo>
                      <a:pt x="5570" y="0"/>
                    </a:ln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2"/>
              <p:cNvSpPr/>
              <p:nvPr/>
            </p:nvSpPr>
            <p:spPr>
              <a:xfrm rot="422334">
                <a:off x="7048044" y="1429802"/>
                <a:ext cx="93770" cy="131494"/>
              </a:xfrm>
              <a:custGeom>
                <a:avLst/>
                <a:gdLst/>
                <a:ahLst/>
                <a:cxnLst/>
                <a:rect l="l" t="t" r="r" b="b"/>
                <a:pathLst>
                  <a:path w="4248" h="5957" extrusionOk="0">
                    <a:moveTo>
                      <a:pt x="4247" y="0"/>
                    </a:moveTo>
                    <a:lnTo>
                      <a:pt x="4247" y="0"/>
                    </a:lnTo>
                    <a:cubicBezTo>
                      <a:pt x="4022" y="207"/>
                      <a:pt x="3752" y="459"/>
                      <a:pt x="3438" y="747"/>
                    </a:cubicBezTo>
                    <a:cubicBezTo>
                      <a:pt x="2682" y="1449"/>
                      <a:pt x="1755" y="2339"/>
                      <a:pt x="1035" y="3068"/>
                    </a:cubicBezTo>
                    <a:cubicBezTo>
                      <a:pt x="666" y="3419"/>
                      <a:pt x="333" y="3797"/>
                      <a:pt x="19" y="4202"/>
                    </a:cubicBezTo>
                    <a:lnTo>
                      <a:pt x="1" y="4229"/>
                    </a:lnTo>
                    <a:lnTo>
                      <a:pt x="28" y="4256"/>
                    </a:lnTo>
                    <a:cubicBezTo>
                      <a:pt x="100" y="4310"/>
                      <a:pt x="189" y="4382"/>
                      <a:pt x="306" y="4463"/>
                    </a:cubicBezTo>
                    <a:cubicBezTo>
                      <a:pt x="540" y="4616"/>
                      <a:pt x="855" y="4814"/>
                      <a:pt x="1197" y="5003"/>
                    </a:cubicBezTo>
                    <a:cubicBezTo>
                      <a:pt x="1872" y="5381"/>
                      <a:pt x="2664" y="5767"/>
                      <a:pt x="3096" y="5911"/>
                    </a:cubicBezTo>
                    <a:cubicBezTo>
                      <a:pt x="3150" y="5929"/>
                      <a:pt x="3195" y="5938"/>
                      <a:pt x="3249" y="5956"/>
                    </a:cubicBezTo>
                    <a:cubicBezTo>
                      <a:pt x="3258" y="5938"/>
                      <a:pt x="3267" y="5920"/>
                      <a:pt x="3267" y="5902"/>
                    </a:cubicBezTo>
                    <a:cubicBezTo>
                      <a:pt x="3303" y="5785"/>
                      <a:pt x="3339" y="5615"/>
                      <a:pt x="3384" y="5417"/>
                    </a:cubicBezTo>
                    <a:cubicBezTo>
                      <a:pt x="3465" y="5012"/>
                      <a:pt x="3564" y="4472"/>
                      <a:pt x="3662" y="3869"/>
                    </a:cubicBezTo>
                    <a:cubicBezTo>
                      <a:pt x="3860" y="2681"/>
                      <a:pt x="4067" y="1269"/>
                      <a:pt x="4202" y="342"/>
                    </a:cubicBezTo>
                    <a:cubicBezTo>
                      <a:pt x="4211" y="216"/>
                      <a:pt x="4229" y="108"/>
                      <a:pt x="4247" y="0"/>
                    </a:cubicBez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42"/>
              <p:cNvSpPr/>
              <p:nvPr/>
            </p:nvSpPr>
            <p:spPr>
              <a:xfrm rot="422334">
                <a:off x="6871793" y="1219816"/>
                <a:ext cx="591094" cy="465670"/>
              </a:xfrm>
              <a:custGeom>
                <a:avLst/>
                <a:gdLst/>
                <a:ahLst/>
                <a:cxnLst/>
                <a:rect l="l" t="t" r="r" b="b"/>
                <a:pathLst>
                  <a:path w="26778" h="21096" extrusionOk="0">
                    <a:moveTo>
                      <a:pt x="1850" y="1"/>
                    </a:moveTo>
                    <a:cubicBezTo>
                      <a:pt x="1756" y="1"/>
                      <a:pt x="1664" y="53"/>
                      <a:pt x="1620" y="141"/>
                    </a:cubicBezTo>
                    <a:cubicBezTo>
                      <a:pt x="532" y="2462"/>
                      <a:pt x="1" y="4820"/>
                      <a:pt x="1" y="7078"/>
                    </a:cubicBezTo>
                    <a:cubicBezTo>
                      <a:pt x="1" y="10407"/>
                      <a:pt x="1162" y="13511"/>
                      <a:pt x="3330" y="15958"/>
                    </a:cubicBezTo>
                    <a:cubicBezTo>
                      <a:pt x="5507" y="18406"/>
                      <a:pt x="8692" y="20178"/>
                      <a:pt x="12732" y="20862"/>
                    </a:cubicBezTo>
                    <a:cubicBezTo>
                      <a:pt x="13641" y="21015"/>
                      <a:pt x="14559" y="21096"/>
                      <a:pt x="15485" y="21096"/>
                    </a:cubicBezTo>
                    <a:cubicBezTo>
                      <a:pt x="19813" y="21096"/>
                      <a:pt x="22647" y="19170"/>
                      <a:pt x="24366" y="17236"/>
                    </a:cubicBezTo>
                    <a:cubicBezTo>
                      <a:pt x="26084" y="15311"/>
                      <a:pt x="26732" y="13394"/>
                      <a:pt x="26741" y="13376"/>
                    </a:cubicBezTo>
                    <a:cubicBezTo>
                      <a:pt x="26777" y="13250"/>
                      <a:pt x="26732" y="13124"/>
                      <a:pt x="26615" y="13070"/>
                    </a:cubicBezTo>
                    <a:lnTo>
                      <a:pt x="24609" y="12000"/>
                    </a:lnTo>
                    <a:lnTo>
                      <a:pt x="24609" y="12000"/>
                    </a:lnTo>
                    <a:cubicBezTo>
                      <a:pt x="24726" y="12063"/>
                      <a:pt x="24771" y="12197"/>
                      <a:pt x="24726" y="12314"/>
                    </a:cubicBezTo>
                    <a:cubicBezTo>
                      <a:pt x="24690" y="12404"/>
                      <a:pt x="24654" y="12494"/>
                      <a:pt x="24609" y="12584"/>
                    </a:cubicBezTo>
                    <a:lnTo>
                      <a:pt x="26174" y="13412"/>
                    </a:lnTo>
                    <a:cubicBezTo>
                      <a:pt x="25617" y="14762"/>
                      <a:pt x="24825" y="15994"/>
                      <a:pt x="23826" y="17065"/>
                    </a:cubicBezTo>
                    <a:cubicBezTo>
                      <a:pt x="22153" y="18856"/>
                      <a:pt x="19516" y="20583"/>
                      <a:pt x="15476" y="20583"/>
                    </a:cubicBezTo>
                    <a:cubicBezTo>
                      <a:pt x="14577" y="20583"/>
                      <a:pt x="13686" y="20502"/>
                      <a:pt x="12813" y="20349"/>
                    </a:cubicBezTo>
                    <a:cubicBezTo>
                      <a:pt x="8863" y="19683"/>
                      <a:pt x="5795" y="17965"/>
                      <a:pt x="3699" y="15617"/>
                    </a:cubicBezTo>
                    <a:cubicBezTo>
                      <a:pt x="1611" y="13268"/>
                      <a:pt x="505" y="10281"/>
                      <a:pt x="496" y="7069"/>
                    </a:cubicBezTo>
                    <a:cubicBezTo>
                      <a:pt x="496" y="4973"/>
                      <a:pt x="982" y="2777"/>
                      <a:pt x="1962" y="600"/>
                    </a:cubicBezTo>
                    <a:lnTo>
                      <a:pt x="3528" y="1428"/>
                    </a:lnTo>
                    <a:cubicBezTo>
                      <a:pt x="3555" y="1356"/>
                      <a:pt x="3582" y="1284"/>
                      <a:pt x="3609" y="1212"/>
                    </a:cubicBezTo>
                    <a:cubicBezTo>
                      <a:pt x="3647" y="1115"/>
                      <a:pt x="3741" y="1056"/>
                      <a:pt x="3841" y="1056"/>
                    </a:cubicBezTo>
                    <a:cubicBezTo>
                      <a:pt x="3880" y="1056"/>
                      <a:pt x="3921" y="1065"/>
                      <a:pt x="3960" y="1086"/>
                    </a:cubicBezTo>
                    <a:lnTo>
                      <a:pt x="9538" y="4028"/>
                    </a:lnTo>
                    <a:lnTo>
                      <a:pt x="1971" y="33"/>
                    </a:lnTo>
                    <a:cubicBezTo>
                      <a:pt x="1933" y="11"/>
                      <a:pt x="1891" y="1"/>
                      <a:pt x="18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42"/>
              <p:cNvSpPr/>
              <p:nvPr/>
            </p:nvSpPr>
            <p:spPr>
              <a:xfrm rot="422334">
                <a:off x="6926892" y="1243626"/>
                <a:ext cx="493748" cy="388522"/>
              </a:xfrm>
              <a:custGeom>
                <a:avLst/>
                <a:gdLst/>
                <a:ahLst/>
                <a:cxnLst/>
                <a:rect l="l" t="t" r="r" b="b"/>
                <a:pathLst>
                  <a:path w="22368" h="17601" extrusionOk="0">
                    <a:moveTo>
                      <a:pt x="1566" y="614"/>
                    </a:moveTo>
                    <a:lnTo>
                      <a:pt x="21756" y="11302"/>
                    </a:lnTo>
                    <a:cubicBezTo>
                      <a:pt x="21306" y="12391"/>
                      <a:pt x="20523" y="13786"/>
                      <a:pt x="19237" y="14928"/>
                    </a:cubicBezTo>
                    <a:lnTo>
                      <a:pt x="19237" y="14919"/>
                    </a:lnTo>
                    <a:cubicBezTo>
                      <a:pt x="17869" y="16143"/>
                      <a:pt x="15926" y="17088"/>
                      <a:pt x="13154" y="17088"/>
                    </a:cubicBezTo>
                    <a:cubicBezTo>
                      <a:pt x="12390" y="17088"/>
                      <a:pt x="11634" y="17025"/>
                      <a:pt x="10887" y="16899"/>
                    </a:cubicBezTo>
                    <a:cubicBezTo>
                      <a:pt x="7378" y="16323"/>
                      <a:pt x="4787" y="14946"/>
                      <a:pt x="3077" y="13066"/>
                    </a:cubicBezTo>
                    <a:cubicBezTo>
                      <a:pt x="1359" y="11176"/>
                      <a:pt x="513" y="8765"/>
                      <a:pt x="513" y="6066"/>
                    </a:cubicBezTo>
                    <a:cubicBezTo>
                      <a:pt x="513" y="4338"/>
                      <a:pt x="864" y="2503"/>
                      <a:pt x="1566" y="614"/>
                    </a:cubicBezTo>
                    <a:close/>
                    <a:moveTo>
                      <a:pt x="1440" y="0"/>
                    </a:moveTo>
                    <a:cubicBezTo>
                      <a:pt x="1408" y="0"/>
                      <a:pt x="1374" y="7"/>
                      <a:pt x="1341" y="20"/>
                    </a:cubicBezTo>
                    <a:cubicBezTo>
                      <a:pt x="1278" y="47"/>
                      <a:pt x="1224" y="92"/>
                      <a:pt x="1197" y="164"/>
                    </a:cubicBezTo>
                    <a:cubicBezTo>
                      <a:pt x="1170" y="236"/>
                      <a:pt x="1143" y="308"/>
                      <a:pt x="1116" y="380"/>
                    </a:cubicBezTo>
                    <a:cubicBezTo>
                      <a:pt x="378" y="2332"/>
                      <a:pt x="0" y="4248"/>
                      <a:pt x="0" y="6066"/>
                    </a:cubicBezTo>
                    <a:cubicBezTo>
                      <a:pt x="0" y="8864"/>
                      <a:pt x="891" y="11419"/>
                      <a:pt x="2699" y="13408"/>
                    </a:cubicBezTo>
                    <a:cubicBezTo>
                      <a:pt x="4508" y="15396"/>
                      <a:pt x="7216" y="16809"/>
                      <a:pt x="10806" y="17394"/>
                    </a:cubicBezTo>
                    <a:cubicBezTo>
                      <a:pt x="11589" y="17529"/>
                      <a:pt x="12372" y="17592"/>
                      <a:pt x="13154" y="17601"/>
                    </a:cubicBezTo>
                    <a:cubicBezTo>
                      <a:pt x="16052" y="17601"/>
                      <a:pt x="18130" y="16602"/>
                      <a:pt x="19579" y="15306"/>
                    </a:cubicBezTo>
                    <a:cubicBezTo>
                      <a:pt x="20928" y="14101"/>
                      <a:pt x="21738" y="12661"/>
                      <a:pt x="22206" y="11536"/>
                    </a:cubicBezTo>
                    <a:cubicBezTo>
                      <a:pt x="22242" y="11446"/>
                      <a:pt x="22287" y="11356"/>
                      <a:pt x="22323" y="11275"/>
                    </a:cubicBezTo>
                    <a:cubicBezTo>
                      <a:pt x="22368" y="11158"/>
                      <a:pt x="22323" y="11015"/>
                      <a:pt x="22206" y="10961"/>
                    </a:cubicBezTo>
                    <a:lnTo>
                      <a:pt x="7135" y="2980"/>
                    </a:lnTo>
                    <a:lnTo>
                      <a:pt x="1548" y="29"/>
                    </a:lnTo>
                    <a:cubicBezTo>
                      <a:pt x="1514" y="9"/>
                      <a:pt x="1478" y="0"/>
                      <a:pt x="14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2"/>
              <p:cNvSpPr/>
              <p:nvPr/>
            </p:nvSpPr>
            <p:spPr>
              <a:xfrm rot="422334">
                <a:off x="7215416" y="1440178"/>
                <a:ext cx="133039" cy="146416"/>
              </a:xfrm>
              <a:custGeom>
                <a:avLst/>
                <a:gdLst/>
                <a:ahLst/>
                <a:cxnLst/>
                <a:rect l="l" t="t" r="r" b="b"/>
                <a:pathLst>
                  <a:path w="6027" h="6633" extrusionOk="0">
                    <a:moveTo>
                      <a:pt x="853" y="865"/>
                    </a:moveTo>
                    <a:lnTo>
                      <a:pt x="1042" y="982"/>
                    </a:lnTo>
                    <a:cubicBezTo>
                      <a:pt x="1807" y="1432"/>
                      <a:pt x="2950" y="2125"/>
                      <a:pt x="3912" y="2737"/>
                    </a:cubicBezTo>
                    <a:cubicBezTo>
                      <a:pt x="4389" y="3042"/>
                      <a:pt x="4812" y="3330"/>
                      <a:pt x="5118" y="3555"/>
                    </a:cubicBezTo>
                    <a:cubicBezTo>
                      <a:pt x="5235" y="3645"/>
                      <a:pt x="5352" y="3744"/>
                      <a:pt x="5460" y="3843"/>
                    </a:cubicBezTo>
                    <a:lnTo>
                      <a:pt x="5496" y="3879"/>
                    </a:lnTo>
                    <a:cubicBezTo>
                      <a:pt x="5478" y="3924"/>
                      <a:pt x="5451" y="3969"/>
                      <a:pt x="5424" y="4014"/>
                    </a:cubicBezTo>
                    <a:cubicBezTo>
                      <a:pt x="5109" y="4491"/>
                      <a:pt x="4758" y="4941"/>
                      <a:pt x="4353" y="5355"/>
                    </a:cubicBezTo>
                    <a:cubicBezTo>
                      <a:pt x="4164" y="5562"/>
                      <a:pt x="3957" y="5751"/>
                      <a:pt x="3741" y="5931"/>
                    </a:cubicBezTo>
                    <a:cubicBezTo>
                      <a:pt x="3669" y="5985"/>
                      <a:pt x="3588" y="6039"/>
                      <a:pt x="3507" y="6084"/>
                    </a:cubicBezTo>
                    <a:lnTo>
                      <a:pt x="3453" y="6111"/>
                    </a:lnTo>
                    <a:cubicBezTo>
                      <a:pt x="3363" y="6012"/>
                      <a:pt x="3282" y="5904"/>
                      <a:pt x="3210" y="5787"/>
                    </a:cubicBezTo>
                    <a:cubicBezTo>
                      <a:pt x="2779" y="5103"/>
                      <a:pt x="2104" y="3681"/>
                      <a:pt x="1546" y="2449"/>
                    </a:cubicBezTo>
                    <a:cubicBezTo>
                      <a:pt x="1276" y="1846"/>
                      <a:pt x="1033" y="1279"/>
                      <a:pt x="853" y="865"/>
                    </a:cubicBezTo>
                    <a:close/>
                    <a:moveTo>
                      <a:pt x="306" y="0"/>
                    </a:moveTo>
                    <a:cubicBezTo>
                      <a:pt x="138" y="0"/>
                      <a:pt x="1" y="173"/>
                      <a:pt x="79" y="352"/>
                    </a:cubicBezTo>
                    <a:cubicBezTo>
                      <a:pt x="79" y="352"/>
                      <a:pt x="718" y="1882"/>
                      <a:pt x="1429" y="3411"/>
                    </a:cubicBezTo>
                    <a:cubicBezTo>
                      <a:pt x="1780" y="4176"/>
                      <a:pt x="2149" y="4941"/>
                      <a:pt x="2473" y="5526"/>
                    </a:cubicBezTo>
                    <a:cubicBezTo>
                      <a:pt x="2608" y="5778"/>
                      <a:pt x="2752" y="6021"/>
                      <a:pt x="2905" y="6255"/>
                    </a:cubicBezTo>
                    <a:cubicBezTo>
                      <a:pt x="2968" y="6335"/>
                      <a:pt x="3031" y="6407"/>
                      <a:pt x="3102" y="6488"/>
                    </a:cubicBezTo>
                    <a:cubicBezTo>
                      <a:pt x="3138" y="6515"/>
                      <a:pt x="3174" y="6542"/>
                      <a:pt x="3210" y="6569"/>
                    </a:cubicBezTo>
                    <a:cubicBezTo>
                      <a:pt x="3264" y="6605"/>
                      <a:pt x="3327" y="6623"/>
                      <a:pt x="3390" y="6632"/>
                    </a:cubicBezTo>
                    <a:lnTo>
                      <a:pt x="3417" y="6632"/>
                    </a:lnTo>
                    <a:cubicBezTo>
                      <a:pt x="3552" y="6623"/>
                      <a:pt x="3687" y="6578"/>
                      <a:pt x="3795" y="6506"/>
                    </a:cubicBezTo>
                    <a:cubicBezTo>
                      <a:pt x="4038" y="6344"/>
                      <a:pt x="4263" y="6165"/>
                      <a:pt x="4470" y="5958"/>
                    </a:cubicBezTo>
                    <a:cubicBezTo>
                      <a:pt x="4830" y="5607"/>
                      <a:pt x="5172" y="5229"/>
                      <a:pt x="5478" y="4824"/>
                    </a:cubicBezTo>
                    <a:cubicBezTo>
                      <a:pt x="5622" y="4635"/>
                      <a:pt x="5748" y="4455"/>
                      <a:pt x="5847" y="4302"/>
                    </a:cubicBezTo>
                    <a:cubicBezTo>
                      <a:pt x="5883" y="4230"/>
                      <a:pt x="5928" y="4158"/>
                      <a:pt x="5964" y="4086"/>
                    </a:cubicBezTo>
                    <a:cubicBezTo>
                      <a:pt x="5991" y="4023"/>
                      <a:pt x="6018" y="3951"/>
                      <a:pt x="6027" y="3879"/>
                    </a:cubicBezTo>
                    <a:lnTo>
                      <a:pt x="6027" y="3843"/>
                    </a:lnTo>
                    <a:cubicBezTo>
                      <a:pt x="6027" y="3780"/>
                      <a:pt x="6009" y="3726"/>
                      <a:pt x="5982" y="3672"/>
                    </a:cubicBezTo>
                    <a:cubicBezTo>
                      <a:pt x="5937" y="3600"/>
                      <a:pt x="5883" y="3537"/>
                      <a:pt x="5820" y="3474"/>
                    </a:cubicBezTo>
                    <a:cubicBezTo>
                      <a:pt x="5433" y="3141"/>
                      <a:pt x="5028" y="2844"/>
                      <a:pt x="4596" y="2575"/>
                    </a:cubicBezTo>
                    <a:cubicBezTo>
                      <a:pt x="2977" y="1495"/>
                      <a:pt x="439" y="37"/>
                      <a:pt x="439" y="37"/>
                    </a:cubicBezTo>
                    <a:cubicBezTo>
                      <a:pt x="395" y="12"/>
                      <a:pt x="350" y="0"/>
                      <a:pt x="3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42"/>
              <p:cNvSpPr/>
              <p:nvPr/>
            </p:nvSpPr>
            <p:spPr>
              <a:xfrm rot="422334">
                <a:off x="7156095" y="1429988"/>
                <a:ext cx="89973" cy="168159"/>
              </a:xfrm>
              <a:custGeom>
                <a:avLst/>
                <a:gdLst/>
                <a:ahLst/>
                <a:cxnLst/>
                <a:rect l="l" t="t" r="r" b="b"/>
                <a:pathLst>
                  <a:path w="4076" h="7618" extrusionOk="0">
                    <a:moveTo>
                      <a:pt x="1539" y="1139"/>
                    </a:moveTo>
                    <a:cubicBezTo>
                      <a:pt x="1557" y="1184"/>
                      <a:pt x="1575" y="1229"/>
                      <a:pt x="1593" y="1274"/>
                    </a:cubicBezTo>
                    <a:cubicBezTo>
                      <a:pt x="1926" y="2111"/>
                      <a:pt x="2420" y="3388"/>
                      <a:pt x="2825" y="4531"/>
                    </a:cubicBezTo>
                    <a:cubicBezTo>
                      <a:pt x="3032" y="5107"/>
                      <a:pt x="3221" y="5647"/>
                      <a:pt x="3356" y="6070"/>
                    </a:cubicBezTo>
                    <a:cubicBezTo>
                      <a:pt x="3419" y="6286"/>
                      <a:pt x="3473" y="6474"/>
                      <a:pt x="3509" y="6627"/>
                    </a:cubicBezTo>
                    <a:cubicBezTo>
                      <a:pt x="3527" y="6708"/>
                      <a:pt x="3545" y="6780"/>
                      <a:pt x="3554" y="6861"/>
                    </a:cubicBezTo>
                    <a:cubicBezTo>
                      <a:pt x="3482" y="6888"/>
                      <a:pt x="3410" y="6915"/>
                      <a:pt x="3338" y="6924"/>
                    </a:cubicBezTo>
                    <a:cubicBezTo>
                      <a:pt x="2699" y="7050"/>
                      <a:pt x="2052" y="7113"/>
                      <a:pt x="1404" y="7113"/>
                    </a:cubicBezTo>
                    <a:cubicBezTo>
                      <a:pt x="1161" y="7113"/>
                      <a:pt x="918" y="7104"/>
                      <a:pt x="684" y="7068"/>
                    </a:cubicBezTo>
                    <a:cubicBezTo>
                      <a:pt x="621" y="7059"/>
                      <a:pt x="558" y="7050"/>
                      <a:pt x="504" y="7032"/>
                    </a:cubicBezTo>
                    <a:lnTo>
                      <a:pt x="504" y="7023"/>
                    </a:lnTo>
                    <a:lnTo>
                      <a:pt x="504" y="7014"/>
                    </a:lnTo>
                    <a:cubicBezTo>
                      <a:pt x="540" y="6528"/>
                      <a:pt x="603" y="6043"/>
                      <a:pt x="693" y="5566"/>
                    </a:cubicBezTo>
                    <a:cubicBezTo>
                      <a:pt x="864" y="4540"/>
                      <a:pt x="1116" y="3226"/>
                      <a:pt x="1332" y="2174"/>
                    </a:cubicBezTo>
                    <a:cubicBezTo>
                      <a:pt x="1404" y="1787"/>
                      <a:pt x="1476" y="1427"/>
                      <a:pt x="1539" y="1139"/>
                    </a:cubicBezTo>
                    <a:close/>
                    <a:moveTo>
                      <a:pt x="1461" y="1"/>
                    </a:moveTo>
                    <a:cubicBezTo>
                      <a:pt x="1349" y="1"/>
                      <a:pt x="1235" y="72"/>
                      <a:pt x="1206" y="203"/>
                    </a:cubicBezTo>
                    <a:cubicBezTo>
                      <a:pt x="1206" y="203"/>
                      <a:pt x="909" y="1634"/>
                      <a:pt x="603" y="3199"/>
                    </a:cubicBezTo>
                    <a:cubicBezTo>
                      <a:pt x="450" y="3982"/>
                      <a:pt x="306" y="4792"/>
                      <a:pt x="189" y="5476"/>
                    </a:cubicBezTo>
                    <a:cubicBezTo>
                      <a:pt x="90" y="5989"/>
                      <a:pt x="27" y="6501"/>
                      <a:pt x="0" y="7014"/>
                    </a:cubicBezTo>
                    <a:cubicBezTo>
                      <a:pt x="0" y="7059"/>
                      <a:pt x="0" y="7095"/>
                      <a:pt x="0" y="7140"/>
                    </a:cubicBezTo>
                    <a:cubicBezTo>
                      <a:pt x="9" y="7185"/>
                      <a:pt x="18" y="7230"/>
                      <a:pt x="45" y="7275"/>
                    </a:cubicBezTo>
                    <a:cubicBezTo>
                      <a:pt x="99" y="7383"/>
                      <a:pt x="189" y="7455"/>
                      <a:pt x="306" y="7491"/>
                    </a:cubicBezTo>
                    <a:cubicBezTo>
                      <a:pt x="459" y="7545"/>
                      <a:pt x="621" y="7581"/>
                      <a:pt x="783" y="7590"/>
                    </a:cubicBezTo>
                    <a:cubicBezTo>
                      <a:pt x="990" y="7608"/>
                      <a:pt x="1197" y="7617"/>
                      <a:pt x="1404" y="7617"/>
                    </a:cubicBezTo>
                    <a:cubicBezTo>
                      <a:pt x="1917" y="7617"/>
                      <a:pt x="2429" y="7581"/>
                      <a:pt x="2933" y="7509"/>
                    </a:cubicBezTo>
                    <a:cubicBezTo>
                      <a:pt x="3140" y="7482"/>
                      <a:pt x="3347" y="7446"/>
                      <a:pt x="3554" y="7392"/>
                    </a:cubicBezTo>
                    <a:cubicBezTo>
                      <a:pt x="3635" y="7374"/>
                      <a:pt x="3707" y="7347"/>
                      <a:pt x="3788" y="7320"/>
                    </a:cubicBezTo>
                    <a:cubicBezTo>
                      <a:pt x="3860" y="7284"/>
                      <a:pt x="3932" y="7239"/>
                      <a:pt x="3986" y="7185"/>
                    </a:cubicBezTo>
                    <a:cubicBezTo>
                      <a:pt x="4022" y="7140"/>
                      <a:pt x="4049" y="7086"/>
                      <a:pt x="4058" y="7032"/>
                    </a:cubicBezTo>
                    <a:cubicBezTo>
                      <a:pt x="4067" y="6996"/>
                      <a:pt x="4076" y="6960"/>
                      <a:pt x="4076" y="6924"/>
                    </a:cubicBezTo>
                    <a:cubicBezTo>
                      <a:pt x="4058" y="6717"/>
                      <a:pt x="4022" y="6519"/>
                      <a:pt x="3959" y="6330"/>
                    </a:cubicBezTo>
                    <a:cubicBezTo>
                      <a:pt x="3725" y="5467"/>
                      <a:pt x="3158" y="3937"/>
                      <a:pt x="2654" y="2606"/>
                    </a:cubicBezTo>
                    <a:cubicBezTo>
                      <a:pt x="2151" y="1274"/>
                      <a:pt x="1692" y="158"/>
                      <a:pt x="1692" y="158"/>
                    </a:cubicBezTo>
                    <a:cubicBezTo>
                      <a:pt x="1650" y="51"/>
                      <a:pt x="1556" y="1"/>
                      <a:pt x="14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42"/>
              <p:cNvSpPr/>
              <p:nvPr/>
            </p:nvSpPr>
            <p:spPr>
              <a:xfrm rot="422334">
                <a:off x="7037984" y="1409417"/>
                <a:ext cx="119398" cy="162971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7383" extrusionOk="0">
                    <a:moveTo>
                      <a:pt x="4787" y="913"/>
                    </a:moveTo>
                    <a:lnTo>
                      <a:pt x="4787" y="913"/>
                    </a:lnTo>
                    <a:cubicBezTo>
                      <a:pt x="4778" y="1021"/>
                      <a:pt x="4760" y="1129"/>
                      <a:pt x="4742" y="1255"/>
                    </a:cubicBezTo>
                    <a:cubicBezTo>
                      <a:pt x="4607" y="2182"/>
                      <a:pt x="4400" y="3594"/>
                      <a:pt x="4202" y="4782"/>
                    </a:cubicBezTo>
                    <a:cubicBezTo>
                      <a:pt x="4104" y="5385"/>
                      <a:pt x="4005" y="5925"/>
                      <a:pt x="3924" y="6330"/>
                    </a:cubicBezTo>
                    <a:cubicBezTo>
                      <a:pt x="3879" y="6528"/>
                      <a:pt x="3843" y="6698"/>
                      <a:pt x="3816" y="6815"/>
                    </a:cubicBezTo>
                    <a:lnTo>
                      <a:pt x="3807" y="6806"/>
                    </a:lnTo>
                    <a:cubicBezTo>
                      <a:pt x="3807" y="6833"/>
                      <a:pt x="3798" y="6842"/>
                      <a:pt x="3798" y="6860"/>
                    </a:cubicBezTo>
                    <a:cubicBezTo>
                      <a:pt x="3744" y="6851"/>
                      <a:pt x="3690" y="6833"/>
                      <a:pt x="3636" y="6815"/>
                    </a:cubicBezTo>
                    <a:cubicBezTo>
                      <a:pt x="3204" y="6680"/>
                      <a:pt x="2421" y="6294"/>
                      <a:pt x="1737" y="5907"/>
                    </a:cubicBezTo>
                    <a:cubicBezTo>
                      <a:pt x="1404" y="5718"/>
                      <a:pt x="1089" y="5529"/>
                      <a:pt x="855" y="5367"/>
                    </a:cubicBezTo>
                    <a:cubicBezTo>
                      <a:pt x="738" y="5286"/>
                      <a:pt x="640" y="5214"/>
                      <a:pt x="568" y="5160"/>
                    </a:cubicBezTo>
                    <a:lnTo>
                      <a:pt x="550" y="5142"/>
                    </a:lnTo>
                    <a:lnTo>
                      <a:pt x="568" y="5115"/>
                    </a:lnTo>
                    <a:cubicBezTo>
                      <a:pt x="873" y="4710"/>
                      <a:pt x="1215" y="4332"/>
                      <a:pt x="1575" y="3981"/>
                    </a:cubicBezTo>
                    <a:cubicBezTo>
                      <a:pt x="2295" y="3252"/>
                      <a:pt x="3231" y="2362"/>
                      <a:pt x="3978" y="1660"/>
                    </a:cubicBezTo>
                    <a:cubicBezTo>
                      <a:pt x="4292" y="1372"/>
                      <a:pt x="4571" y="1120"/>
                      <a:pt x="4787" y="913"/>
                    </a:cubicBezTo>
                    <a:close/>
                    <a:moveTo>
                      <a:pt x="5140" y="0"/>
                    </a:moveTo>
                    <a:cubicBezTo>
                      <a:pt x="5079" y="0"/>
                      <a:pt x="5016" y="24"/>
                      <a:pt x="4967" y="67"/>
                    </a:cubicBezTo>
                    <a:cubicBezTo>
                      <a:pt x="4967" y="67"/>
                      <a:pt x="3744" y="1174"/>
                      <a:pt x="2520" y="2335"/>
                    </a:cubicBezTo>
                    <a:cubicBezTo>
                      <a:pt x="1908" y="2929"/>
                      <a:pt x="1296" y="3522"/>
                      <a:pt x="828" y="4017"/>
                    </a:cubicBezTo>
                    <a:cubicBezTo>
                      <a:pt x="604" y="4260"/>
                      <a:pt x="406" y="4485"/>
                      <a:pt x="262" y="4665"/>
                    </a:cubicBezTo>
                    <a:cubicBezTo>
                      <a:pt x="199" y="4746"/>
                      <a:pt x="145" y="4827"/>
                      <a:pt x="91" y="4908"/>
                    </a:cubicBezTo>
                    <a:cubicBezTo>
                      <a:pt x="64" y="4944"/>
                      <a:pt x="46" y="4989"/>
                      <a:pt x="28" y="5025"/>
                    </a:cubicBezTo>
                    <a:cubicBezTo>
                      <a:pt x="10" y="5070"/>
                      <a:pt x="1" y="5124"/>
                      <a:pt x="1" y="5178"/>
                    </a:cubicBezTo>
                    <a:cubicBezTo>
                      <a:pt x="1" y="5223"/>
                      <a:pt x="10" y="5277"/>
                      <a:pt x="37" y="5313"/>
                    </a:cubicBezTo>
                    <a:cubicBezTo>
                      <a:pt x="64" y="5367"/>
                      <a:pt x="100" y="5421"/>
                      <a:pt x="145" y="5457"/>
                    </a:cubicBezTo>
                    <a:cubicBezTo>
                      <a:pt x="370" y="5655"/>
                      <a:pt x="604" y="5835"/>
                      <a:pt x="864" y="5979"/>
                    </a:cubicBezTo>
                    <a:cubicBezTo>
                      <a:pt x="1341" y="6276"/>
                      <a:pt x="1962" y="6627"/>
                      <a:pt x="2520" y="6896"/>
                    </a:cubicBezTo>
                    <a:cubicBezTo>
                      <a:pt x="2799" y="7031"/>
                      <a:pt x="3069" y="7148"/>
                      <a:pt x="3294" y="7229"/>
                    </a:cubicBezTo>
                    <a:cubicBezTo>
                      <a:pt x="3402" y="7274"/>
                      <a:pt x="3501" y="7310"/>
                      <a:pt x="3609" y="7337"/>
                    </a:cubicBezTo>
                    <a:cubicBezTo>
                      <a:pt x="3699" y="7364"/>
                      <a:pt x="3789" y="7382"/>
                      <a:pt x="3879" y="7382"/>
                    </a:cubicBezTo>
                    <a:cubicBezTo>
                      <a:pt x="3924" y="7382"/>
                      <a:pt x="3960" y="7373"/>
                      <a:pt x="4005" y="7364"/>
                    </a:cubicBezTo>
                    <a:cubicBezTo>
                      <a:pt x="4059" y="7346"/>
                      <a:pt x="4104" y="7319"/>
                      <a:pt x="4149" y="7283"/>
                    </a:cubicBezTo>
                    <a:cubicBezTo>
                      <a:pt x="4184" y="7247"/>
                      <a:pt x="4202" y="7211"/>
                      <a:pt x="4220" y="7166"/>
                    </a:cubicBezTo>
                    <a:cubicBezTo>
                      <a:pt x="4256" y="7094"/>
                      <a:pt x="4283" y="7022"/>
                      <a:pt x="4301" y="6950"/>
                    </a:cubicBezTo>
                    <a:cubicBezTo>
                      <a:pt x="4382" y="6636"/>
                      <a:pt x="4499" y="6069"/>
                      <a:pt x="4616" y="5385"/>
                    </a:cubicBezTo>
                    <a:cubicBezTo>
                      <a:pt x="4967" y="3351"/>
                      <a:pt x="5390" y="283"/>
                      <a:pt x="5390" y="283"/>
                    </a:cubicBezTo>
                    <a:cubicBezTo>
                      <a:pt x="5408" y="175"/>
                      <a:pt x="5354" y="76"/>
                      <a:pt x="5255" y="22"/>
                    </a:cubicBezTo>
                    <a:lnTo>
                      <a:pt x="5255" y="31"/>
                    </a:lnTo>
                    <a:cubicBezTo>
                      <a:pt x="5220" y="10"/>
                      <a:pt x="5180" y="0"/>
                      <a:pt x="5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42"/>
              <p:cNvSpPr/>
              <p:nvPr/>
            </p:nvSpPr>
            <p:spPr>
              <a:xfrm rot="422334">
                <a:off x="6975441" y="1383037"/>
                <a:ext cx="156923" cy="116086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5259" extrusionOk="0">
                    <a:moveTo>
                      <a:pt x="6101" y="633"/>
                    </a:moveTo>
                    <a:lnTo>
                      <a:pt x="5975" y="777"/>
                    </a:lnTo>
                    <a:cubicBezTo>
                      <a:pt x="5417" y="1407"/>
                      <a:pt x="4571" y="2352"/>
                      <a:pt x="3824" y="3171"/>
                    </a:cubicBezTo>
                    <a:cubicBezTo>
                      <a:pt x="3447" y="3576"/>
                      <a:pt x="3096" y="3954"/>
                      <a:pt x="2817" y="4241"/>
                    </a:cubicBezTo>
                    <a:cubicBezTo>
                      <a:pt x="2682" y="4394"/>
                      <a:pt x="2556" y="4511"/>
                      <a:pt x="2466" y="4601"/>
                    </a:cubicBezTo>
                    <a:cubicBezTo>
                      <a:pt x="2403" y="4664"/>
                      <a:pt x="2349" y="4709"/>
                      <a:pt x="2322" y="4736"/>
                    </a:cubicBezTo>
                    <a:cubicBezTo>
                      <a:pt x="2277" y="4709"/>
                      <a:pt x="2232" y="4673"/>
                      <a:pt x="2196" y="4637"/>
                    </a:cubicBezTo>
                    <a:cubicBezTo>
                      <a:pt x="1998" y="4448"/>
                      <a:pt x="1827" y="4241"/>
                      <a:pt x="1674" y="4008"/>
                    </a:cubicBezTo>
                    <a:cubicBezTo>
                      <a:pt x="1368" y="3576"/>
                      <a:pt x="1098" y="3126"/>
                      <a:pt x="864" y="2658"/>
                    </a:cubicBezTo>
                    <a:cubicBezTo>
                      <a:pt x="747" y="2442"/>
                      <a:pt x="657" y="2244"/>
                      <a:pt x="594" y="2082"/>
                    </a:cubicBezTo>
                    <a:cubicBezTo>
                      <a:pt x="567" y="2019"/>
                      <a:pt x="540" y="1956"/>
                      <a:pt x="522" y="1884"/>
                    </a:cubicBezTo>
                    <a:lnTo>
                      <a:pt x="567" y="1857"/>
                    </a:lnTo>
                    <a:cubicBezTo>
                      <a:pt x="1026" y="1686"/>
                      <a:pt x="1503" y="1551"/>
                      <a:pt x="1980" y="1452"/>
                    </a:cubicBezTo>
                    <a:cubicBezTo>
                      <a:pt x="2943" y="1227"/>
                      <a:pt x="4148" y="984"/>
                      <a:pt x="5120" y="804"/>
                    </a:cubicBezTo>
                    <a:lnTo>
                      <a:pt x="6101" y="633"/>
                    </a:lnTo>
                    <a:close/>
                    <a:moveTo>
                      <a:pt x="6773" y="0"/>
                    </a:moveTo>
                    <a:cubicBezTo>
                      <a:pt x="6759" y="0"/>
                      <a:pt x="6745" y="1"/>
                      <a:pt x="6731" y="4"/>
                    </a:cubicBezTo>
                    <a:cubicBezTo>
                      <a:pt x="6731" y="4"/>
                      <a:pt x="5102" y="274"/>
                      <a:pt x="3474" y="607"/>
                    </a:cubicBezTo>
                    <a:cubicBezTo>
                      <a:pt x="2655" y="768"/>
                      <a:pt x="1836" y="939"/>
                      <a:pt x="1224" y="1110"/>
                    </a:cubicBezTo>
                    <a:cubicBezTo>
                      <a:pt x="954" y="1182"/>
                      <a:pt x="702" y="1263"/>
                      <a:pt x="450" y="1353"/>
                    </a:cubicBezTo>
                    <a:cubicBezTo>
                      <a:pt x="360" y="1389"/>
                      <a:pt x="271" y="1434"/>
                      <a:pt x="190" y="1479"/>
                    </a:cubicBezTo>
                    <a:cubicBezTo>
                      <a:pt x="154" y="1506"/>
                      <a:pt x="109" y="1542"/>
                      <a:pt x="82" y="1578"/>
                    </a:cubicBezTo>
                    <a:cubicBezTo>
                      <a:pt x="28" y="1632"/>
                      <a:pt x="1" y="1695"/>
                      <a:pt x="1" y="1767"/>
                    </a:cubicBezTo>
                    <a:lnTo>
                      <a:pt x="1" y="1794"/>
                    </a:lnTo>
                    <a:cubicBezTo>
                      <a:pt x="1" y="1920"/>
                      <a:pt x="28" y="2046"/>
                      <a:pt x="82" y="2154"/>
                    </a:cubicBezTo>
                    <a:cubicBezTo>
                      <a:pt x="342" y="2793"/>
                      <a:pt x="666" y="3414"/>
                      <a:pt x="1044" y="3990"/>
                    </a:cubicBezTo>
                    <a:cubicBezTo>
                      <a:pt x="1233" y="4286"/>
                      <a:pt x="1440" y="4565"/>
                      <a:pt x="1674" y="4835"/>
                    </a:cubicBezTo>
                    <a:cubicBezTo>
                      <a:pt x="1764" y="4943"/>
                      <a:pt x="1863" y="5033"/>
                      <a:pt x="1980" y="5114"/>
                    </a:cubicBezTo>
                    <a:cubicBezTo>
                      <a:pt x="2079" y="5204"/>
                      <a:pt x="2205" y="5249"/>
                      <a:pt x="2340" y="5258"/>
                    </a:cubicBezTo>
                    <a:cubicBezTo>
                      <a:pt x="2421" y="5258"/>
                      <a:pt x="2502" y="5231"/>
                      <a:pt x="2565" y="5186"/>
                    </a:cubicBezTo>
                    <a:cubicBezTo>
                      <a:pt x="2619" y="5150"/>
                      <a:pt x="2673" y="5105"/>
                      <a:pt x="2718" y="5060"/>
                    </a:cubicBezTo>
                    <a:cubicBezTo>
                      <a:pt x="2943" y="4862"/>
                      <a:pt x="3303" y="4475"/>
                      <a:pt x="3744" y="4008"/>
                    </a:cubicBezTo>
                    <a:cubicBezTo>
                      <a:pt x="5048" y="2595"/>
                      <a:pt x="6965" y="418"/>
                      <a:pt x="6965" y="418"/>
                    </a:cubicBezTo>
                    <a:cubicBezTo>
                      <a:pt x="7108" y="249"/>
                      <a:pt x="6982" y="0"/>
                      <a:pt x="67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2"/>
              <p:cNvSpPr/>
              <p:nvPr/>
            </p:nvSpPr>
            <p:spPr>
              <a:xfrm rot="422334">
                <a:off x="6976861" y="1288502"/>
                <a:ext cx="152751" cy="100326"/>
              </a:xfrm>
              <a:custGeom>
                <a:avLst/>
                <a:gdLst/>
                <a:ahLst/>
                <a:cxnLst/>
                <a:rect l="l" t="t" r="r" b="b"/>
                <a:pathLst>
                  <a:path w="6920" h="4545" extrusionOk="0">
                    <a:moveTo>
                      <a:pt x="927" y="541"/>
                    </a:moveTo>
                    <a:lnTo>
                      <a:pt x="954" y="550"/>
                    </a:lnTo>
                    <a:cubicBezTo>
                      <a:pt x="1404" y="730"/>
                      <a:pt x="1845" y="937"/>
                      <a:pt x="2277" y="1162"/>
                    </a:cubicBezTo>
                    <a:cubicBezTo>
                      <a:pt x="3141" y="1602"/>
                      <a:pt x="4203" y="2187"/>
                      <a:pt x="5057" y="2655"/>
                    </a:cubicBezTo>
                    <a:cubicBezTo>
                      <a:pt x="5399" y="2853"/>
                      <a:pt x="5714" y="3024"/>
                      <a:pt x="5957" y="3168"/>
                    </a:cubicBezTo>
                    <a:lnTo>
                      <a:pt x="5885" y="3177"/>
                    </a:lnTo>
                    <a:cubicBezTo>
                      <a:pt x="5228" y="3321"/>
                      <a:pt x="4221" y="3537"/>
                      <a:pt x="3240" y="3717"/>
                    </a:cubicBezTo>
                    <a:cubicBezTo>
                      <a:pt x="2268" y="3897"/>
                      <a:pt x="1323" y="4032"/>
                      <a:pt x="846" y="4032"/>
                    </a:cubicBezTo>
                    <a:cubicBezTo>
                      <a:pt x="783" y="4032"/>
                      <a:pt x="730" y="4032"/>
                      <a:pt x="667" y="4023"/>
                    </a:cubicBezTo>
                    <a:lnTo>
                      <a:pt x="622" y="4014"/>
                    </a:lnTo>
                    <a:cubicBezTo>
                      <a:pt x="586" y="3942"/>
                      <a:pt x="559" y="3861"/>
                      <a:pt x="550" y="3780"/>
                    </a:cubicBezTo>
                    <a:cubicBezTo>
                      <a:pt x="523" y="3600"/>
                      <a:pt x="514" y="3411"/>
                      <a:pt x="514" y="3231"/>
                    </a:cubicBezTo>
                    <a:cubicBezTo>
                      <a:pt x="523" y="2619"/>
                      <a:pt x="586" y="2007"/>
                      <a:pt x="703" y="1404"/>
                    </a:cubicBezTo>
                    <a:cubicBezTo>
                      <a:pt x="748" y="1162"/>
                      <a:pt x="801" y="919"/>
                      <a:pt x="873" y="685"/>
                    </a:cubicBezTo>
                    <a:cubicBezTo>
                      <a:pt x="891" y="622"/>
                      <a:pt x="909" y="577"/>
                      <a:pt x="927" y="541"/>
                    </a:cubicBezTo>
                    <a:close/>
                    <a:moveTo>
                      <a:pt x="837" y="1"/>
                    </a:moveTo>
                    <a:cubicBezTo>
                      <a:pt x="783" y="1"/>
                      <a:pt x="730" y="10"/>
                      <a:pt x="685" y="28"/>
                    </a:cubicBezTo>
                    <a:cubicBezTo>
                      <a:pt x="640" y="55"/>
                      <a:pt x="595" y="100"/>
                      <a:pt x="559" y="145"/>
                    </a:cubicBezTo>
                    <a:cubicBezTo>
                      <a:pt x="514" y="217"/>
                      <a:pt x="478" y="289"/>
                      <a:pt x="451" y="370"/>
                    </a:cubicBezTo>
                    <a:cubicBezTo>
                      <a:pt x="307" y="784"/>
                      <a:pt x="208" y="1207"/>
                      <a:pt x="145" y="1638"/>
                    </a:cubicBezTo>
                    <a:cubicBezTo>
                      <a:pt x="64" y="2169"/>
                      <a:pt x="19" y="2700"/>
                      <a:pt x="10" y="3231"/>
                    </a:cubicBezTo>
                    <a:cubicBezTo>
                      <a:pt x="1" y="3465"/>
                      <a:pt x="28" y="3708"/>
                      <a:pt x="73" y="3942"/>
                    </a:cubicBezTo>
                    <a:cubicBezTo>
                      <a:pt x="91" y="4041"/>
                      <a:pt x="118" y="4131"/>
                      <a:pt x="163" y="4221"/>
                    </a:cubicBezTo>
                    <a:cubicBezTo>
                      <a:pt x="208" y="4320"/>
                      <a:pt x="280" y="4401"/>
                      <a:pt x="370" y="4455"/>
                    </a:cubicBezTo>
                    <a:cubicBezTo>
                      <a:pt x="442" y="4491"/>
                      <a:pt x="514" y="4518"/>
                      <a:pt x="595" y="4527"/>
                    </a:cubicBezTo>
                    <a:cubicBezTo>
                      <a:pt x="685" y="4536"/>
                      <a:pt x="766" y="4545"/>
                      <a:pt x="855" y="4545"/>
                    </a:cubicBezTo>
                    <a:lnTo>
                      <a:pt x="855" y="4536"/>
                    </a:lnTo>
                    <a:cubicBezTo>
                      <a:pt x="1359" y="4518"/>
                      <a:pt x="1872" y="4464"/>
                      <a:pt x="2376" y="4374"/>
                    </a:cubicBezTo>
                    <a:cubicBezTo>
                      <a:pt x="4221" y="4086"/>
                      <a:pt x="6713" y="3519"/>
                      <a:pt x="6713" y="3519"/>
                    </a:cubicBezTo>
                    <a:cubicBezTo>
                      <a:pt x="6812" y="3492"/>
                      <a:pt x="6893" y="3411"/>
                      <a:pt x="6902" y="3303"/>
                    </a:cubicBezTo>
                    <a:cubicBezTo>
                      <a:pt x="6920" y="3204"/>
                      <a:pt x="6875" y="3096"/>
                      <a:pt x="6785" y="3042"/>
                    </a:cubicBezTo>
                    <a:cubicBezTo>
                      <a:pt x="6785" y="3042"/>
                      <a:pt x="5462" y="2295"/>
                      <a:pt x="4068" y="1539"/>
                    </a:cubicBezTo>
                    <a:cubicBezTo>
                      <a:pt x="3375" y="1162"/>
                      <a:pt x="2664" y="784"/>
                      <a:pt x="2088" y="496"/>
                    </a:cubicBezTo>
                    <a:cubicBezTo>
                      <a:pt x="1791" y="352"/>
                      <a:pt x="1539" y="235"/>
                      <a:pt x="1341" y="145"/>
                    </a:cubicBezTo>
                    <a:cubicBezTo>
                      <a:pt x="1233" y="100"/>
                      <a:pt x="1143" y="73"/>
                      <a:pt x="1071" y="46"/>
                    </a:cubicBezTo>
                    <a:cubicBezTo>
                      <a:pt x="990" y="19"/>
                      <a:pt x="909" y="1"/>
                      <a:pt x="8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2" name="Google Shape;1652;p42"/>
            <p:cNvSpPr/>
            <p:nvPr/>
          </p:nvSpPr>
          <p:spPr>
            <a:xfrm rot="508408" flipH="1">
              <a:off x="7979133" y="1550914"/>
              <a:ext cx="6722" cy="1998"/>
            </a:xfrm>
            <a:custGeom>
              <a:avLst/>
              <a:gdLst/>
              <a:ahLst/>
              <a:cxnLst/>
              <a:rect l="l" t="t" r="r" b="b"/>
              <a:pathLst>
                <a:path w="397" h="118" extrusionOk="0">
                  <a:moveTo>
                    <a:pt x="396" y="117"/>
                  </a:moveTo>
                  <a:lnTo>
                    <a:pt x="396" y="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2"/>
            <p:cNvSpPr/>
            <p:nvPr/>
          </p:nvSpPr>
          <p:spPr>
            <a:xfrm rot="508408" flipH="1">
              <a:off x="7978840" y="1550068"/>
              <a:ext cx="169" cy="931"/>
            </a:xfrm>
            <a:custGeom>
              <a:avLst/>
              <a:gdLst/>
              <a:ahLst/>
              <a:cxnLst/>
              <a:rect l="l" t="t" r="r" b="b"/>
              <a:pathLst>
                <a:path w="10" h="55" extrusionOk="0">
                  <a:moveTo>
                    <a:pt x="9" y="0"/>
                  </a:moveTo>
                  <a:cubicBezTo>
                    <a:pt x="0" y="18"/>
                    <a:pt x="0" y="36"/>
                    <a:pt x="0" y="54"/>
                  </a:cubicBezTo>
                  <a:cubicBezTo>
                    <a:pt x="0" y="36"/>
                    <a:pt x="9" y="18"/>
                    <a:pt x="9" y="0"/>
                  </a:cubicBez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2"/>
            <p:cNvSpPr/>
            <p:nvPr/>
          </p:nvSpPr>
          <p:spPr>
            <a:xfrm rot="508408" flipH="1">
              <a:off x="7977853" y="1549905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2"/>
            <p:cNvSpPr/>
            <p:nvPr/>
          </p:nvSpPr>
          <p:spPr>
            <a:xfrm rot="508408" flipH="1">
              <a:off x="7987092" y="1550974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2"/>
            <p:cNvSpPr/>
            <p:nvPr/>
          </p:nvSpPr>
          <p:spPr>
            <a:xfrm rot="508408" flipH="1">
              <a:off x="7976652" y="1553766"/>
              <a:ext cx="169" cy="4284"/>
            </a:xfrm>
            <a:custGeom>
              <a:avLst/>
              <a:gdLst/>
              <a:ahLst/>
              <a:cxnLst/>
              <a:rect l="l" t="t" r="r" b="b"/>
              <a:pathLst>
                <a:path w="10" h="253" extrusionOk="0">
                  <a:moveTo>
                    <a:pt x="9" y="252"/>
                  </a:moveTo>
                  <a:lnTo>
                    <a:pt x="9" y="2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7" name="Google Shape;1657;p42"/>
            <p:cNvGrpSpPr/>
            <p:nvPr/>
          </p:nvGrpSpPr>
          <p:grpSpPr>
            <a:xfrm>
              <a:off x="7802346" y="1171540"/>
              <a:ext cx="492369" cy="569283"/>
              <a:chOff x="7505633" y="1182965"/>
              <a:chExt cx="492369" cy="569283"/>
            </a:xfrm>
          </p:grpSpPr>
          <p:sp>
            <p:nvSpPr>
              <p:cNvPr id="1658" name="Google Shape;1658;p42"/>
              <p:cNvSpPr/>
              <p:nvPr/>
            </p:nvSpPr>
            <p:spPr>
              <a:xfrm rot="508408" flipH="1">
                <a:off x="7579329" y="1217001"/>
                <a:ext cx="374188" cy="500012"/>
              </a:xfrm>
              <a:custGeom>
                <a:avLst/>
                <a:gdLst/>
                <a:ahLst/>
                <a:cxnLst/>
                <a:rect l="l" t="t" r="r" b="b"/>
                <a:pathLst>
                  <a:path w="22099" h="29530" extrusionOk="0">
                    <a:moveTo>
                      <a:pt x="17231" y="24464"/>
                    </a:moveTo>
                    <a:lnTo>
                      <a:pt x="17231" y="24464"/>
                    </a:lnTo>
                    <a:cubicBezTo>
                      <a:pt x="17114" y="24545"/>
                      <a:pt x="17006" y="24617"/>
                      <a:pt x="16880" y="24689"/>
                    </a:cubicBezTo>
                    <a:cubicBezTo>
                      <a:pt x="17006" y="24617"/>
                      <a:pt x="17123" y="24545"/>
                      <a:pt x="17231" y="24464"/>
                    </a:cubicBezTo>
                    <a:close/>
                    <a:moveTo>
                      <a:pt x="2871" y="0"/>
                    </a:moveTo>
                    <a:cubicBezTo>
                      <a:pt x="2718" y="0"/>
                      <a:pt x="2574" y="18"/>
                      <a:pt x="2421" y="45"/>
                    </a:cubicBezTo>
                    <a:cubicBezTo>
                      <a:pt x="1728" y="189"/>
                      <a:pt x="1278" y="585"/>
                      <a:pt x="972" y="1197"/>
                    </a:cubicBezTo>
                    <a:cubicBezTo>
                      <a:pt x="666" y="1800"/>
                      <a:pt x="531" y="2627"/>
                      <a:pt x="531" y="3518"/>
                    </a:cubicBezTo>
                    <a:cubicBezTo>
                      <a:pt x="531" y="5309"/>
                      <a:pt x="1071" y="7387"/>
                      <a:pt x="1692" y="8701"/>
                    </a:cubicBezTo>
                    <a:cubicBezTo>
                      <a:pt x="1737" y="8800"/>
                      <a:pt x="1710" y="8926"/>
                      <a:pt x="1620" y="8998"/>
                    </a:cubicBezTo>
                    <a:lnTo>
                      <a:pt x="1611" y="9016"/>
                    </a:lnTo>
                    <a:lnTo>
                      <a:pt x="1557" y="9061"/>
                    </a:lnTo>
                    <a:cubicBezTo>
                      <a:pt x="1512" y="9106"/>
                      <a:pt x="1449" y="9160"/>
                      <a:pt x="1377" y="9241"/>
                    </a:cubicBezTo>
                    <a:cubicBezTo>
                      <a:pt x="1170" y="9465"/>
                      <a:pt x="981" y="9690"/>
                      <a:pt x="810" y="9942"/>
                    </a:cubicBezTo>
                    <a:cubicBezTo>
                      <a:pt x="405" y="10536"/>
                      <a:pt x="1" y="11364"/>
                      <a:pt x="1" y="12309"/>
                    </a:cubicBezTo>
                    <a:cubicBezTo>
                      <a:pt x="1" y="12992"/>
                      <a:pt x="207" y="13739"/>
                      <a:pt x="792" y="14540"/>
                    </a:cubicBezTo>
                    <a:cubicBezTo>
                      <a:pt x="1377" y="15341"/>
                      <a:pt x="2340" y="16196"/>
                      <a:pt x="3869" y="17032"/>
                    </a:cubicBezTo>
                    <a:cubicBezTo>
                      <a:pt x="3977" y="17095"/>
                      <a:pt x="4031" y="17221"/>
                      <a:pt x="3986" y="17338"/>
                    </a:cubicBezTo>
                    <a:lnTo>
                      <a:pt x="3986" y="17356"/>
                    </a:lnTo>
                    <a:lnTo>
                      <a:pt x="3968" y="17437"/>
                    </a:lnTo>
                    <a:cubicBezTo>
                      <a:pt x="3950" y="17500"/>
                      <a:pt x="3923" y="17608"/>
                      <a:pt x="3896" y="17734"/>
                    </a:cubicBezTo>
                    <a:cubicBezTo>
                      <a:pt x="3833" y="18076"/>
                      <a:pt x="3797" y="18427"/>
                      <a:pt x="3797" y="18769"/>
                    </a:cubicBezTo>
                    <a:cubicBezTo>
                      <a:pt x="3797" y="19543"/>
                      <a:pt x="3968" y="20478"/>
                      <a:pt x="4598" y="21306"/>
                    </a:cubicBezTo>
                    <a:cubicBezTo>
                      <a:pt x="5228" y="22134"/>
                      <a:pt x="6335" y="22881"/>
                      <a:pt x="8278" y="23223"/>
                    </a:cubicBezTo>
                    <a:cubicBezTo>
                      <a:pt x="8404" y="23241"/>
                      <a:pt x="8494" y="23348"/>
                      <a:pt x="8494" y="23474"/>
                    </a:cubicBezTo>
                    <a:cubicBezTo>
                      <a:pt x="8521" y="24311"/>
                      <a:pt x="8719" y="25130"/>
                      <a:pt x="9061" y="25895"/>
                    </a:cubicBezTo>
                    <a:cubicBezTo>
                      <a:pt x="9628" y="27127"/>
                      <a:pt x="10725" y="28504"/>
                      <a:pt x="12948" y="29179"/>
                    </a:cubicBezTo>
                    <a:cubicBezTo>
                      <a:pt x="13668" y="29404"/>
                      <a:pt x="14432" y="29521"/>
                      <a:pt x="15197" y="29530"/>
                    </a:cubicBezTo>
                    <a:cubicBezTo>
                      <a:pt x="16484" y="29521"/>
                      <a:pt x="17752" y="29170"/>
                      <a:pt x="18859" y="28504"/>
                    </a:cubicBezTo>
                    <a:cubicBezTo>
                      <a:pt x="19273" y="28261"/>
                      <a:pt x="19651" y="27982"/>
                      <a:pt x="20011" y="27667"/>
                    </a:cubicBezTo>
                    <a:cubicBezTo>
                      <a:pt x="19975" y="27640"/>
                      <a:pt x="19957" y="27613"/>
                      <a:pt x="19921" y="27595"/>
                    </a:cubicBezTo>
                    <a:cubicBezTo>
                      <a:pt x="19156" y="26920"/>
                      <a:pt x="18256" y="26084"/>
                      <a:pt x="17231" y="25049"/>
                    </a:cubicBezTo>
                    <a:cubicBezTo>
                      <a:pt x="16502" y="25481"/>
                      <a:pt x="15683" y="25742"/>
                      <a:pt x="14837" y="25841"/>
                    </a:cubicBezTo>
                    <a:cubicBezTo>
                      <a:pt x="14627" y="25861"/>
                      <a:pt x="14415" y="25873"/>
                      <a:pt x="14203" y="25873"/>
                    </a:cubicBezTo>
                    <a:cubicBezTo>
                      <a:pt x="13952" y="25873"/>
                      <a:pt x="13700" y="25857"/>
                      <a:pt x="13452" y="25823"/>
                    </a:cubicBezTo>
                    <a:cubicBezTo>
                      <a:pt x="12921" y="25760"/>
                      <a:pt x="12462" y="25616"/>
                      <a:pt x="12471" y="25553"/>
                    </a:cubicBezTo>
                    <a:cubicBezTo>
                      <a:pt x="12489" y="25481"/>
                      <a:pt x="12948" y="25508"/>
                      <a:pt x="13470" y="25481"/>
                    </a:cubicBezTo>
                    <a:cubicBezTo>
                      <a:pt x="13911" y="25463"/>
                      <a:pt x="14342" y="25427"/>
                      <a:pt x="14774" y="25364"/>
                    </a:cubicBezTo>
                    <a:cubicBezTo>
                      <a:pt x="15512" y="25274"/>
                      <a:pt x="16232" y="25040"/>
                      <a:pt x="16880" y="24689"/>
                    </a:cubicBezTo>
                    <a:cubicBezTo>
                      <a:pt x="16295" y="24095"/>
                      <a:pt x="15683" y="23438"/>
                      <a:pt x="15026" y="22692"/>
                    </a:cubicBezTo>
                    <a:cubicBezTo>
                      <a:pt x="14765" y="22404"/>
                      <a:pt x="14513" y="22116"/>
                      <a:pt x="14261" y="21819"/>
                    </a:cubicBezTo>
                    <a:cubicBezTo>
                      <a:pt x="13899" y="21846"/>
                      <a:pt x="13536" y="21859"/>
                      <a:pt x="13174" y="21859"/>
                    </a:cubicBezTo>
                    <a:cubicBezTo>
                      <a:pt x="12574" y="21859"/>
                      <a:pt x="11973" y="21823"/>
                      <a:pt x="11373" y="21756"/>
                    </a:cubicBezTo>
                    <a:cubicBezTo>
                      <a:pt x="10887" y="21693"/>
                      <a:pt x="10411" y="21585"/>
                      <a:pt x="9934" y="21450"/>
                    </a:cubicBezTo>
                    <a:cubicBezTo>
                      <a:pt x="9385" y="21288"/>
                      <a:pt x="8917" y="21081"/>
                      <a:pt x="8935" y="21027"/>
                    </a:cubicBezTo>
                    <a:cubicBezTo>
                      <a:pt x="8939" y="21011"/>
                      <a:pt x="8974" y="21005"/>
                      <a:pt x="9033" y="21005"/>
                    </a:cubicBezTo>
                    <a:cubicBezTo>
                      <a:pt x="9207" y="21005"/>
                      <a:pt x="9589" y="21063"/>
                      <a:pt x="10006" y="21117"/>
                    </a:cubicBezTo>
                    <a:cubicBezTo>
                      <a:pt x="10563" y="21189"/>
                      <a:pt x="11175" y="21252"/>
                      <a:pt x="11427" y="21270"/>
                    </a:cubicBezTo>
                    <a:cubicBezTo>
                      <a:pt x="12010" y="21341"/>
                      <a:pt x="12598" y="21375"/>
                      <a:pt x="13187" y="21375"/>
                    </a:cubicBezTo>
                    <a:cubicBezTo>
                      <a:pt x="13416" y="21375"/>
                      <a:pt x="13645" y="21370"/>
                      <a:pt x="13875" y="21360"/>
                    </a:cubicBezTo>
                    <a:cubicBezTo>
                      <a:pt x="12822" y="20127"/>
                      <a:pt x="11832" y="18859"/>
                      <a:pt x="10905" y="17590"/>
                    </a:cubicBezTo>
                    <a:cubicBezTo>
                      <a:pt x="9853" y="17563"/>
                      <a:pt x="8809" y="17410"/>
                      <a:pt x="7792" y="17140"/>
                    </a:cubicBezTo>
                    <a:cubicBezTo>
                      <a:pt x="7270" y="16987"/>
                      <a:pt x="6776" y="16780"/>
                      <a:pt x="6299" y="16519"/>
                    </a:cubicBezTo>
                    <a:cubicBezTo>
                      <a:pt x="5732" y="16214"/>
                      <a:pt x="5309" y="15854"/>
                      <a:pt x="5345" y="15809"/>
                    </a:cubicBezTo>
                    <a:cubicBezTo>
                      <a:pt x="5348" y="15803"/>
                      <a:pt x="5356" y="15801"/>
                      <a:pt x="5368" y="15801"/>
                    </a:cubicBezTo>
                    <a:cubicBezTo>
                      <a:pt x="5477" y="15801"/>
                      <a:pt x="5930" y="16018"/>
                      <a:pt x="6443" y="16214"/>
                    </a:cubicBezTo>
                    <a:cubicBezTo>
                      <a:pt x="7009" y="16429"/>
                      <a:pt x="7657" y="16600"/>
                      <a:pt x="7927" y="16672"/>
                    </a:cubicBezTo>
                    <a:cubicBezTo>
                      <a:pt x="8782" y="16906"/>
                      <a:pt x="9655" y="17050"/>
                      <a:pt x="10545" y="17095"/>
                    </a:cubicBezTo>
                    <a:cubicBezTo>
                      <a:pt x="9412" y="15521"/>
                      <a:pt x="8377" y="13964"/>
                      <a:pt x="7468" y="12462"/>
                    </a:cubicBezTo>
                    <a:cubicBezTo>
                      <a:pt x="6587" y="12354"/>
                      <a:pt x="5714" y="12156"/>
                      <a:pt x="4859" y="11895"/>
                    </a:cubicBezTo>
                    <a:cubicBezTo>
                      <a:pt x="4445" y="11751"/>
                      <a:pt x="4049" y="11562"/>
                      <a:pt x="3671" y="11337"/>
                    </a:cubicBezTo>
                    <a:cubicBezTo>
                      <a:pt x="3231" y="11067"/>
                      <a:pt x="2907" y="10734"/>
                      <a:pt x="2952" y="10689"/>
                    </a:cubicBezTo>
                    <a:cubicBezTo>
                      <a:pt x="2956" y="10685"/>
                      <a:pt x="2963" y="10683"/>
                      <a:pt x="2972" y="10683"/>
                    </a:cubicBezTo>
                    <a:cubicBezTo>
                      <a:pt x="3066" y="10683"/>
                      <a:pt x="3416" y="10876"/>
                      <a:pt x="3824" y="11031"/>
                    </a:cubicBezTo>
                    <a:cubicBezTo>
                      <a:pt x="4283" y="11202"/>
                      <a:pt x="4796" y="11364"/>
                      <a:pt x="5012" y="11427"/>
                    </a:cubicBezTo>
                    <a:cubicBezTo>
                      <a:pt x="5705" y="11652"/>
                      <a:pt x="6425" y="11814"/>
                      <a:pt x="7144" y="11931"/>
                    </a:cubicBezTo>
                    <a:cubicBezTo>
                      <a:pt x="6587" y="10986"/>
                      <a:pt x="6074" y="10077"/>
                      <a:pt x="5615" y="9214"/>
                    </a:cubicBezTo>
                    <a:lnTo>
                      <a:pt x="4238" y="6442"/>
                    </a:lnTo>
                    <a:cubicBezTo>
                      <a:pt x="4139" y="6235"/>
                      <a:pt x="4040" y="6028"/>
                      <a:pt x="3950" y="5840"/>
                    </a:cubicBezTo>
                    <a:lnTo>
                      <a:pt x="3698" y="5264"/>
                    </a:lnTo>
                    <a:cubicBezTo>
                      <a:pt x="3545" y="4895"/>
                      <a:pt x="3402" y="4553"/>
                      <a:pt x="3276" y="4238"/>
                    </a:cubicBezTo>
                    <a:cubicBezTo>
                      <a:pt x="2763" y="3005"/>
                      <a:pt x="2484" y="2277"/>
                      <a:pt x="2538" y="2214"/>
                    </a:cubicBezTo>
                    <a:cubicBezTo>
                      <a:pt x="2538" y="2213"/>
                      <a:pt x="2539" y="2212"/>
                      <a:pt x="2541" y="2212"/>
                    </a:cubicBezTo>
                    <a:cubicBezTo>
                      <a:pt x="2583" y="2212"/>
                      <a:pt x="2930" y="2874"/>
                      <a:pt x="3492" y="4031"/>
                    </a:cubicBezTo>
                    <a:cubicBezTo>
                      <a:pt x="3635" y="4337"/>
                      <a:pt x="3797" y="4661"/>
                      <a:pt x="3968" y="5021"/>
                    </a:cubicBezTo>
                    <a:cubicBezTo>
                      <a:pt x="4139" y="5381"/>
                      <a:pt x="4319" y="5768"/>
                      <a:pt x="4544" y="6172"/>
                    </a:cubicBezTo>
                    <a:cubicBezTo>
                      <a:pt x="4985" y="6991"/>
                      <a:pt x="5471" y="7900"/>
                      <a:pt x="6002" y="8899"/>
                    </a:cubicBezTo>
                    <a:cubicBezTo>
                      <a:pt x="6524" y="9843"/>
                      <a:pt x="7117" y="10851"/>
                      <a:pt x="7765" y="11886"/>
                    </a:cubicBezTo>
                    <a:cubicBezTo>
                      <a:pt x="7873" y="11238"/>
                      <a:pt x="7972" y="10599"/>
                      <a:pt x="8044" y="9942"/>
                    </a:cubicBezTo>
                    <a:cubicBezTo>
                      <a:pt x="8071" y="9726"/>
                      <a:pt x="8143" y="9187"/>
                      <a:pt x="8215" y="8674"/>
                    </a:cubicBezTo>
                    <a:cubicBezTo>
                      <a:pt x="8287" y="8161"/>
                      <a:pt x="8332" y="7738"/>
                      <a:pt x="8395" y="7729"/>
                    </a:cubicBezTo>
                    <a:cubicBezTo>
                      <a:pt x="8467" y="7729"/>
                      <a:pt x="8539" y="8179"/>
                      <a:pt x="8557" y="8692"/>
                    </a:cubicBezTo>
                    <a:cubicBezTo>
                      <a:pt x="8575" y="9133"/>
                      <a:pt x="8566" y="9564"/>
                      <a:pt x="8521" y="9996"/>
                    </a:cubicBezTo>
                    <a:cubicBezTo>
                      <a:pt x="8431" y="10842"/>
                      <a:pt x="8296" y="11670"/>
                      <a:pt x="8152" y="12498"/>
                    </a:cubicBezTo>
                    <a:cubicBezTo>
                      <a:pt x="8962" y="13766"/>
                      <a:pt x="9853" y="15089"/>
                      <a:pt x="10806" y="16411"/>
                    </a:cubicBezTo>
                    <a:cubicBezTo>
                      <a:pt x="10977" y="15494"/>
                      <a:pt x="11058" y="14558"/>
                      <a:pt x="11040" y="13622"/>
                    </a:cubicBezTo>
                    <a:cubicBezTo>
                      <a:pt x="11049" y="13334"/>
                      <a:pt x="11040" y="12615"/>
                      <a:pt x="11004" y="11976"/>
                    </a:cubicBezTo>
                    <a:cubicBezTo>
                      <a:pt x="10977" y="11328"/>
                      <a:pt x="10923" y="10752"/>
                      <a:pt x="10995" y="10734"/>
                    </a:cubicBezTo>
                    <a:cubicBezTo>
                      <a:pt x="10996" y="10734"/>
                      <a:pt x="10998" y="10734"/>
                      <a:pt x="10999" y="10734"/>
                    </a:cubicBezTo>
                    <a:cubicBezTo>
                      <a:pt x="11072" y="10734"/>
                      <a:pt x="11231" y="11293"/>
                      <a:pt x="11346" y="11931"/>
                    </a:cubicBezTo>
                    <a:cubicBezTo>
                      <a:pt x="11454" y="12489"/>
                      <a:pt x="11508" y="13046"/>
                      <a:pt x="11526" y="13613"/>
                    </a:cubicBezTo>
                    <a:cubicBezTo>
                      <a:pt x="11544" y="14729"/>
                      <a:pt x="11427" y="15845"/>
                      <a:pt x="11184" y="16933"/>
                    </a:cubicBezTo>
                    <a:cubicBezTo>
                      <a:pt x="12120" y="18202"/>
                      <a:pt x="13101" y="19462"/>
                      <a:pt x="14144" y="20694"/>
                    </a:cubicBezTo>
                    <a:cubicBezTo>
                      <a:pt x="14216" y="19857"/>
                      <a:pt x="14243" y="19012"/>
                      <a:pt x="14225" y="18175"/>
                    </a:cubicBezTo>
                    <a:cubicBezTo>
                      <a:pt x="14216" y="17905"/>
                      <a:pt x="14225" y="17248"/>
                      <a:pt x="14198" y="16654"/>
                    </a:cubicBezTo>
                    <a:cubicBezTo>
                      <a:pt x="14171" y="16061"/>
                      <a:pt x="14126" y="15530"/>
                      <a:pt x="14198" y="15521"/>
                    </a:cubicBezTo>
                    <a:cubicBezTo>
                      <a:pt x="14199" y="15521"/>
                      <a:pt x="14200" y="15521"/>
                      <a:pt x="14200" y="15521"/>
                    </a:cubicBezTo>
                    <a:cubicBezTo>
                      <a:pt x="14273" y="15521"/>
                      <a:pt x="14424" y="16030"/>
                      <a:pt x="14540" y="16618"/>
                    </a:cubicBezTo>
                    <a:cubicBezTo>
                      <a:pt x="14639" y="17131"/>
                      <a:pt x="14693" y="17644"/>
                      <a:pt x="14720" y="18166"/>
                    </a:cubicBezTo>
                    <a:cubicBezTo>
                      <a:pt x="14738" y="19183"/>
                      <a:pt x="14693" y="20190"/>
                      <a:pt x="14576" y="21198"/>
                    </a:cubicBezTo>
                    <a:cubicBezTo>
                      <a:pt x="14882" y="21558"/>
                      <a:pt x="15197" y="21918"/>
                      <a:pt x="15503" y="22269"/>
                    </a:cubicBezTo>
                    <a:cubicBezTo>
                      <a:pt x="16124" y="22962"/>
                      <a:pt x="16709" y="23582"/>
                      <a:pt x="17258" y="24158"/>
                    </a:cubicBezTo>
                    <a:cubicBezTo>
                      <a:pt x="17312" y="23259"/>
                      <a:pt x="17321" y="22368"/>
                      <a:pt x="17267" y="21477"/>
                    </a:cubicBezTo>
                    <a:cubicBezTo>
                      <a:pt x="17258" y="21189"/>
                      <a:pt x="17231" y="20505"/>
                      <a:pt x="17168" y="19884"/>
                    </a:cubicBezTo>
                    <a:cubicBezTo>
                      <a:pt x="17096" y="19273"/>
                      <a:pt x="16988" y="18733"/>
                      <a:pt x="17051" y="18706"/>
                    </a:cubicBezTo>
                    <a:cubicBezTo>
                      <a:pt x="17052" y="18706"/>
                      <a:pt x="17053" y="18705"/>
                      <a:pt x="17054" y="18705"/>
                    </a:cubicBezTo>
                    <a:cubicBezTo>
                      <a:pt x="17122" y="18705"/>
                      <a:pt x="17350" y="19211"/>
                      <a:pt x="17500" y="19830"/>
                    </a:cubicBezTo>
                    <a:cubicBezTo>
                      <a:pt x="17626" y="20361"/>
                      <a:pt x="17716" y="20901"/>
                      <a:pt x="17752" y="21450"/>
                    </a:cubicBezTo>
                    <a:cubicBezTo>
                      <a:pt x="17806" y="22503"/>
                      <a:pt x="17788" y="23564"/>
                      <a:pt x="17707" y="24626"/>
                    </a:cubicBezTo>
                    <a:cubicBezTo>
                      <a:pt x="18706" y="25643"/>
                      <a:pt x="19579" y="26471"/>
                      <a:pt x="20317" y="27145"/>
                    </a:cubicBezTo>
                    <a:cubicBezTo>
                      <a:pt x="20353" y="27181"/>
                      <a:pt x="20380" y="27208"/>
                      <a:pt x="20416" y="27235"/>
                    </a:cubicBezTo>
                    <a:cubicBezTo>
                      <a:pt x="20758" y="26803"/>
                      <a:pt x="21153" y="26066"/>
                      <a:pt x="21477" y="25157"/>
                    </a:cubicBezTo>
                    <a:cubicBezTo>
                      <a:pt x="21873" y="24068"/>
                      <a:pt x="22089" y="22926"/>
                      <a:pt x="22098" y="21765"/>
                    </a:cubicBezTo>
                    <a:cubicBezTo>
                      <a:pt x="22098" y="20595"/>
                      <a:pt x="21846" y="19444"/>
                      <a:pt x="21189" y="18472"/>
                    </a:cubicBezTo>
                    <a:cubicBezTo>
                      <a:pt x="20533" y="17509"/>
                      <a:pt x="19480" y="16708"/>
                      <a:pt x="17815" y="16250"/>
                    </a:cubicBezTo>
                    <a:cubicBezTo>
                      <a:pt x="17707" y="16214"/>
                      <a:pt x="17635" y="16115"/>
                      <a:pt x="17635" y="16007"/>
                    </a:cubicBezTo>
                    <a:lnTo>
                      <a:pt x="17635" y="15980"/>
                    </a:lnTo>
                    <a:lnTo>
                      <a:pt x="17635" y="15908"/>
                    </a:lnTo>
                    <a:cubicBezTo>
                      <a:pt x="17635" y="15836"/>
                      <a:pt x="17617" y="15746"/>
                      <a:pt x="17608" y="15620"/>
                    </a:cubicBezTo>
                    <a:cubicBezTo>
                      <a:pt x="17572" y="15296"/>
                      <a:pt x="17509" y="14972"/>
                      <a:pt x="17420" y="14657"/>
                    </a:cubicBezTo>
                    <a:cubicBezTo>
                      <a:pt x="17222" y="13892"/>
                      <a:pt x="16835" y="12974"/>
                      <a:pt x="16088" y="12336"/>
                    </a:cubicBezTo>
                    <a:cubicBezTo>
                      <a:pt x="15512" y="11850"/>
                      <a:pt x="14801" y="11553"/>
                      <a:pt x="14054" y="11499"/>
                    </a:cubicBezTo>
                    <a:cubicBezTo>
                      <a:pt x="13920" y="11490"/>
                      <a:pt x="13812" y="11373"/>
                      <a:pt x="13821" y="11238"/>
                    </a:cubicBezTo>
                    <a:lnTo>
                      <a:pt x="13821" y="11193"/>
                    </a:lnTo>
                    <a:lnTo>
                      <a:pt x="13821" y="11049"/>
                    </a:lnTo>
                    <a:cubicBezTo>
                      <a:pt x="13812" y="10194"/>
                      <a:pt x="13722" y="9331"/>
                      <a:pt x="13542" y="8494"/>
                    </a:cubicBezTo>
                    <a:cubicBezTo>
                      <a:pt x="13299" y="7387"/>
                      <a:pt x="12822" y="6199"/>
                      <a:pt x="11994" y="5453"/>
                    </a:cubicBezTo>
                    <a:cubicBezTo>
                      <a:pt x="11436" y="4958"/>
                      <a:pt x="10725" y="4634"/>
                      <a:pt x="9754" y="4634"/>
                    </a:cubicBezTo>
                    <a:cubicBezTo>
                      <a:pt x="9358" y="4643"/>
                      <a:pt x="8962" y="4688"/>
                      <a:pt x="8575" y="4778"/>
                    </a:cubicBezTo>
                    <a:cubicBezTo>
                      <a:pt x="8559" y="4780"/>
                      <a:pt x="8544" y="4782"/>
                      <a:pt x="8528" y="4782"/>
                    </a:cubicBezTo>
                    <a:cubicBezTo>
                      <a:pt x="8439" y="4782"/>
                      <a:pt x="8360" y="4738"/>
                      <a:pt x="8314" y="4661"/>
                    </a:cubicBezTo>
                    <a:lnTo>
                      <a:pt x="8296" y="4625"/>
                    </a:lnTo>
                    <a:cubicBezTo>
                      <a:pt x="8278" y="4607"/>
                      <a:pt x="8269" y="4580"/>
                      <a:pt x="8242" y="4544"/>
                    </a:cubicBezTo>
                    <a:cubicBezTo>
                      <a:pt x="8197" y="4472"/>
                      <a:pt x="8134" y="4364"/>
                      <a:pt x="8044" y="4229"/>
                    </a:cubicBezTo>
                    <a:cubicBezTo>
                      <a:pt x="7873" y="3959"/>
                      <a:pt x="7621" y="3581"/>
                      <a:pt x="7306" y="3167"/>
                    </a:cubicBezTo>
                    <a:cubicBezTo>
                      <a:pt x="6686" y="2340"/>
                      <a:pt x="5813" y="1350"/>
                      <a:pt x="4850" y="702"/>
                    </a:cubicBezTo>
                    <a:cubicBezTo>
                      <a:pt x="4211" y="270"/>
                      <a:pt x="3536" y="0"/>
                      <a:pt x="28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600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2"/>
              <p:cNvSpPr/>
              <p:nvPr/>
            </p:nvSpPr>
            <p:spPr>
              <a:xfrm rot="508408" flipH="1">
                <a:off x="7614321" y="1222042"/>
                <a:ext cx="338985" cy="497421"/>
              </a:xfrm>
              <a:custGeom>
                <a:avLst/>
                <a:gdLst/>
                <a:ahLst/>
                <a:cxnLst/>
                <a:rect l="l" t="t" r="r" b="b"/>
                <a:pathLst>
                  <a:path w="20020" h="29377" extrusionOk="0">
                    <a:moveTo>
                      <a:pt x="17240" y="24320"/>
                    </a:moveTo>
                    <a:lnTo>
                      <a:pt x="17240" y="24320"/>
                    </a:lnTo>
                    <a:cubicBezTo>
                      <a:pt x="17123" y="24401"/>
                      <a:pt x="17015" y="24473"/>
                      <a:pt x="16889" y="24545"/>
                    </a:cubicBezTo>
                    <a:cubicBezTo>
                      <a:pt x="17015" y="24473"/>
                      <a:pt x="17132" y="24401"/>
                      <a:pt x="17240" y="24320"/>
                    </a:cubicBezTo>
                    <a:close/>
                    <a:moveTo>
                      <a:pt x="2079" y="0"/>
                    </a:moveTo>
                    <a:cubicBezTo>
                      <a:pt x="1575" y="189"/>
                      <a:pt x="1224" y="540"/>
                      <a:pt x="972" y="1044"/>
                    </a:cubicBezTo>
                    <a:cubicBezTo>
                      <a:pt x="666" y="1656"/>
                      <a:pt x="531" y="2474"/>
                      <a:pt x="531" y="3365"/>
                    </a:cubicBezTo>
                    <a:cubicBezTo>
                      <a:pt x="531" y="5156"/>
                      <a:pt x="1071" y="7243"/>
                      <a:pt x="1692" y="8548"/>
                    </a:cubicBezTo>
                    <a:cubicBezTo>
                      <a:pt x="1737" y="8656"/>
                      <a:pt x="1710" y="8773"/>
                      <a:pt x="1629" y="8854"/>
                    </a:cubicBezTo>
                    <a:lnTo>
                      <a:pt x="1611" y="8863"/>
                    </a:lnTo>
                    <a:lnTo>
                      <a:pt x="1557" y="8908"/>
                    </a:lnTo>
                    <a:cubicBezTo>
                      <a:pt x="1521" y="8953"/>
                      <a:pt x="1449" y="9016"/>
                      <a:pt x="1377" y="9097"/>
                    </a:cubicBezTo>
                    <a:cubicBezTo>
                      <a:pt x="1170" y="9312"/>
                      <a:pt x="981" y="9546"/>
                      <a:pt x="810" y="9789"/>
                    </a:cubicBezTo>
                    <a:cubicBezTo>
                      <a:pt x="405" y="10383"/>
                      <a:pt x="1" y="11220"/>
                      <a:pt x="1" y="12156"/>
                    </a:cubicBezTo>
                    <a:cubicBezTo>
                      <a:pt x="1" y="12839"/>
                      <a:pt x="207" y="13595"/>
                      <a:pt x="792" y="14396"/>
                    </a:cubicBezTo>
                    <a:cubicBezTo>
                      <a:pt x="1377" y="15197"/>
                      <a:pt x="2340" y="16043"/>
                      <a:pt x="3869" y="16888"/>
                    </a:cubicBezTo>
                    <a:cubicBezTo>
                      <a:pt x="3977" y="16942"/>
                      <a:pt x="4031" y="17068"/>
                      <a:pt x="3995" y="17185"/>
                    </a:cubicBezTo>
                    <a:lnTo>
                      <a:pt x="3995" y="17203"/>
                    </a:lnTo>
                    <a:lnTo>
                      <a:pt x="3968" y="17284"/>
                    </a:lnTo>
                    <a:cubicBezTo>
                      <a:pt x="3950" y="17356"/>
                      <a:pt x="3923" y="17455"/>
                      <a:pt x="3905" y="17581"/>
                    </a:cubicBezTo>
                    <a:cubicBezTo>
                      <a:pt x="3833" y="17923"/>
                      <a:pt x="3806" y="18274"/>
                      <a:pt x="3797" y="18625"/>
                    </a:cubicBezTo>
                    <a:cubicBezTo>
                      <a:pt x="3797" y="19390"/>
                      <a:pt x="3968" y="20325"/>
                      <a:pt x="4598" y="21153"/>
                    </a:cubicBezTo>
                    <a:cubicBezTo>
                      <a:pt x="5228" y="21981"/>
                      <a:pt x="6335" y="22728"/>
                      <a:pt x="8278" y="23070"/>
                    </a:cubicBezTo>
                    <a:cubicBezTo>
                      <a:pt x="8404" y="23088"/>
                      <a:pt x="8494" y="23195"/>
                      <a:pt x="8494" y="23321"/>
                    </a:cubicBezTo>
                    <a:cubicBezTo>
                      <a:pt x="8521" y="24158"/>
                      <a:pt x="8719" y="24977"/>
                      <a:pt x="9070" y="25742"/>
                    </a:cubicBezTo>
                    <a:cubicBezTo>
                      <a:pt x="9628" y="26974"/>
                      <a:pt x="10725" y="28351"/>
                      <a:pt x="12948" y="29035"/>
                    </a:cubicBezTo>
                    <a:cubicBezTo>
                      <a:pt x="13677" y="29260"/>
                      <a:pt x="14432" y="29377"/>
                      <a:pt x="15197" y="29377"/>
                    </a:cubicBezTo>
                    <a:cubicBezTo>
                      <a:pt x="16493" y="29377"/>
                      <a:pt x="17761" y="29026"/>
                      <a:pt x="18868" y="28360"/>
                    </a:cubicBezTo>
                    <a:cubicBezTo>
                      <a:pt x="19282" y="28117"/>
                      <a:pt x="19660" y="27838"/>
                      <a:pt x="20020" y="27523"/>
                    </a:cubicBezTo>
                    <a:cubicBezTo>
                      <a:pt x="19984" y="27496"/>
                      <a:pt x="19966" y="27469"/>
                      <a:pt x="19930" y="27451"/>
                    </a:cubicBezTo>
                    <a:cubicBezTo>
                      <a:pt x="19165" y="26776"/>
                      <a:pt x="18265" y="25940"/>
                      <a:pt x="17240" y="24905"/>
                    </a:cubicBezTo>
                    <a:cubicBezTo>
                      <a:pt x="16511" y="25337"/>
                      <a:pt x="15692" y="25598"/>
                      <a:pt x="14846" y="25697"/>
                    </a:cubicBezTo>
                    <a:cubicBezTo>
                      <a:pt x="14636" y="25717"/>
                      <a:pt x="14424" y="25729"/>
                      <a:pt x="14212" y="25729"/>
                    </a:cubicBezTo>
                    <a:cubicBezTo>
                      <a:pt x="13961" y="25729"/>
                      <a:pt x="13709" y="25713"/>
                      <a:pt x="13461" y="25679"/>
                    </a:cubicBezTo>
                    <a:cubicBezTo>
                      <a:pt x="12930" y="25616"/>
                      <a:pt x="12471" y="25472"/>
                      <a:pt x="12480" y="25409"/>
                    </a:cubicBezTo>
                    <a:cubicBezTo>
                      <a:pt x="12498" y="25337"/>
                      <a:pt x="12957" y="25364"/>
                      <a:pt x="13479" y="25337"/>
                    </a:cubicBezTo>
                    <a:cubicBezTo>
                      <a:pt x="13920" y="25319"/>
                      <a:pt x="14351" y="25283"/>
                      <a:pt x="14783" y="25220"/>
                    </a:cubicBezTo>
                    <a:cubicBezTo>
                      <a:pt x="15521" y="25130"/>
                      <a:pt x="16241" y="24896"/>
                      <a:pt x="16889" y="24545"/>
                    </a:cubicBezTo>
                    <a:cubicBezTo>
                      <a:pt x="16304" y="23951"/>
                      <a:pt x="15692" y="23294"/>
                      <a:pt x="15035" y="22548"/>
                    </a:cubicBezTo>
                    <a:cubicBezTo>
                      <a:pt x="14774" y="22260"/>
                      <a:pt x="14522" y="21972"/>
                      <a:pt x="14270" y="21675"/>
                    </a:cubicBezTo>
                    <a:cubicBezTo>
                      <a:pt x="13908" y="21702"/>
                      <a:pt x="13545" y="21715"/>
                      <a:pt x="13183" y="21715"/>
                    </a:cubicBezTo>
                    <a:cubicBezTo>
                      <a:pt x="12583" y="21715"/>
                      <a:pt x="11982" y="21679"/>
                      <a:pt x="11382" y="21612"/>
                    </a:cubicBezTo>
                    <a:cubicBezTo>
                      <a:pt x="10896" y="21549"/>
                      <a:pt x="10420" y="21441"/>
                      <a:pt x="9943" y="21306"/>
                    </a:cubicBezTo>
                    <a:cubicBezTo>
                      <a:pt x="9394" y="21144"/>
                      <a:pt x="8926" y="20937"/>
                      <a:pt x="8944" y="20883"/>
                    </a:cubicBezTo>
                    <a:cubicBezTo>
                      <a:pt x="8948" y="20867"/>
                      <a:pt x="8983" y="20861"/>
                      <a:pt x="9042" y="20861"/>
                    </a:cubicBezTo>
                    <a:cubicBezTo>
                      <a:pt x="9216" y="20861"/>
                      <a:pt x="9598" y="20919"/>
                      <a:pt x="10015" y="20973"/>
                    </a:cubicBezTo>
                    <a:cubicBezTo>
                      <a:pt x="10572" y="21045"/>
                      <a:pt x="11184" y="21108"/>
                      <a:pt x="11436" y="21126"/>
                    </a:cubicBezTo>
                    <a:cubicBezTo>
                      <a:pt x="12019" y="21197"/>
                      <a:pt x="12607" y="21231"/>
                      <a:pt x="13196" y="21231"/>
                    </a:cubicBezTo>
                    <a:cubicBezTo>
                      <a:pt x="13425" y="21231"/>
                      <a:pt x="13654" y="21226"/>
                      <a:pt x="13884" y="21216"/>
                    </a:cubicBezTo>
                    <a:cubicBezTo>
                      <a:pt x="12831" y="19983"/>
                      <a:pt x="11841" y="18715"/>
                      <a:pt x="10914" y="17446"/>
                    </a:cubicBezTo>
                    <a:cubicBezTo>
                      <a:pt x="9862" y="17419"/>
                      <a:pt x="8818" y="17266"/>
                      <a:pt x="7801" y="16996"/>
                    </a:cubicBezTo>
                    <a:cubicBezTo>
                      <a:pt x="7279" y="16843"/>
                      <a:pt x="6785" y="16636"/>
                      <a:pt x="6308" y="16375"/>
                    </a:cubicBezTo>
                    <a:cubicBezTo>
                      <a:pt x="5741" y="16070"/>
                      <a:pt x="5318" y="15710"/>
                      <a:pt x="5354" y="15665"/>
                    </a:cubicBezTo>
                    <a:cubicBezTo>
                      <a:pt x="5357" y="15659"/>
                      <a:pt x="5365" y="15657"/>
                      <a:pt x="5377" y="15657"/>
                    </a:cubicBezTo>
                    <a:cubicBezTo>
                      <a:pt x="5486" y="15657"/>
                      <a:pt x="5939" y="15874"/>
                      <a:pt x="6452" y="16070"/>
                    </a:cubicBezTo>
                    <a:cubicBezTo>
                      <a:pt x="7018" y="16285"/>
                      <a:pt x="7666" y="16456"/>
                      <a:pt x="7936" y="16528"/>
                    </a:cubicBezTo>
                    <a:cubicBezTo>
                      <a:pt x="8791" y="16762"/>
                      <a:pt x="9664" y="16906"/>
                      <a:pt x="10554" y="16951"/>
                    </a:cubicBezTo>
                    <a:cubicBezTo>
                      <a:pt x="9421" y="15377"/>
                      <a:pt x="8386" y="13820"/>
                      <a:pt x="7477" y="12318"/>
                    </a:cubicBezTo>
                    <a:cubicBezTo>
                      <a:pt x="6596" y="12210"/>
                      <a:pt x="5723" y="12012"/>
                      <a:pt x="4868" y="11751"/>
                    </a:cubicBezTo>
                    <a:cubicBezTo>
                      <a:pt x="4454" y="11607"/>
                      <a:pt x="4058" y="11418"/>
                      <a:pt x="3680" y="11193"/>
                    </a:cubicBezTo>
                    <a:cubicBezTo>
                      <a:pt x="3240" y="10923"/>
                      <a:pt x="2925" y="10590"/>
                      <a:pt x="2961" y="10545"/>
                    </a:cubicBezTo>
                    <a:cubicBezTo>
                      <a:pt x="2965" y="10541"/>
                      <a:pt x="2972" y="10539"/>
                      <a:pt x="2981" y="10539"/>
                    </a:cubicBezTo>
                    <a:cubicBezTo>
                      <a:pt x="3075" y="10539"/>
                      <a:pt x="3425" y="10732"/>
                      <a:pt x="3842" y="10887"/>
                    </a:cubicBezTo>
                    <a:cubicBezTo>
                      <a:pt x="4292" y="11058"/>
                      <a:pt x="4805" y="11220"/>
                      <a:pt x="5021" y="11283"/>
                    </a:cubicBezTo>
                    <a:cubicBezTo>
                      <a:pt x="5714" y="11508"/>
                      <a:pt x="6434" y="11670"/>
                      <a:pt x="7153" y="11787"/>
                    </a:cubicBezTo>
                    <a:cubicBezTo>
                      <a:pt x="6596" y="10842"/>
                      <a:pt x="6083" y="9933"/>
                      <a:pt x="5633" y="9070"/>
                    </a:cubicBezTo>
                    <a:lnTo>
                      <a:pt x="4247" y="6298"/>
                    </a:lnTo>
                    <a:cubicBezTo>
                      <a:pt x="4148" y="6091"/>
                      <a:pt x="4049" y="5884"/>
                      <a:pt x="3959" y="5696"/>
                    </a:cubicBezTo>
                    <a:lnTo>
                      <a:pt x="3716" y="5120"/>
                    </a:lnTo>
                    <a:cubicBezTo>
                      <a:pt x="3554" y="4751"/>
                      <a:pt x="3420" y="4409"/>
                      <a:pt x="3285" y="4094"/>
                    </a:cubicBezTo>
                    <a:cubicBezTo>
                      <a:pt x="2772" y="2861"/>
                      <a:pt x="2502" y="2133"/>
                      <a:pt x="2547" y="2070"/>
                    </a:cubicBezTo>
                    <a:cubicBezTo>
                      <a:pt x="2547" y="2069"/>
                      <a:pt x="2548" y="2068"/>
                      <a:pt x="2550" y="2068"/>
                    </a:cubicBezTo>
                    <a:cubicBezTo>
                      <a:pt x="2592" y="2068"/>
                      <a:pt x="2939" y="2730"/>
                      <a:pt x="3501" y="3887"/>
                    </a:cubicBezTo>
                    <a:cubicBezTo>
                      <a:pt x="3572" y="4040"/>
                      <a:pt x="3653" y="4202"/>
                      <a:pt x="3734" y="4373"/>
                    </a:cubicBezTo>
                    <a:cubicBezTo>
                      <a:pt x="3752" y="4364"/>
                      <a:pt x="3761" y="4355"/>
                      <a:pt x="3779" y="4346"/>
                    </a:cubicBezTo>
                    <a:cubicBezTo>
                      <a:pt x="3123" y="2933"/>
                      <a:pt x="2502" y="1494"/>
                      <a:pt x="20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alpha val="15809"/>
                    </a:schemeClr>
                  </a:gs>
                  <a:gs pos="48000">
                    <a:schemeClr val="accent1">
                      <a:alpha val="15809"/>
                    </a:schemeClr>
                  </a:gs>
                  <a:gs pos="100000">
                    <a:schemeClr val="accent2">
                      <a:alpha val="15809"/>
                    </a:scheme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42"/>
              <p:cNvSpPr/>
              <p:nvPr/>
            </p:nvSpPr>
            <p:spPr>
              <a:xfrm rot="508408" flipH="1">
                <a:off x="7580304" y="1217576"/>
                <a:ext cx="374188" cy="500012"/>
              </a:xfrm>
              <a:custGeom>
                <a:avLst/>
                <a:gdLst/>
                <a:ahLst/>
                <a:cxnLst/>
                <a:rect l="l" t="t" r="r" b="b"/>
                <a:pathLst>
                  <a:path w="22099" h="29530" extrusionOk="0">
                    <a:moveTo>
                      <a:pt x="17231" y="24464"/>
                    </a:moveTo>
                    <a:lnTo>
                      <a:pt x="17231" y="24464"/>
                    </a:lnTo>
                    <a:cubicBezTo>
                      <a:pt x="17114" y="24545"/>
                      <a:pt x="17006" y="24617"/>
                      <a:pt x="16880" y="24689"/>
                    </a:cubicBezTo>
                    <a:cubicBezTo>
                      <a:pt x="17006" y="24617"/>
                      <a:pt x="17123" y="24545"/>
                      <a:pt x="17231" y="24464"/>
                    </a:cubicBezTo>
                    <a:close/>
                    <a:moveTo>
                      <a:pt x="2871" y="0"/>
                    </a:moveTo>
                    <a:cubicBezTo>
                      <a:pt x="2718" y="0"/>
                      <a:pt x="2574" y="18"/>
                      <a:pt x="2421" y="45"/>
                    </a:cubicBezTo>
                    <a:cubicBezTo>
                      <a:pt x="1728" y="189"/>
                      <a:pt x="1278" y="585"/>
                      <a:pt x="972" y="1197"/>
                    </a:cubicBezTo>
                    <a:cubicBezTo>
                      <a:pt x="666" y="1800"/>
                      <a:pt x="531" y="2627"/>
                      <a:pt x="531" y="3518"/>
                    </a:cubicBezTo>
                    <a:cubicBezTo>
                      <a:pt x="531" y="5309"/>
                      <a:pt x="1071" y="7387"/>
                      <a:pt x="1692" y="8701"/>
                    </a:cubicBezTo>
                    <a:cubicBezTo>
                      <a:pt x="1737" y="8800"/>
                      <a:pt x="1710" y="8926"/>
                      <a:pt x="1620" y="8998"/>
                    </a:cubicBezTo>
                    <a:lnTo>
                      <a:pt x="1611" y="9016"/>
                    </a:lnTo>
                    <a:lnTo>
                      <a:pt x="1557" y="9061"/>
                    </a:lnTo>
                    <a:cubicBezTo>
                      <a:pt x="1512" y="9106"/>
                      <a:pt x="1449" y="9160"/>
                      <a:pt x="1377" y="9241"/>
                    </a:cubicBezTo>
                    <a:cubicBezTo>
                      <a:pt x="1170" y="9465"/>
                      <a:pt x="981" y="9690"/>
                      <a:pt x="810" y="9942"/>
                    </a:cubicBezTo>
                    <a:cubicBezTo>
                      <a:pt x="405" y="10536"/>
                      <a:pt x="1" y="11364"/>
                      <a:pt x="1" y="12309"/>
                    </a:cubicBezTo>
                    <a:cubicBezTo>
                      <a:pt x="1" y="12992"/>
                      <a:pt x="207" y="13739"/>
                      <a:pt x="792" y="14540"/>
                    </a:cubicBezTo>
                    <a:cubicBezTo>
                      <a:pt x="1377" y="15341"/>
                      <a:pt x="2340" y="16196"/>
                      <a:pt x="3869" y="17032"/>
                    </a:cubicBezTo>
                    <a:cubicBezTo>
                      <a:pt x="3977" y="17095"/>
                      <a:pt x="4031" y="17221"/>
                      <a:pt x="3986" y="17338"/>
                    </a:cubicBezTo>
                    <a:lnTo>
                      <a:pt x="3986" y="17356"/>
                    </a:lnTo>
                    <a:lnTo>
                      <a:pt x="3968" y="17437"/>
                    </a:lnTo>
                    <a:cubicBezTo>
                      <a:pt x="3950" y="17500"/>
                      <a:pt x="3923" y="17608"/>
                      <a:pt x="3896" y="17734"/>
                    </a:cubicBezTo>
                    <a:cubicBezTo>
                      <a:pt x="3833" y="18076"/>
                      <a:pt x="3797" y="18427"/>
                      <a:pt x="3797" y="18769"/>
                    </a:cubicBezTo>
                    <a:cubicBezTo>
                      <a:pt x="3797" y="19543"/>
                      <a:pt x="3968" y="20478"/>
                      <a:pt x="4598" y="21306"/>
                    </a:cubicBezTo>
                    <a:cubicBezTo>
                      <a:pt x="5228" y="22134"/>
                      <a:pt x="6335" y="22881"/>
                      <a:pt x="8278" y="23223"/>
                    </a:cubicBezTo>
                    <a:cubicBezTo>
                      <a:pt x="8404" y="23241"/>
                      <a:pt x="8494" y="23348"/>
                      <a:pt x="8494" y="23474"/>
                    </a:cubicBezTo>
                    <a:cubicBezTo>
                      <a:pt x="8521" y="24311"/>
                      <a:pt x="8719" y="25130"/>
                      <a:pt x="9061" y="25895"/>
                    </a:cubicBezTo>
                    <a:cubicBezTo>
                      <a:pt x="9628" y="27127"/>
                      <a:pt x="10725" y="28504"/>
                      <a:pt x="12948" y="29179"/>
                    </a:cubicBezTo>
                    <a:cubicBezTo>
                      <a:pt x="13668" y="29404"/>
                      <a:pt x="14432" y="29521"/>
                      <a:pt x="15197" y="29530"/>
                    </a:cubicBezTo>
                    <a:cubicBezTo>
                      <a:pt x="16484" y="29521"/>
                      <a:pt x="17752" y="29170"/>
                      <a:pt x="18859" y="28504"/>
                    </a:cubicBezTo>
                    <a:cubicBezTo>
                      <a:pt x="19273" y="28261"/>
                      <a:pt x="19651" y="27982"/>
                      <a:pt x="20011" y="27667"/>
                    </a:cubicBezTo>
                    <a:cubicBezTo>
                      <a:pt x="19975" y="27640"/>
                      <a:pt x="19957" y="27613"/>
                      <a:pt x="19921" y="27595"/>
                    </a:cubicBezTo>
                    <a:cubicBezTo>
                      <a:pt x="19156" y="26920"/>
                      <a:pt x="18256" y="26084"/>
                      <a:pt x="17231" y="25049"/>
                    </a:cubicBezTo>
                    <a:cubicBezTo>
                      <a:pt x="16502" y="25481"/>
                      <a:pt x="15683" y="25742"/>
                      <a:pt x="14837" y="25841"/>
                    </a:cubicBezTo>
                    <a:cubicBezTo>
                      <a:pt x="14627" y="25861"/>
                      <a:pt x="14415" y="25873"/>
                      <a:pt x="14203" y="25873"/>
                    </a:cubicBezTo>
                    <a:cubicBezTo>
                      <a:pt x="13952" y="25873"/>
                      <a:pt x="13700" y="25857"/>
                      <a:pt x="13452" y="25823"/>
                    </a:cubicBezTo>
                    <a:cubicBezTo>
                      <a:pt x="12921" y="25760"/>
                      <a:pt x="12462" y="25616"/>
                      <a:pt x="12471" y="25553"/>
                    </a:cubicBezTo>
                    <a:cubicBezTo>
                      <a:pt x="12489" y="25481"/>
                      <a:pt x="12948" y="25508"/>
                      <a:pt x="13470" y="25481"/>
                    </a:cubicBezTo>
                    <a:cubicBezTo>
                      <a:pt x="13911" y="25463"/>
                      <a:pt x="14342" y="25427"/>
                      <a:pt x="14774" y="25364"/>
                    </a:cubicBezTo>
                    <a:cubicBezTo>
                      <a:pt x="15512" y="25274"/>
                      <a:pt x="16232" y="25040"/>
                      <a:pt x="16880" y="24689"/>
                    </a:cubicBezTo>
                    <a:cubicBezTo>
                      <a:pt x="16295" y="24095"/>
                      <a:pt x="15683" y="23438"/>
                      <a:pt x="15026" y="22692"/>
                    </a:cubicBezTo>
                    <a:cubicBezTo>
                      <a:pt x="14765" y="22404"/>
                      <a:pt x="14513" y="22116"/>
                      <a:pt x="14261" y="21819"/>
                    </a:cubicBezTo>
                    <a:cubicBezTo>
                      <a:pt x="13899" y="21846"/>
                      <a:pt x="13536" y="21859"/>
                      <a:pt x="13174" y="21859"/>
                    </a:cubicBezTo>
                    <a:cubicBezTo>
                      <a:pt x="12574" y="21859"/>
                      <a:pt x="11973" y="21823"/>
                      <a:pt x="11373" y="21756"/>
                    </a:cubicBezTo>
                    <a:cubicBezTo>
                      <a:pt x="10887" y="21693"/>
                      <a:pt x="10411" y="21585"/>
                      <a:pt x="9934" y="21450"/>
                    </a:cubicBezTo>
                    <a:cubicBezTo>
                      <a:pt x="9385" y="21288"/>
                      <a:pt x="8917" y="21081"/>
                      <a:pt x="8935" y="21027"/>
                    </a:cubicBezTo>
                    <a:cubicBezTo>
                      <a:pt x="8939" y="21011"/>
                      <a:pt x="8974" y="21005"/>
                      <a:pt x="9033" y="21005"/>
                    </a:cubicBezTo>
                    <a:cubicBezTo>
                      <a:pt x="9207" y="21005"/>
                      <a:pt x="9589" y="21063"/>
                      <a:pt x="10006" y="21117"/>
                    </a:cubicBezTo>
                    <a:cubicBezTo>
                      <a:pt x="10563" y="21189"/>
                      <a:pt x="11175" y="21252"/>
                      <a:pt x="11427" y="21270"/>
                    </a:cubicBezTo>
                    <a:cubicBezTo>
                      <a:pt x="12010" y="21341"/>
                      <a:pt x="12598" y="21375"/>
                      <a:pt x="13187" y="21375"/>
                    </a:cubicBezTo>
                    <a:cubicBezTo>
                      <a:pt x="13416" y="21375"/>
                      <a:pt x="13645" y="21370"/>
                      <a:pt x="13875" y="21360"/>
                    </a:cubicBezTo>
                    <a:cubicBezTo>
                      <a:pt x="12822" y="20127"/>
                      <a:pt x="11832" y="18859"/>
                      <a:pt x="10905" y="17590"/>
                    </a:cubicBezTo>
                    <a:cubicBezTo>
                      <a:pt x="9853" y="17563"/>
                      <a:pt x="8809" y="17410"/>
                      <a:pt x="7792" y="17140"/>
                    </a:cubicBezTo>
                    <a:cubicBezTo>
                      <a:pt x="7270" y="16987"/>
                      <a:pt x="6776" y="16780"/>
                      <a:pt x="6299" y="16519"/>
                    </a:cubicBezTo>
                    <a:cubicBezTo>
                      <a:pt x="5732" y="16214"/>
                      <a:pt x="5309" y="15854"/>
                      <a:pt x="5345" y="15809"/>
                    </a:cubicBezTo>
                    <a:cubicBezTo>
                      <a:pt x="5348" y="15803"/>
                      <a:pt x="5356" y="15801"/>
                      <a:pt x="5368" y="15801"/>
                    </a:cubicBezTo>
                    <a:cubicBezTo>
                      <a:pt x="5477" y="15801"/>
                      <a:pt x="5930" y="16018"/>
                      <a:pt x="6443" y="16214"/>
                    </a:cubicBezTo>
                    <a:cubicBezTo>
                      <a:pt x="7009" y="16429"/>
                      <a:pt x="7657" y="16600"/>
                      <a:pt x="7927" y="16672"/>
                    </a:cubicBezTo>
                    <a:cubicBezTo>
                      <a:pt x="8782" y="16906"/>
                      <a:pt x="9655" y="17050"/>
                      <a:pt x="10545" y="17095"/>
                    </a:cubicBezTo>
                    <a:cubicBezTo>
                      <a:pt x="9412" y="15521"/>
                      <a:pt x="8377" y="13964"/>
                      <a:pt x="7468" y="12462"/>
                    </a:cubicBezTo>
                    <a:cubicBezTo>
                      <a:pt x="6587" y="12354"/>
                      <a:pt x="5714" y="12156"/>
                      <a:pt x="4859" y="11895"/>
                    </a:cubicBezTo>
                    <a:cubicBezTo>
                      <a:pt x="4445" y="11751"/>
                      <a:pt x="4049" y="11562"/>
                      <a:pt x="3671" y="11337"/>
                    </a:cubicBezTo>
                    <a:cubicBezTo>
                      <a:pt x="3231" y="11067"/>
                      <a:pt x="2907" y="10734"/>
                      <a:pt x="2952" y="10689"/>
                    </a:cubicBezTo>
                    <a:cubicBezTo>
                      <a:pt x="2956" y="10685"/>
                      <a:pt x="2963" y="10683"/>
                      <a:pt x="2972" y="10683"/>
                    </a:cubicBezTo>
                    <a:cubicBezTo>
                      <a:pt x="3066" y="10683"/>
                      <a:pt x="3416" y="10876"/>
                      <a:pt x="3824" y="11031"/>
                    </a:cubicBezTo>
                    <a:cubicBezTo>
                      <a:pt x="4283" y="11202"/>
                      <a:pt x="4796" y="11364"/>
                      <a:pt x="5012" y="11427"/>
                    </a:cubicBezTo>
                    <a:cubicBezTo>
                      <a:pt x="5705" y="11652"/>
                      <a:pt x="6425" y="11814"/>
                      <a:pt x="7144" y="11931"/>
                    </a:cubicBezTo>
                    <a:cubicBezTo>
                      <a:pt x="6587" y="10986"/>
                      <a:pt x="6074" y="10077"/>
                      <a:pt x="5615" y="9214"/>
                    </a:cubicBezTo>
                    <a:lnTo>
                      <a:pt x="4238" y="6442"/>
                    </a:lnTo>
                    <a:cubicBezTo>
                      <a:pt x="4139" y="6235"/>
                      <a:pt x="4040" y="6028"/>
                      <a:pt x="3950" y="5840"/>
                    </a:cubicBezTo>
                    <a:lnTo>
                      <a:pt x="3698" y="5264"/>
                    </a:lnTo>
                    <a:cubicBezTo>
                      <a:pt x="3545" y="4895"/>
                      <a:pt x="3402" y="4553"/>
                      <a:pt x="3276" y="4238"/>
                    </a:cubicBezTo>
                    <a:cubicBezTo>
                      <a:pt x="2763" y="3005"/>
                      <a:pt x="2484" y="2277"/>
                      <a:pt x="2538" y="2214"/>
                    </a:cubicBezTo>
                    <a:cubicBezTo>
                      <a:pt x="2538" y="2213"/>
                      <a:pt x="2539" y="2212"/>
                      <a:pt x="2541" y="2212"/>
                    </a:cubicBezTo>
                    <a:cubicBezTo>
                      <a:pt x="2583" y="2212"/>
                      <a:pt x="2930" y="2874"/>
                      <a:pt x="3492" y="4031"/>
                    </a:cubicBezTo>
                    <a:cubicBezTo>
                      <a:pt x="3635" y="4337"/>
                      <a:pt x="3797" y="4661"/>
                      <a:pt x="3968" y="5021"/>
                    </a:cubicBezTo>
                    <a:cubicBezTo>
                      <a:pt x="4139" y="5381"/>
                      <a:pt x="4319" y="5768"/>
                      <a:pt x="4544" y="6172"/>
                    </a:cubicBezTo>
                    <a:cubicBezTo>
                      <a:pt x="4985" y="6991"/>
                      <a:pt x="5471" y="7900"/>
                      <a:pt x="6002" y="8899"/>
                    </a:cubicBezTo>
                    <a:cubicBezTo>
                      <a:pt x="6524" y="9843"/>
                      <a:pt x="7117" y="10851"/>
                      <a:pt x="7765" y="11886"/>
                    </a:cubicBezTo>
                    <a:cubicBezTo>
                      <a:pt x="7873" y="11238"/>
                      <a:pt x="7972" y="10599"/>
                      <a:pt x="8044" y="9942"/>
                    </a:cubicBezTo>
                    <a:cubicBezTo>
                      <a:pt x="8071" y="9726"/>
                      <a:pt x="8143" y="9187"/>
                      <a:pt x="8215" y="8674"/>
                    </a:cubicBezTo>
                    <a:cubicBezTo>
                      <a:pt x="8287" y="8161"/>
                      <a:pt x="8332" y="7738"/>
                      <a:pt x="8395" y="7729"/>
                    </a:cubicBezTo>
                    <a:cubicBezTo>
                      <a:pt x="8467" y="7729"/>
                      <a:pt x="8539" y="8179"/>
                      <a:pt x="8557" y="8692"/>
                    </a:cubicBezTo>
                    <a:cubicBezTo>
                      <a:pt x="8575" y="9133"/>
                      <a:pt x="8566" y="9564"/>
                      <a:pt x="8521" y="9996"/>
                    </a:cubicBezTo>
                    <a:cubicBezTo>
                      <a:pt x="8431" y="10842"/>
                      <a:pt x="8296" y="11670"/>
                      <a:pt x="8152" y="12498"/>
                    </a:cubicBezTo>
                    <a:cubicBezTo>
                      <a:pt x="8962" y="13766"/>
                      <a:pt x="9853" y="15089"/>
                      <a:pt x="10806" y="16411"/>
                    </a:cubicBezTo>
                    <a:cubicBezTo>
                      <a:pt x="10977" y="15494"/>
                      <a:pt x="11058" y="14558"/>
                      <a:pt x="11040" y="13622"/>
                    </a:cubicBezTo>
                    <a:cubicBezTo>
                      <a:pt x="11049" y="13334"/>
                      <a:pt x="11040" y="12615"/>
                      <a:pt x="11004" y="11976"/>
                    </a:cubicBezTo>
                    <a:cubicBezTo>
                      <a:pt x="10977" y="11328"/>
                      <a:pt x="10923" y="10752"/>
                      <a:pt x="10995" y="10734"/>
                    </a:cubicBezTo>
                    <a:cubicBezTo>
                      <a:pt x="10996" y="10734"/>
                      <a:pt x="10998" y="10734"/>
                      <a:pt x="10999" y="10734"/>
                    </a:cubicBezTo>
                    <a:cubicBezTo>
                      <a:pt x="11072" y="10734"/>
                      <a:pt x="11231" y="11293"/>
                      <a:pt x="11346" y="11931"/>
                    </a:cubicBezTo>
                    <a:cubicBezTo>
                      <a:pt x="11454" y="12489"/>
                      <a:pt x="11508" y="13046"/>
                      <a:pt x="11526" y="13613"/>
                    </a:cubicBezTo>
                    <a:cubicBezTo>
                      <a:pt x="11544" y="14729"/>
                      <a:pt x="11427" y="15845"/>
                      <a:pt x="11184" y="16933"/>
                    </a:cubicBezTo>
                    <a:cubicBezTo>
                      <a:pt x="12120" y="18202"/>
                      <a:pt x="13101" y="19462"/>
                      <a:pt x="14144" y="20694"/>
                    </a:cubicBezTo>
                    <a:cubicBezTo>
                      <a:pt x="14216" y="19857"/>
                      <a:pt x="14243" y="19012"/>
                      <a:pt x="14225" y="18175"/>
                    </a:cubicBezTo>
                    <a:cubicBezTo>
                      <a:pt x="14216" y="17905"/>
                      <a:pt x="14225" y="17248"/>
                      <a:pt x="14198" y="16654"/>
                    </a:cubicBezTo>
                    <a:cubicBezTo>
                      <a:pt x="14171" y="16061"/>
                      <a:pt x="14126" y="15530"/>
                      <a:pt x="14198" y="15521"/>
                    </a:cubicBezTo>
                    <a:cubicBezTo>
                      <a:pt x="14199" y="15521"/>
                      <a:pt x="14200" y="15521"/>
                      <a:pt x="14200" y="15521"/>
                    </a:cubicBezTo>
                    <a:cubicBezTo>
                      <a:pt x="14273" y="15521"/>
                      <a:pt x="14424" y="16030"/>
                      <a:pt x="14540" y="16618"/>
                    </a:cubicBezTo>
                    <a:cubicBezTo>
                      <a:pt x="14639" y="17131"/>
                      <a:pt x="14693" y="17644"/>
                      <a:pt x="14720" y="18166"/>
                    </a:cubicBezTo>
                    <a:cubicBezTo>
                      <a:pt x="14738" y="19183"/>
                      <a:pt x="14693" y="20190"/>
                      <a:pt x="14576" y="21198"/>
                    </a:cubicBezTo>
                    <a:cubicBezTo>
                      <a:pt x="14882" y="21558"/>
                      <a:pt x="15197" y="21918"/>
                      <a:pt x="15503" y="22269"/>
                    </a:cubicBezTo>
                    <a:cubicBezTo>
                      <a:pt x="16124" y="22962"/>
                      <a:pt x="16709" y="23582"/>
                      <a:pt x="17258" y="24158"/>
                    </a:cubicBezTo>
                    <a:cubicBezTo>
                      <a:pt x="17312" y="23259"/>
                      <a:pt x="17321" y="22368"/>
                      <a:pt x="17267" y="21477"/>
                    </a:cubicBezTo>
                    <a:cubicBezTo>
                      <a:pt x="17258" y="21189"/>
                      <a:pt x="17231" y="20505"/>
                      <a:pt x="17168" y="19884"/>
                    </a:cubicBezTo>
                    <a:cubicBezTo>
                      <a:pt x="17096" y="19273"/>
                      <a:pt x="16988" y="18733"/>
                      <a:pt x="17051" y="18706"/>
                    </a:cubicBezTo>
                    <a:cubicBezTo>
                      <a:pt x="17052" y="18706"/>
                      <a:pt x="17053" y="18705"/>
                      <a:pt x="17054" y="18705"/>
                    </a:cubicBezTo>
                    <a:cubicBezTo>
                      <a:pt x="17122" y="18705"/>
                      <a:pt x="17350" y="19211"/>
                      <a:pt x="17500" y="19830"/>
                    </a:cubicBezTo>
                    <a:cubicBezTo>
                      <a:pt x="17626" y="20361"/>
                      <a:pt x="17716" y="20901"/>
                      <a:pt x="17752" y="21450"/>
                    </a:cubicBezTo>
                    <a:cubicBezTo>
                      <a:pt x="17806" y="22503"/>
                      <a:pt x="17788" y="23564"/>
                      <a:pt x="17707" y="24626"/>
                    </a:cubicBezTo>
                    <a:cubicBezTo>
                      <a:pt x="18706" y="25643"/>
                      <a:pt x="19579" y="26471"/>
                      <a:pt x="20317" y="27145"/>
                    </a:cubicBezTo>
                    <a:cubicBezTo>
                      <a:pt x="20353" y="27181"/>
                      <a:pt x="20380" y="27208"/>
                      <a:pt x="20416" y="27235"/>
                    </a:cubicBezTo>
                    <a:cubicBezTo>
                      <a:pt x="20758" y="26803"/>
                      <a:pt x="21153" y="26066"/>
                      <a:pt x="21477" y="25157"/>
                    </a:cubicBezTo>
                    <a:cubicBezTo>
                      <a:pt x="21873" y="24068"/>
                      <a:pt x="22089" y="22926"/>
                      <a:pt x="22098" y="21765"/>
                    </a:cubicBezTo>
                    <a:cubicBezTo>
                      <a:pt x="22098" y="20595"/>
                      <a:pt x="21846" y="19444"/>
                      <a:pt x="21189" y="18472"/>
                    </a:cubicBezTo>
                    <a:cubicBezTo>
                      <a:pt x="20533" y="17509"/>
                      <a:pt x="19480" y="16708"/>
                      <a:pt x="17815" y="16250"/>
                    </a:cubicBezTo>
                    <a:cubicBezTo>
                      <a:pt x="17707" y="16214"/>
                      <a:pt x="17635" y="16115"/>
                      <a:pt x="17635" y="16007"/>
                    </a:cubicBezTo>
                    <a:lnTo>
                      <a:pt x="17635" y="15980"/>
                    </a:lnTo>
                    <a:lnTo>
                      <a:pt x="17635" y="15908"/>
                    </a:lnTo>
                    <a:cubicBezTo>
                      <a:pt x="17635" y="15836"/>
                      <a:pt x="17617" y="15746"/>
                      <a:pt x="17608" y="15620"/>
                    </a:cubicBezTo>
                    <a:cubicBezTo>
                      <a:pt x="17572" y="15296"/>
                      <a:pt x="17509" y="14972"/>
                      <a:pt x="17420" y="14657"/>
                    </a:cubicBezTo>
                    <a:cubicBezTo>
                      <a:pt x="17222" y="13892"/>
                      <a:pt x="16835" y="12974"/>
                      <a:pt x="16088" y="12336"/>
                    </a:cubicBezTo>
                    <a:cubicBezTo>
                      <a:pt x="15512" y="11850"/>
                      <a:pt x="14801" y="11553"/>
                      <a:pt x="14054" y="11499"/>
                    </a:cubicBezTo>
                    <a:cubicBezTo>
                      <a:pt x="13920" y="11490"/>
                      <a:pt x="13812" y="11373"/>
                      <a:pt x="13821" y="11238"/>
                    </a:cubicBezTo>
                    <a:lnTo>
                      <a:pt x="13821" y="11193"/>
                    </a:lnTo>
                    <a:lnTo>
                      <a:pt x="13821" y="11049"/>
                    </a:lnTo>
                    <a:cubicBezTo>
                      <a:pt x="13812" y="10194"/>
                      <a:pt x="13722" y="9331"/>
                      <a:pt x="13542" y="8494"/>
                    </a:cubicBezTo>
                    <a:cubicBezTo>
                      <a:pt x="13299" y="7387"/>
                      <a:pt x="12822" y="6199"/>
                      <a:pt x="11994" y="5453"/>
                    </a:cubicBezTo>
                    <a:cubicBezTo>
                      <a:pt x="11436" y="4958"/>
                      <a:pt x="10725" y="4634"/>
                      <a:pt x="9754" y="4634"/>
                    </a:cubicBezTo>
                    <a:cubicBezTo>
                      <a:pt x="9358" y="4643"/>
                      <a:pt x="8962" y="4688"/>
                      <a:pt x="8575" y="4778"/>
                    </a:cubicBezTo>
                    <a:cubicBezTo>
                      <a:pt x="8559" y="4780"/>
                      <a:pt x="8544" y="4782"/>
                      <a:pt x="8528" y="4782"/>
                    </a:cubicBezTo>
                    <a:cubicBezTo>
                      <a:pt x="8439" y="4782"/>
                      <a:pt x="8360" y="4738"/>
                      <a:pt x="8314" y="4661"/>
                    </a:cubicBezTo>
                    <a:lnTo>
                      <a:pt x="8296" y="4625"/>
                    </a:lnTo>
                    <a:cubicBezTo>
                      <a:pt x="8278" y="4607"/>
                      <a:pt x="8269" y="4580"/>
                      <a:pt x="8242" y="4544"/>
                    </a:cubicBezTo>
                    <a:cubicBezTo>
                      <a:pt x="8197" y="4472"/>
                      <a:pt x="8134" y="4364"/>
                      <a:pt x="8044" y="4229"/>
                    </a:cubicBezTo>
                    <a:cubicBezTo>
                      <a:pt x="7873" y="3959"/>
                      <a:pt x="7621" y="3581"/>
                      <a:pt x="7306" y="3167"/>
                    </a:cubicBezTo>
                    <a:cubicBezTo>
                      <a:pt x="6686" y="2340"/>
                      <a:pt x="5813" y="1350"/>
                      <a:pt x="4850" y="702"/>
                    </a:cubicBezTo>
                    <a:cubicBezTo>
                      <a:pt x="4211" y="270"/>
                      <a:pt x="3536" y="0"/>
                      <a:pt x="2871" y="0"/>
                    </a:cubicBezTo>
                    <a:close/>
                  </a:path>
                </a:pathLst>
              </a:custGeom>
              <a:solidFill>
                <a:srgbClr val="434343">
                  <a:alpha val="32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2"/>
              <p:cNvSpPr/>
              <p:nvPr/>
            </p:nvSpPr>
            <p:spPr>
              <a:xfrm rot="422334">
                <a:off x="7646343" y="1577762"/>
                <a:ext cx="1015" cy="419"/>
              </a:xfrm>
              <a:custGeom>
                <a:avLst/>
                <a:gdLst/>
                <a:ahLst/>
                <a:cxnLst/>
                <a:rect l="l" t="t" r="r" b="b"/>
                <a:pathLst>
                  <a:path w="46" h="19" extrusionOk="0">
                    <a:moveTo>
                      <a:pt x="1" y="0"/>
                    </a:moveTo>
                    <a:cubicBezTo>
                      <a:pt x="12" y="6"/>
                      <a:pt x="24" y="8"/>
                      <a:pt x="33" y="11"/>
                    </a:cubicBezTo>
                    <a:lnTo>
                      <a:pt x="33" y="11"/>
                    </a:lnTo>
                    <a:cubicBezTo>
                      <a:pt x="22" y="5"/>
                      <a:pt x="14" y="0"/>
                      <a:pt x="1" y="0"/>
                    </a:cubicBezTo>
                    <a:close/>
                    <a:moveTo>
                      <a:pt x="33" y="11"/>
                    </a:moveTo>
                    <a:lnTo>
                      <a:pt x="33" y="11"/>
                    </a:lnTo>
                    <a:cubicBezTo>
                      <a:pt x="37" y="13"/>
                      <a:pt x="41" y="16"/>
                      <a:pt x="46" y="18"/>
                    </a:cubicBezTo>
                    <a:cubicBezTo>
                      <a:pt x="42" y="15"/>
                      <a:pt x="38" y="13"/>
                      <a:pt x="33" y="1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2"/>
              <p:cNvSpPr/>
              <p:nvPr/>
            </p:nvSpPr>
            <p:spPr>
              <a:xfrm rot="422334">
                <a:off x="7646553" y="1574746"/>
                <a:ext cx="221" cy="300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6" extrusionOk="0">
                    <a:moveTo>
                      <a:pt x="1" y="0"/>
                    </a:moveTo>
                    <a:cubicBezTo>
                      <a:pt x="1" y="45"/>
                      <a:pt x="10" y="90"/>
                      <a:pt x="10" y="135"/>
                    </a:cubicBezTo>
                    <a:cubicBezTo>
                      <a:pt x="10" y="90"/>
                      <a:pt x="10" y="45"/>
                      <a:pt x="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2"/>
              <p:cNvSpPr/>
              <p:nvPr/>
            </p:nvSpPr>
            <p:spPr>
              <a:xfrm rot="422334">
                <a:off x="7646459" y="1570345"/>
                <a:ext cx="419" cy="35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3" extrusionOk="0">
                    <a:moveTo>
                      <a:pt x="1" y="0"/>
                    </a:moveTo>
                    <a:cubicBezTo>
                      <a:pt x="1" y="63"/>
                      <a:pt x="10" y="117"/>
                      <a:pt x="19" y="162"/>
                    </a:cubicBezTo>
                    <a:cubicBezTo>
                      <a:pt x="19" y="117"/>
                      <a:pt x="10" y="63"/>
                      <a:pt x="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2"/>
              <p:cNvSpPr/>
              <p:nvPr/>
            </p:nvSpPr>
            <p:spPr>
              <a:xfrm rot="422334">
                <a:off x="7718652" y="1509183"/>
                <a:ext cx="22" cy="2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42"/>
              <p:cNvSpPr/>
              <p:nvPr/>
            </p:nvSpPr>
            <p:spPr>
              <a:xfrm rot="422334">
                <a:off x="7718699" y="1509967"/>
                <a:ext cx="4945" cy="216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98" extrusionOk="0">
                    <a:moveTo>
                      <a:pt x="0" y="0"/>
                    </a:moveTo>
                    <a:cubicBezTo>
                      <a:pt x="26" y="56"/>
                      <a:pt x="87" y="97"/>
                      <a:pt x="151" y="97"/>
                    </a:cubicBezTo>
                    <a:cubicBezTo>
                      <a:pt x="157" y="97"/>
                      <a:pt x="164" y="97"/>
                      <a:pt x="170" y="96"/>
                    </a:cubicBezTo>
                    <a:cubicBezTo>
                      <a:pt x="188" y="87"/>
                      <a:pt x="205" y="87"/>
                      <a:pt x="223" y="78"/>
                    </a:cubicBezTo>
                    <a:lnTo>
                      <a:pt x="223" y="78"/>
                    </a:lnTo>
                    <a:cubicBezTo>
                      <a:pt x="205" y="87"/>
                      <a:pt x="188" y="87"/>
                      <a:pt x="170" y="87"/>
                    </a:cubicBezTo>
                    <a:cubicBezTo>
                      <a:pt x="159" y="90"/>
                      <a:pt x="148" y="91"/>
                      <a:pt x="137" y="91"/>
                    </a:cubicBezTo>
                    <a:cubicBezTo>
                      <a:pt x="78" y="91"/>
                      <a:pt x="24" y="52"/>
                      <a:pt x="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42"/>
              <p:cNvSpPr/>
              <p:nvPr/>
            </p:nvSpPr>
            <p:spPr>
              <a:xfrm rot="508408" flipH="1">
                <a:off x="7690997" y="1570859"/>
                <a:ext cx="779" cy="169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45" y="9"/>
                    </a:lnTo>
                    <a:lnTo>
                      <a:pt x="45" y="9"/>
                    </a:ln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42"/>
              <p:cNvSpPr/>
              <p:nvPr/>
            </p:nvSpPr>
            <p:spPr>
              <a:xfrm rot="508408" flipH="1">
                <a:off x="7692551" y="1568774"/>
                <a:ext cx="6875" cy="474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8" extrusionOk="0">
                    <a:moveTo>
                      <a:pt x="405" y="0"/>
                    </a:moveTo>
                    <a:cubicBezTo>
                      <a:pt x="270" y="9"/>
                      <a:pt x="135" y="18"/>
                      <a:pt x="0" y="27"/>
                    </a:cubicBezTo>
                    <a:lnTo>
                      <a:pt x="0" y="27"/>
                    </a:lnTo>
                    <a:cubicBezTo>
                      <a:pt x="135" y="18"/>
                      <a:pt x="270" y="9"/>
                      <a:pt x="405" y="0"/>
                    </a:cubicBez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42"/>
              <p:cNvSpPr/>
              <p:nvPr/>
            </p:nvSpPr>
            <p:spPr>
              <a:xfrm rot="508408" flipH="1">
                <a:off x="7830203" y="1429232"/>
                <a:ext cx="322" cy="2760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3" extrusionOk="0">
                    <a:moveTo>
                      <a:pt x="18" y="1"/>
                    </a:moveTo>
                    <a:lnTo>
                      <a:pt x="18" y="1"/>
                    </a:lnTo>
                    <a:lnTo>
                      <a:pt x="0" y="163"/>
                    </a:ln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42"/>
              <p:cNvSpPr/>
              <p:nvPr/>
            </p:nvSpPr>
            <p:spPr>
              <a:xfrm rot="508408" flipH="1">
                <a:off x="7820491" y="1438875"/>
                <a:ext cx="322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9" h="127" extrusionOk="0">
                    <a:moveTo>
                      <a:pt x="18" y="1"/>
                    </a:moveTo>
                    <a:cubicBezTo>
                      <a:pt x="13" y="22"/>
                      <a:pt x="11" y="47"/>
                      <a:pt x="8" y="73"/>
                    </a:cubicBezTo>
                    <a:lnTo>
                      <a:pt x="8" y="73"/>
                    </a:lnTo>
                    <a:lnTo>
                      <a:pt x="18" y="1"/>
                    </a:lnTo>
                    <a:close/>
                    <a:moveTo>
                      <a:pt x="8" y="73"/>
                    </a:moveTo>
                    <a:lnTo>
                      <a:pt x="0" y="127"/>
                    </a:lnTo>
                    <a:cubicBezTo>
                      <a:pt x="4" y="109"/>
                      <a:pt x="6" y="91"/>
                      <a:pt x="8" y="73"/>
                    </a:cubicBezTo>
                    <a:close/>
                  </a:path>
                </a:pathLst>
              </a:custGeom>
              <a:solidFill>
                <a:srgbClr val="ED4F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42"/>
              <p:cNvSpPr/>
              <p:nvPr/>
            </p:nvSpPr>
            <p:spPr>
              <a:xfrm rot="508408" flipH="1">
                <a:off x="7570472" y="1208991"/>
                <a:ext cx="391560" cy="517232"/>
              </a:xfrm>
              <a:custGeom>
                <a:avLst/>
                <a:gdLst/>
                <a:ahLst/>
                <a:cxnLst/>
                <a:rect l="l" t="t" r="r" b="b"/>
                <a:pathLst>
                  <a:path w="23125" h="30547" extrusionOk="0">
                    <a:moveTo>
                      <a:pt x="20542" y="28162"/>
                    </a:moveTo>
                    <a:lnTo>
                      <a:pt x="20515" y="28171"/>
                    </a:lnTo>
                    <a:cubicBezTo>
                      <a:pt x="20518" y="28174"/>
                      <a:pt x="20521" y="28176"/>
                      <a:pt x="20523" y="28178"/>
                    </a:cubicBezTo>
                    <a:lnTo>
                      <a:pt x="20523" y="28178"/>
                    </a:lnTo>
                    <a:cubicBezTo>
                      <a:pt x="20530" y="28173"/>
                      <a:pt x="20536" y="28168"/>
                      <a:pt x="20542" y="28162"/>
                    </a:cubicBezTo>
                    <a:close/>
                    <a:moveTo>
                      <a:pt x="3384" y="0"/>
                    </a:moveTo>
                    <a:cubicBezTo>
                      <a:pt x="3195" y="0"/>
                      <a:pt x="3015" y="18"/>
                      <a:pt x="2826" y="54"/>
                    </a:cubicBezTo>
                    <a:cubicBezTo>
                      <a:pt x="1971" y="216"/>
                      <a:pt x="1368" y="756"/>
                      <a:pt x="1017" y="1476"/>
                    </a:cubicBezTo>
                    <a:cubicBezTo>
                      <a:pt x="666" y="2187"/>
                      <a:pt x="523" y="3077"/>
                      <a:pt x="523" y="4022"/>
                    </a:cubicBezTo>
                    <a:cubicBezTo>
                      <a:pt x="523" y="5840"/>
                      <a:pt x="1035" y="7864"/>
                      <a:pt x="1656" y="9250"/>
                    </a:cubicBezTo>
                    <a:cubicBezTo>
                      <a:pt x="1377" y="9529"/>
                      <a:pt x="1116" y="9835"/>
                      <a:pt x="900" y="10158"/>
                    </a:cubicBezTo>
                    <a:cubicBezTo>
                      <a:pt x="451" y="10806"/>
                      <a:pt x="1" y="11733"/>
                      <a:pt x="1" y="12822"/>
                    </a:cubicBezTo>
                    <a:cubicBezTo>
                      <a:pt x="1" y="13604"/>
                      <a:pt x="244" y="14477"/>
                      <a:pt x="882" y="15350"/>
                    </a:cubicBezTo>
                    <a:cubicBezTo>
                      <a:pt x="1503" y="16196"/>
                      <a:pt x="2484" y="17050"/>
                      <a:pt x="3960" y="17887"/>
                    </a:cubicBezTo>
                    <a:cubicBezTo>
                      <a:pt x="3843" y="18346"/>
                      <a:pt x="3789" y="18814"/>
                      <a:pt x="3789" y="19282"/>
                    </a:cubicBezTo>
                    <a:cubicBezTo>
                      <a:pt x="3789" y="20119"/>
                      <a:pt x="3969" y="21180"/>
                      <a:pt x="4688" y="22125"/>
                    </a:cubicBezTo>
                    <a:cubicBezTo>
                      <a:pt x="5381" y="23043"/>
                      <a:pt x="6569" y="23816"/>
                      <a:pt x="8485" y="24185"/>
                    </a:cubicBezTo>
                    <a:cubicBezTo>
                      <a:pt x="8539" y="25022"/>
                      <a:pt x="8746" y="25850"/>
                      <a:pt x="9097" y="26615"/>
                    </a:cubicBezTo>
                    <a:cubicBezTo>
                      <a:pt x="9700" y="27946"/>
                      <a:pt x="10924" y="29458"/>
                      <a:pt x="13290" y="30178"/>
                    </a:cubicBezTo>
                    <a:cubicBezTo>
                      <a:pt x="14064" y="30421"/>
                      <a:pt x="14873" y="30547"/>
                      <a:pt x="15683" y="30547"/>
                    </a:cubicBezTo>
                    <a:cubicBezTo>
                      <a:pt x="17114" y="30538"/>
                      <a:pt x="18508" y="30142"/>
                      <a:pt x="19723" y="29386"/>
                    </a:cubicBezTo>
                    <a:cubicBezTo>
                      <a:pt x="20137" y="29134"/>
                      <a:pt x="20533" y="28837"/>
                      <a:pt x="20902" y="28504"/>
                    </a:cubicBezTo>
                    <a:cubicBezTo>
                      <a:pt x="20778" y="28399"/>
                      <a:pt x="20655" y="28284"/>
                      <a:pt x="20523" y="28178"/>
                    </a:cubicBezTo>
                    <a:lnTo>
                      <a:pt x="20523" y="28178"/>
                    </a:lnTo>
                    <a:cubicBezTo>
                      <a:pt x="20169" y="28487"/>
                      <a:pt x="19797" y="28769"/>
                      <a:pt x="19390" y="29008"/>
                    </a:cubicBezTo>
                    <a:cubicBezTo>
                      <a:pt x="18283" y="29674"/>
                      <a:pt x="17006" y="30034"/>
                      <a:pt x="15710" y="30034"/>
                    </a:cubicBezTo>
                    <a:cubicBezTo>
                      <a:pt x="14945" y="30034"/>
                      <a:pt x="14190" y="29917"/>
                      <a:pt x="13461" y="29692"/>
                    </a:cubicBezTo>
                    <a:cubicBezTo>
                      <a:pt x="11238" y="29017"/>
                      <a:pt x="10150" y="27640"/>
                      <a:pt x="9583" y="26399"/>
                    </a:cubicBezTo>
                    <a:cubicBezTo>
                      <a:pt x="9232" y="25643"/>
                      <a:pt x="9034" y="24815"/>
                      <a:pt x="9007" y="23978"/>
                    </a:cubicBezTo>
                    <a:cubicBezTo>
                      <a:pt x="9007" y="23861"/>
                      <a:pt x="8917" y="23754"/>
                      <a:pt x="8791" y="23727"/>
                    </a:cubicBezTo>
                    <a:cubicBezTo>
                      <a:pt x="6848" y="23394"/>
                      <a:pt x="5741" y="22647"/>
                      <a:pt x="5111" y="21819"/>
                    </a:cubicBezTo>
                    <a:cubicBezTo>
                      <a:pt x="4481" y="20982"/>
                      <a:pt x="4319" y="20047"/>
                      <a:pt x="4319" y="19282"/>
                    </a:cubicBezTo>
                    <a:cubicBezTo>
                      <a:pt x="4319" y="18931"/>
                      <a:pt x="4346" y="18589"/>
                      <a:pt x="4418" y="18238"/>
                    </a:cubicBezTo>
                    <a:cubicBezTo>
                      <a:pt x="4436" y="18112"/>
                      <a:pt x="4463" y="18013"/>
                      <a:pt x="4481" y="17941"/>
                    </a:cubicBezTo>
                    <a:lnTo>
                      <a:pt x="4508" y="17869"/>
                    </a:lnTo>
                    <a:lnTo>
                      <a:pt x="4508" y="17851"/>
                    </a:lnTo>
                    <a:cubicBezTo>
                      <a:pt x="4544" y="17734"/>
                      <a:pt x="4490" y="17608"/>
                      <a:pt x="4382" y="17545"/>
                    </a:cubicBezTo>
                    <a:cubicBezTo>
                      <a:pt x="2862" y="16700"/>
                      <a:pt x="1890" y="15854"/>
                      <a:pt x="1305" y="15053"/>
                    </a:cubicBezTo>
                    <a:cubicBezTo>
                      <a:pt x="720" y="14243"/>
                      <a:pt x="514" y="13505"/>
                      <a:pt x="514" y="12822"/>
                    </a:cubicBezTo>
                    <a:cubicBezTo>
                      <a:pt x="514" y="11877"/>
                      <a:pt x="918" y="11049"/>
                      <a:pt x="1323" y="10455"/>
                    </a:cubicBezTo>
                    <a:cubicBezTo>
                      <a:pt x="1494" y="10203"/>
                      <a:pt x="1683" y="9969"/>
                      <a:pt x="1890" y="9754"/>
                    </a:cubicBezTo>
                    <a:cubicBezTo>
                      <a:pt x="1962" y="9673"/>
                      <a:pt x="2034" y="9610"/>
                      <a:pt x="2070" y="9565"/>
                    </a:cubicBezTo>
                    <a:lnTo>
                      <a:pt x="2124" y="9520"/>
                    </a:lnTo>
                    <a:lnTo>
                      <a:pt x="2142" y="9511"/>
                    </a:lnTo>
                    <a:cubicBezTo>
                      <a:pt x="2223" y="9439"/>
                      <a:pt x="2250" y="9313"/>
                      <a:pt x="2205" y="9205"/>
                    </a:cubicBezTo>
                    <a:cubicBezTo>
                      <a:pt x="1584" y="7900"/>
                      <a:pt x="1044" y="5822"/>
                      <a:pt x="1044" y="4031"/>
                    </a:cubicBezTo>
                    <a:cubicBezTo>
                      <a:pt x="1044" y="3131"/>
                      <a:pt x="1179" y="2313"/>
                      <a:pt x="1485" y="1701"/>
                    </a:cubicBezTo>
                    <a:cubicBezTo>
                      <a:pt x="1791" y="1098"/>
                      <a:pt x="2241" y="693"/>
                      <a:pt x="2934" y="558"/>
                    </a:cubicBezTo>
                    <a:cubicBezTo>
                      <a:pt x="3087" y="522"/>
                      <a:pt x="3240" y="513"/>
                      <a:pt x="3384" y="513"/>
                    </a:cubicBezTo>
                    <a:cubicBezTo>
                      <a:pt x="4049" y="513"/>
                      <a:pt x="4724" y="783"/>
                      <a:pt x="5363" y="1215"/>
                    </a:cubicBezTo>
                    <a:cubicBezTo>
                      <a:pt x="6326" y="1863"/>
                      <a:pt x="7199" y="2853"/>
                      <a:pt x="7819" y="3680"/>
                    </a:cubicBezTo>
                    <a:cubicBezTo>
                      <a:pt x="8134" y="4094"/>
                      <a:pt x="8386" y="4472"/>
                      <a:pt x="8557" y="4733"/>
                    </a:cubicBezTo>
                    <a:cubicBezTo>
                      <a:pt x="8647" y="4868"/>
                      <a:pt x="8710" y="4976"/>
                      <a:pt x="8755" y="5057"/>
                    </a:cubicBezTo>
                    <a:cubicBezTo>
                      <a:pt x="8782" y="5093"/>
                      <a:pt x="8800" y="5120"/>
                      <a:pt x="8809" y="5138"/>
                    </a:cubicBezTo>
                    <a:lnTo>
                      <a:pt x="8827" y="5165"/>
                    </a:lnTo>
                    <a:cubicBezTo>
                      <a:pt x="8873" y="5250"/>
                      <a:pt x="8959" y="5295"/>
                      <a:pt x="9050" y="5295"/>
                    </a:cubicBezTo>
                    <a:cubicBezTo>
                      <a:pt x="9066" y="5295"/>
                      <a:pt x="9081" y="5293"/>
                      <a:pt x="9097" y="5291"/>
                    </a:cubicBezTo>
                    <a:cubicBezTo>
                      <a:pt x="9484" y="5201"/>
                      <a:pt x="9880" y="5147"/>
                      <a:pt x="10276" y="5147"/>
                    </a:cubicBezTo>
                    <a:cubicBezTo>
                      <a:pt x="11247" y="5147"/>
                      <a:pt x="11967" y="5471"/>
                      <a:pt x="12516" y="5966"/>
                    </a:cubicBezTo>
                    <a:cubicBezTo>
                      <a:pt x="13353" y="6712"/>
                      <a:pt x="13821" y="7900"/>
                      <a:pt x="14064" y="9007"/>
                    </a:cubicBezTo>
                    <a:cubicBezTo>
                      <a:pt x="14244" y="9843"/>
                      <a:pt x="14343" y="10698"/>
                      <a:pt x="14343" y="11562"/>
                    </a:cubicBezTo>
                    <a:lnTo>
                      <a:pt x="14343" y="11706"/>
                    </a:lnTo>
                    <a:lnTo>
                      <a:pt x="14343" y="11751"/>
                    </a:lnTo>
                    <a:cubicBezTo>
                      <a:pt x="14334" y="11886"/>
                      <a:pt x="14442" y="12003"/>
                      <a:pt x="14576" y="12012"/>
                    </a:cubicBezTo>
                    <a:cubicBezTo>
                      <a:pt x="15323" y="12066"/>
                      <a:pt x="16043" y="12354"/>
                      <a:pt x="16619" y="12849"/>
                    </a:cubicBezTo>
                    <a:cubicBezTo>
                      <a:pt x="17357" y="13487"/>
                      <a:pt x="17744" y="14405"/>
                      <a:pt x="17942" y="15170"/>
                    </a:cubicBezTo>
                    <a:cubicBezTo>
                      <a:pt x="18022" y="15485"/>
                      <a:pt x="18085" y="15809"/>
                      <a:pt x="18121" y="16133"/>
                    </a:cubicBezTo>
                    <a:cubicBezTo>
                      <a:pt x="18130" y="16250"/>
                      <a:pt x="18139" y="16349"/>
                      <a:pt x="18139" y="16421"/>
                    </a:cubicBezTo>
                    <a:lnTo>
                      <a:pt x="18139" y="16493"/>
                    </a:lnTo>
                    <a:lnTo>
                      <a:pt x="18139" y="16511"/>
                    </a:lnTo>
                    <a:cubicBezTo>
                      <a:pt x="18139" y="16628"/>
                      <a:pt x="18220" y="16727"/>
                      <a:pt x="18328" y="16763"/>
                    </a:cubicBezTo>
                    <a:cubicBezTo>
                      <a:pt x="19993" y="17221"/>
                      <a:pt x="21055" y="18022"/>
                      <a:pt x="21702" y="18985"/>
                    </a:cubicBezTo>
                    <a:cubicBezTo>
                      <a:pt x="22350" y="19957"/>
                      <a:pt x="22611" y="21108"/>
                      <a:pt x="22611" y="22278"/>
                    </a:cubicBezTo>
                    <a:cubicBezTo>
                      <a:pt x="22593" y="23430"/>
                      <a:pt x="22386" y="24581"/>
                      <a:pt x="21981" y="25670"/>
                    </a:cubicBezTo>
                    <a:cubicBezTo>
                      <a:pt x="21666" y="26570"/>
                      <a:pt x="21262" y="27316"/>
                      <a:pt x="20929" y="27748"/>
                    </a:cubicBezTo>
                    <a:cubicBezTo>
                      <a:pt x="21055" y="27856"/>
                      <a:pt x="21181" y="27982"/>
                      <a:pt x="21298" y="28081"/>
                    </a:cubicBezTo>
                    <a:cubicBezTo>
                      <a:pt x="21693" y="27586"/>
                      <a:pt x="22116" y="26804"/>
                      <a:pt x="22467" y="25832"/>
                    </a:cubicBezTo>
                    <a:cubicBezTo>
                      <a:pt x="22881" y="24689"/>
                      <a:pt x="23106" y="23484"/>
                      <a:pt x="23124" y="22269"/>
                    </a:cubicBezTo>
                    <a:cubicBezTo>
                      <a:pt x="23124" y="21027"/>
                      <a:pt x="22854" y="19768"/>
                      <a:pt x="22125" y="18697"/>
                    </a:cubicBezTo>
                    <a:cubicBezTo>
                      <a:pt x="21424" y="17653"/>
                      <a:pt x="20299" y="16808"/>
                      <a:pt x="18634" y="16313"/>
                    </a:cubicBezTo>
                    <a:cubicBezTo>
                      <a:pt x="18589" y="15575"/>
                      <a:pt x="18418" y="14846"/>
                      <a:pt x="18139" y="14162"/>
                    </a:cubicBezTo>
                    <a:cubicBezTo>
                      <a:pt x="17879" y="13505"/>
                      <a:pt x="17465" y="12921"/>
                      <a:pt x="16943" y="12453"/>
                    </a:cubicBezTo>
                    <a:cubicBezTo>
                      <a:pt x="16349" y="11949"/>
                      <a:pt x="15620" y="11625"/>
                      <a:pt x="14846" y="11535"/>
                    </a:cubicBezTo>
                    <a:cubicBezTo>
                      <a:pt x="14846" y="10932"/>
                      <a:pt x="14792" y="9268"/>
                      <a:pt x="14208" y="7711"/>
                    </a:cubicBezTo>
                    <a:cubicBezTo>
                      <a:pt x="13920" y="6919"/>
                      <a:pt x="13488" y="6155"/>
                      <a:pt x="12849" y="5579"/>
                    </a:cubicBezTo>
                    <a:cubicBezTo>
                      <a:pt x="12210" y="5003"/>
                      <a:pt x="11355" y="4634"/>
                      <a:pt x="10267" y="4634"/>
                    </a:cubicBezTo>
                    <a:cubicBezTo>
                      <a:pt x="9898" y="4634"/>
                      <a:pt x="9529" y="4679"/>
                      <a:pt x="9169" y="4751"/>
                    </a:cubicBezTo>
                    <a:cubicBezTo>
                      <a:pt x="8674" y="3950"/>
                      <a:pt x="8116" y="3185"/>
                      <a:pt x="7496" y="2475"/>
                    </a:cubicBezTo>
                    <a:cubicBezTo>
                      <a:pt x="6956" y="1836"/>
                      <a:pt x="6326" y="1269"/>
                      <a:pt x="5642" y="783"/>
                    </a:cubicBezTo>
                    <a:cubicBezTo>
                      <a:pt x="4949" y="324"/>
                      <a:pt x="4175" y="0"/>
                      <a:pt x="3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42"/>
              <p:cNvSpPr/>
              <p:nvPr/>
            </p:nvSpPr>
            <p:spPr>
              <a:xfrm rot="508408" flipH="1">
                <a:off x="7782304" y="1266514"/>
                <a:ext cx="140945" cy="251868"/>
              </a:xfrm>
              <a:custGeom>
                <a:avLst/>
                <a:gdLst/>
                <a:ahLst/>
                <a:cxnLst/>
                <a:rect l="l" t="t" r="r" b="b"/>
                <a:pathLst>
                  <a:path w="8324" h="14875" extrusionOk="0">
                    <a:moveTo>
                      <a:pt x="49" y="0"/>
                    </a:moveTo>
                    <a:cubicBezTo>
                      <a:pt x="48" y="0"/>
                      <a:pt x="47" y="1"/>
                      <a:pt x="46" y="2"/>
                    </a:cubicBezTo>
                    <a:cubicBezTo>
                      <a:pt x="1" y="56"/>
                      <a:pt x="271" y="784"/>
                      <a:pt x="784" y="2026"/>
                    </a:cubicBezTo>
                    <a:cubicBezTo>
                      <a:pt x="919" y="2332"/>
                      <a:pt x="1053" y="2674"/>
                      <a:pt x="1215" y="3043"/>
                    </a:cubicBezTo>
                    <a:lnTo>
                      <a:pt x="1458" y="3619"/>
                    </a:lnTo>
                    <a:cubicBezTo>
                      <a:pt x="1548" y="3816"/>
                      <a:pt x="1647" y="4014"/>
                      <a:pt x="1746" y="4221"/>
                    </a:cubicBezTo>
                    <a:lnTo>
                      <a:pt x="3132" y="6993"/>
                    </a:lnTo>
                    <a:cubicBezTo>
                      <a:pt x="3582" y="7856"/>
                      <a:pt x="4095" y="8765"/>
                      <a:pt x="4652" y="9710"/>
                    </a:cubicBezTo>
                    <a:cubicBezTo>
                      <a:pt x="4823" y="9737"/>
                      <a:pt x="4985" y="9764"/>
                      <a:pt x="5147" y="9782"/>
                    </a:cubicBezTo>
                    <a:lnTo>
                      <a:pt x="5093" y="10259"/>
                    </a:lnTo>
                    <a:lnTo>
                      <a:pt x="4985" y="10241"/>
                    </a:lnTo>
                    <a:lnTo>
                      <a:pt x="4985" y="10241"/>
                    </a:lnTo>
                    <a:cubicBezTo>
                      <a:pt x="5894" y="11734"/>
                      <a:pt x="6920" y="13300"/>
                      <a:pt x="8053" y="14874"/>
                    </a:cubicBezTo>
                    <a:lnTo>
                      <a:pt x="8179" y="14874"/>
                    </a:lnTo>
                    <a:cubicBezTo>
                      <a:pt x="8233" y="14649"/>
                      <a:pt x="8278" y="14424"/>
                      <a:pt x="8323" y="14199"/>
                    </a:cubicBezTo>
                    <a:cubicBezTo>
                      <a:pt x="7361" y="12868"/>
                      <a:pt x="6470" y="11554"/>
                      <a:pt x="5660" y="10286"/>
                    </a:cubicBezTo>
                    <a:cubicBezTo>
                      <a:pt x="5642" y="10367"/>
                      <a:pt x="5633" y="10466"/>
                      <a:pt x="5615" y="10556"/>
                    </a:cubicBezTo>
                    <a:lnTo>
                      <a:pt x="5138" y="10457"/>
                    </a:lnTo>
                    <a:cubicBezTo>
                      <a:pt x="5183" y="10196"/>
                      <a:pt x="5228" y="9935"/>
                      <a:pt x="5273" y="9674"/>
                    </a:cubicBezTo>
                    <a:cubicBezTo>
                      <a:pt x="4625" y="8630"/>
                      <a:pt x="4032" y="7631"/>
                      <a:pt x="3510" y="6687"/>
                    </a:cubicBezTo>
                    <a:cubicBezTo>
                      <a:pt x="2979" y="5688"/>
                      <a:pt x="2493" y="4770"/>
                      <a:pt x="2061" y="3960"/>
                    </a:cubicBezTo>
                    <a:cubicBezTo>
                      <a:pt x="1836" y="3556"/>
                      <a:pt x="1647" y="3169"/>
                      <a:pt x="1476" y="2800"/>
                    </a:cubicBezTo>
                    <a:cubicBezTo>
                      <a:pt x="1305" y="2440"/>
                      <a:pt x="1143" y="2116"/>
                      <a:pt x="1000" y="1819"/>
                    </a:cubicBezTo>
                    <a:cubicBezTo>
                      <a:pt x="438" y="662"/>
                      <a:pt x="100" y="0"/>
                      <a:pt x="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42"/>
              <p:cNvSpPr/>
              <p:nvPr/>
            </p:nvSpPr>
            <p:spPr>
              <a:xfrm rot="508408" flipH="1">
                <a:off x="7641735" y="1562791"/>
                <a:ext cx="50746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3483" extrusionOk="0">
                    <a:moveTo>
                      <a:pt x="315" y="0"/>
                    </a:moveTo>
                    <a:cubicBezTo>
                      <a:pt x="306" y="90"/>
                      <a:pt x="297" y="189"/>
                      <a:pt x="288" y="288"/>
                    </a:cubicBezTo>
                    <a:lnTo>
                      <a:pt x="243" y="279"/>
                    </a:lnTo>
                    <a:lnTo>
                      <a:pt x="243" y="279"/>
                    </a:lnTo>
                    <a:lnTo>
                      <a:pt x="279" y="594"/>
                    </a:lnTo>
                    <a:cubicBezTo>
                      <a:pt x="189" y="603"/>
                      <a:pt x="90" y="603"/>
                      <a:pt x="0" y="612"/>
                    </a:cubicBezTo>
                    <a:cubicBezTo>
                      <a:pt x="252" y="909"/>
                      <a:pt x="504" y="1197"/>
                      <a:pt x="765" y="1485"/>
                    </a:cubicBezTo>
                    <a:cubicBezTo>
                      <a:pt x="1422" y="2222"/>
                      <a:pt x="2034" y="2879"/>
                      <a:pt x="2619" y="3482"/>
                    </a:cubicBezTo>
                    <a:cubicBezTo>
                      <a:pt x="2745" y="3410"/>
                      <a:pt x="2862" y="3338"/>
                      <a:pt x="2970" y="3266"/>
                    </a:cubicBezTo>
                    <a:cubicBezTo>
                      <a:pt x="2979" y="3158"/>
                      <a:pt x="2988" y="3059"/>
                      <a:pt x="2997" y="2951"/>
                    </a:cubicBezTo>
                    <a:cubicBezTo>
                      <a:pt x="2439" y="2384"/>
                      <a:pt x="1872" y="1755"/>
                      <a:pt x="1242" y="1062"/>
                    </a:cubicBezTo>
                    <a:cubicBezTo>
                      <a:pt x="927" y="711"/>
                      <a:pt x="621" y="351"/>
                      <a:pt x="3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42"/>
              <p:cNvSpPr/>
              <p:nvPr/>
            </p:nvSpPr>
            <p:spPr>
              <a:xfrm rot="508408" flipH="1">
                <a:off x="7703323" y="1499365"/>
                <a:ext cx="55013" cy="74824"/>
              </a:xfrm>
              <a:custGeom>
                <a:avLst/>
                <a:gdLst/>
                <a:ahLst/>
                <a:cxnLst/>
                <a:rect l="l" t="t" r="r" b="b"/>
                <a:pathLst>
                  <a:path w="3249" h="4419" extrusionOk="0">
                    <a:moveTo>
                      <a:pt x="297" y="0"/>
                    </a:moveTo>
                    <a:cubicBezTo>
                      <a:pt x="288" y="54"/>
                      <a:pt x="279" y="108"/>
                      <a:pt x="261" y="171"/>
                    </a:cubicBezTo>
                    <a:lnTo>
                      <a:pt x="324" y="171"/>
                    </a:lnTo>
                    <a:lnTo>
                      <a:pt x="333" y="657"/>
                    </a:lnTo>
                    <a:cubicBezTo>
                      <a:pt x="225" y="657"/>
                      <a:pt x="108" y="648"/>
                      <a:pt x="0" y="648"/>
                    </a:cubicBezTo>
                    <a:cubicBezTo>
                      <a:pt x="927" y="1917"/>
                      <a:pt x="1926" y="3176"/>
                      <a:pt x="2970" y="4418"/>
                    </a:cubicBezTo>
                    <a:lnTo>
                      <a:pt x="3176" y="4400"/>
                    </a:lnTo>
                    <a:cubicBezTo>
                      <a:pt x="3203" y="4184"/>
                      <a:pt x="3221" y="3968"/>
                      <a:pt x="3248" y="3752"/>
                    </a:cubicBezTo>
                    <a:cubicBezTo>
                      <a:pt x="2214" y="2520"/>
                      <a:pt x="1224" y="1260"/>
                      <a:pt x="2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2"/>
              <p:cNvSpPr/>
              <p:nvPr/>
            </p:nvSpPr>
            <p:spPr>
              <a:xfrm rot="508408" flipH="1">
                <a:off x="7512540" y="1607383"/>
                <a:ext cx="118848" cy="102542"/>
              </a:xfrm>
              <a:custGeom>
                <a:avLst/>
                <a:gdLst/>
                <a:ahLst/>
                <a:cxnLst/>
                <a:rect l="l" t="t" r="r" b="b"/>
                <a:pathLst>
                  <a:path w="7019" h="6056" extrusionOk="0">
                    <a:moveTo>
                      <a:pt x="477" y="0"/>
                    </a:moveTo>
                    <a:cubicBezTo>
                      <a:pt x="468" y="108"/>
                      <a:pt x="459" y="216"/>
                      <a:pt x="450" y="315"/>
                    </a:cubicBezTo>
                    <a:lnTo>
                      <a:pt x="208" y="297"/>
                    </a:lnTo>
                    <a:cubicBezTo>
                      <a:pt x="136" y="342"/>
                      <a:pt x="73" y="378"/>
                      <a:pt x="1" y="423"/>
                    </a:cubicBezTo>
                    <a:cubicBezTo>
                      <a:pt x="1026" y="1458"/>
                      <a:pt x="1926" y="2285"/>
                      <a:pt x="2691" y="2960"/>
                    </a:cubicBezTo>
                    <a:cubicBezTo>
                      <a:pt x="2727" y="2987"/>
                      <a:pt x="2745" y="3005"/>
                      <a:pt x="2781" y="3032"/>
                    </a:cubicBezTo>
                    <a:cubicBezTo>
                      <a:pt x="2907" y="3149"/>
                      <a:pt x="3042" y="3266"/>
                      <a:pt x="3159" y="3374"/>
                    </a:cubicBezTo>
                    <a:cubicBezTo>
                      <a:pt x="4193" y="4265"/>
                      <a:pt x="4976" y="4841"/>
                      <a:pt x="5525" y="5246"/>
                    </a:cubicBezTo>
                    <a:cubicBezTo>
                      <a:pt x="6472" y="5913"/>
                      <a:pt x="6791" y="6055"/>
                      <a:pt x="6911" y="6055"/>
                    </a:cubicBezTo>
                    <a:cubicBezTo>
                      <a:pt x="6953" y="6055"/>
                      <a:pt x="6971" y="6038"/>
                      <a:pt x="6983" y="6019"/>
                    </a:cubicBezTo>
                    <a:cubicBezTo>
                      <a:pt x="7019" y="5956"/>
                      <a:pt x="7001" y="5866"/>
                      <a:pt x="5804" y="4886"/>
                    </a:cubicBezTo>
                    <a:cubicBezTo>
                      <a:pt x="5291" y="4445"/>
                      <a:pt x="4553" y="3851"/>
                      <a:pt x="3564" y="2951"/>
                    </a:cubicBezTo>
                    <a:cubicBezTo>
                      <a:pt x="3438" y="2843"/>
                      <a:pt x="3312" y="2726"/>
                      <a:pt x="3186" y="2618"/>
                    </a:cubicBezTo>
                    <a:lnTo>
                      <a:pt x="3186" y="2609"/>
                    </a:lnTo>
                    <a:cubicBezTo>
                      <a:pt x="3150" y="2582"/>
                      <a:pt x="3123" y="2555"/>
                      <a:pt x="3087" y="2519"/>
                    </a:cubicBezTo>
                    <a:cubicBezTo>
                      <a:pt x="2349" y="1845"/>
                      <a:pt x="1476" y="1017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42"/>
              <p:cNvSpPr/>
              <p:nvPr/>
            </p:nvSpPr>
            <p:spPr>
              <a:xfrm rot="508408" flipH="1">
                <a:off x="7633129" y="1619713"/>
                <a:ext cx="84120" cy="23773"/>
              </a:xfrm>
              <a:custGeom>
                <a:avLst/>
                <a:gdLst/>
                <a:ahLst/>
                <a:cxnLst/>
                <a:rect l="l" t="t" r="r" b="b"/>
                <a:pathLst>
                  <a:path w="4968" h="1404" extrusionOk="0">
                    <a:moveTo>
                      <a:pt x="4770" y="0"/>
                    </a:moveTo>
                    <a:cubicBezTo>
                      <a:pt x="4653" y="72"/>
                      <a:pt x="4545" y="144"/>
                      <a:pt x="4419" y="216"/>
                    </a:cubicBezTo>
                    <a:cubicBezTo>
                      <a:pt x="3771" y="576"/>
                      <a:pt x="3051" y="801"/>
                      <a:pt x="2313" y="891"/>
                    </a:cubicBezTo>
                    <a:cubicBezTo>
                      <a:pt x="1881" y="954"/>
                      <a:pt x="1450" y="999"/>
                      <a:pt x="1009" y="1008"/>
                    </a:cubicBezTo>
                    <a:cubicBezTo>
                      <a:pt x="487" y="1044"/>
                      <a:pt x="28" y="1008"/>
                      <a:pt x="10" y="1089"/>
                    </a:cubicBezTo>
                    <a:cubicBezTo>
                      <a:pt x="1" y="1143"/>
                      <a:pt x="460" y="1296"/>
                      <a:pt x="991" y="1350"/>
                    </a:cubicBezTo>
                    <a:cubicBezTo>
                      <a:pt x="1246" y="1385"/>
                      <a:pt x="1505" y="1403"/>
                      <a:pt x="1763" y="1403"/>
                    </a:cubicBezTo>
                    <a:cubicBezTo>
                      <a:pt x="1968" y="1403"/>
                      <a:pt x="2173" y="1392"/>
                      <a:pt x="2376" y="1368"/>
                    </a:cubicBezTo>
                    <a:cubicBezTo>
                      <a:pt x="3222" y="1278"/>
                      <a:pt x="4041" y="1008"/>
                      <a:pt x="4770" y="585"/>
                    </a:cubicBezTo>
                    <a:cubicBezTo>
                      <a:pt x="4842" y="540"/>
                      <a:pt x="4905" y="495"/>
                      <a:pt x="4968" y="450"/>
                    </a:cubicBezTo>
                    <a:lnTo>
                      <a:pt x="4734" y="432"/>
                    </a:lnTo>
                    <a:cubicBezTo>
                      <a:pt x="4752" y="288"/>
                      <a:pt x="4761" y="144"/>
                      <a:pt x="4770" y="9"/>
                    </a:cubicBezTo>
                    <a:lnTo>
                      <a:pt x="47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42"/>
              <p:cNvSpPr/>
              <p:nvPr/>
            </p:nvSpPr>
            <p:spPr>
              <a:xfrm rot="508408" flipH="1">
                <a:off x="7635554" y="1516547"/>
                <a:ext cx="13885" cy="105607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237" extrusionOk="0">
                    <a:moveTo>
                      <a:pt x="67" y="0"/>
                    </a:moveTo>
                    <a:cubicBezTo>
                      <a:pt x="66" y="0"/>
                      <a:pt x="65" y="1"/>
                      <a:pt x="64" y="1"/>
                    </a:cubicBezTo>
                    <a:cubicBezTo>
                      <a:pt x="1" y="19"/>
                      <a:pt x="118" y="559"/>
                      <a:pt x="181" y="1179"/>
                    </a:cubicBezTo>
                    <a:cubicBezTo>
                      <a:pt x="235" y="1800"/>
                      <a:pt x="271" y="2484"/>
                      <a:pt x="280" y="2763"/>
                    </a:cubicBezTo>
                    <a:cubicBezTo>
                      <a:pt x="325" y="3663"/>
                      <a:pt x="325" y="4554"/>
                      <a:pt x="271" y="5453"/>
                    </a:cubicBezTo>
                    <a:cubicBezTo>
                      <a:pt x="262" y="5552"/>
                      <a:pt x="253" y="5660"/>
                      <a:pt x="244" y="5759"/>
                    </a:cubicBezTo>
                    <a:cubicBezTo>
                      <a:pt x="235" y="5903"/>
                      <a:pt x="226" y="6047"/>
                      <a:pt x="208" y="6182"/>
                    </a:cubicBezTo>
                    <a:lnTo>
                      <a:pt x="451" y="6209"/>
                    </a:lnTo>
                    <a:lnTo>
                      <a:pt x="693" y="6236"/>
                    </a:lnTo>
                    <a:cubicBezTo>
                      <a:pt x="702" y="6128"/>
                      <a:pt x="711" y="6020"/>
                      <a:pt x="720" y="5912"/>
                    </a:cubicBezTo>
                    <a:cubicBezTo>
                      <a:pt x="801" y="4859"/>
                      <a:pt x="819" y="3798"/>
                      <a:pt x="765" y="2736"/>
                    </a:cubicBezTo>
                    <a:lnTo>
                      <a:pt x="765" y="2736"/>
                    </a:lnTo>
                    <a:lnTo>
                      <a:pt x="765" y="2745"/>
                    </a:lnTo>
                    <a:cubicBezTo>
                      <a:pt x="729" y="2196"/>
                      <a:pt x="639" y="1656"/>
                      <a:pt x="513" y="1125"/>
                    </a:cubicBezTo>
                    <a:cubicBezTo>
                      <a:pt x="372" y="515"/>
                      <a:pt x="13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42"/>
              <p:cNvSpPr/>
              <p:nvPr/>
            </p:nvSpPr>
            <p:spPr>
              <a:xfrm rot="508408" flipH="1">
                <a:off x="7695213" y="1470840"/>
                <a:ext cx="11141" cy="101035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967" extrusionOk="0">
                    <a:moveTo>
                      <a:pt x="130" y="0"/>
                    </a:moveTo>
                    <a:cubicBezTo>
                      <a:pt x="129" y="0"/>
                      <a:pt x="128" y="0"/>
                      <a:pt x="126" y="1"/>
                    </a:cubicBezTo>
                    <a:cubicBezTo>
                      <a:pt x="72" y="10"/>
                      <a:pt x="108" y="541"/>
                      <a:pt x="126" y="1134"/>
                    </a:cubicBezTo>
                    <a:cubicBezTo>
                      <a:pt x="153" y="1728"/>
                      <a:pt x="144" y="2385"/>
                      <a:pt x="153" y="2646"/>
                    </a:cubicBezTo>
                    <a:cubicBezTo>
                      <a:pt x="171" y="3492"/>
                      <a:pt x="144" y="4328"/>
                      <a:pt x="72" y="5174"/>
                    </a:cubicBezTo>
                    <a:cubicBezTo>
                      <a:pt x="45" y="5390"/>
                      <a:pt x="27" y="5606"/>
                      <a:pt x="0" y="5822"/>
                    </a:cubicBezTo>
                    <a:cubicBezTo>
                      <a:pt x="132" y="5813"/>
                      <a:pt x="264" y="5804"/>
                      <a:pt x="396" y="5796"/>
                    </a:cubicBezTo>
                    <a:lnTo>
                      <a:pt x="396" y="5796"/>
                    </a:lnTo>
                    <a:lnTo>
                      <a:pt x="423" y="5957"/>
                    </a:lnTo>
                    <a:lnTo>
                      <a:pt x="468" y="5966"/>
                    </a:lnTo>
                    <a:cubicBezTo>
                      <a:pt x="477" y="5867"/>
                      <a:pt x="486" y="5768"/>
                      <a:pt x="495" y="5678"/>
                    </a:cubicBezTo>
                    <a:cubicBezTo>
                      <a:pt x="612" y="4670"/>
                      <a:pt x="657" y="3654"/>
                      <a:pt x="639" y="2637"/>
                    </a:cubicBezTo>
                    <a:cubicBezTo>
                      <a:pt x="621" y="2124"/>
                      <a:pt x="558" y="1602"/>
                      <a:pt x="468" y="1098"/>
                    </a:cubicBezTo>
                    <a:cubicBezTo>
                      <a:pt x="353" y="506"/>
                      <a:pt x="195" y="0"/>
                      <a:pt x="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2"/>
              <p:cNvSpPr/>
              <p:nvPr/>
            </p:nvSpPr>
            <p:spPr>
              <a:xfrm rot="508408" flipH="1">
                <a:off x="7690781" y="1569631"/>
                <a:ext cx="95244" cy="14562"/>
              </a:xfrm>
              <a:custGeom>
                <a:avLst/>
                <a:gdLst/>
                <a:ahLst/>
                <a:cxnLst/>
                <a:rect l="l" t="t" r="r" b="b"/>
                <a:pathLst>
                  <a:path w="5625" h="860" extrusionOk="0">
                    <a:moveTo>
                      <a:pt x="122" y="1"/>
                    </a:moveTo>
                    <a:cubicBezTo>
                      <a:pt x="60" y="1"/>
                      <a:pt x="24" y="8"/>
                      <a:pt x="19" y="27"/>
                    </a:cubicBezTo>
                    <a:cubicBezTo>
                      <a:pt x="1" y="90"/>
                      <a:pt x="469" y="288"/>
                      <a:pt x="1018" y="450"/>
                    </a:cubicBezTo>
                    <a:cubicBezTo>
                      <a:pt x="1495" y="585"/>
                      <a:pt x="1971" y="693"/>
                      <a:pt x="2457" y="756"/>
                    </a:cubicBezTo>
                    <a:cubicBezTo>
                      <a:pt x="3057" y="823"/>
                      <a:pt x="3658" y="859"/>
                      <a:pt x="4258" y="859"/>
                    </a:cubicBezTo>
                    <a:cubicBezTo>
                      <a:pt x="4620" y="859"/>
                      <a:pt x="4983" y="846"/>
                      <a:pt x="5345" y="819"/>
                    </a:cubicBezTo>
                    <a:cubicBezTo>
                      <a:pt x="5435" y="810"/>
                      <a:pt x="5534" y="810"/>
                      <a:pt x="5624" y="801"/>
                    </a:cubicBezTo>
                    <a:lnTo>
                      <a:pt x="5588" y="486"/>
                    </a:lnTo>
                    <a:lnTo>
                      <a:pt x="5561" y="324"/>
                    </a:lnTo>
                    <a:cubicBezTo>
                      <a:pt x="5435" y="333"/>
                      <a:pt x="5291" y="342"/>
                      <a:pt x="5156" y="351"/>
                    </a:cubicBezTo>
                    <a:lnTo>
                      <a:pt x="4950" y="360"/>
                    </a:lnTo>
                    <a:cubicBezTo>
                      <a:pt x="4723" y="370"/>
                      <a:pt x="4495" y="375"/>
                      <a:pt x="4267" y="375"/>
                    </a:cubicBezTo>
                    <a:cubicBezTo>
                      <a:pt x="3682" y="375"/>
                      <a:pt x="3094" y="341"/>
                      <a:pt x="2511" y="270"/>
                    </a:cubicBezTo>
                    <a:cubicBezTo>
                      <a:pt x="2259" y="252"/>
                      <a:pt x="1647" y="189"/>
                      <a:pt x="1090" y="117"/>
                    </a:cubicBezTo>
                    <a:cubicBezTo>
                      <a:pt x="677" y="64"/>
                      <a:pt x="298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42"/>
              <p:cNvSpPr/>
              <p:nvPr/>
            </p:nvSpPr>
            <p:spPr>
              <a:xfrm rot="508408" flipH="1">
                <a:off x="7757856" y="1491112"/>
                <a:ext cx="100578" cy="30461"/>
              </a:xfrm>
              <a:custGeom>
                <a:avLst/>
                <a:gdLst/>
                <a:ahLst/>
                <a:cxnLst/>
                <a:rect l="l" t="t" r="r" b="b"/>
                <a:pathLst>
                  <a:path w="5940" h="1799" extrusionOk="0">
                    <a:moveTo>
                      <a:pt x="68" y="0"/>
                    </a:moveTo>
                    <a:cubicBezTo>
                      <a:pt x="57" y="0"/>
                      <a:pt x="49" y="2"/>
                      <a:pt x="46" y="8"/>
                    </a:cubicBezTo>
                    <a:cubicBezTo>
                      <a:pt x="1" y="71"/>
                      <a:pt x="442" y="422"/>
                      <a:pt x="1000" y="727"/>
                    </a:cubicBezTo>
                    <a:cubicBezTo>
                      <a:pt x="1477" y="979"/>
                      <a:pt x="1971" y="1186"/>
                      <a:pt x="2493" y="1339"/>
                    </a:cubicBezTo>
                    <a:cubicBezTo>
                      <a:pt x="3510" y="1609"/>
                      <a:pt x="4554" y="1762"/>
                      <a:pt x="5606" y="1789"/>
                    </a:cubicBezTo>
                    <a:cubicBezTo>
                      <a:pt x="5714" y="1789"/>
                      <a:pt x="5831" y="1798"/>
                      <a:pt x="5939" y="1798"/>
                    </a:cubicBezTo>
                    <a:lnTo>
                      <a:pt x="5921" y="1312"/>
                    </a:lnTo>
                    <a:lnTo>
                      <a:pt x="5858" y="1312"/>
                    </a:lnTo>
                    <a:cubicBezTo>
                      <a:pt x="5849" y="1357"/>
                      <a:pt x="5840" y="1402"/>
                      <a:pt x="5831" y="1447"/>
                    </a:cubicBezTo>
                    <a:lnTo>
                      <a:pt x="5363" y="1312"/>
                    </a:lnTo>
                    <a:lnTo>
                      <a:pt x="5363" y="1303"/>
                    </a:lnTo>
                    <a:lnTo>
                      <a:pt x="5246" y="1303"/>
                    </a:lnTo>
                    <a:cubicBezTo>
                      <a:pt x="4356" y="1249"/>
                      <a:pt x="3474" y="1114"/>
                      <a:pt x="2619" y="880"/>
                    </a:cubicBezTo>
                    <a:cubicBezTo>
                      <a:pt x="2358" y="799"/>
                      <a:pt x="1701" y="637"/>
                      <a:pt x="1135" y="413"/>
                    </a:cubicBezTo>
                    <a:cubicBezTo>
                      <a:pt x="622" y="217"/>
                      <a:pt x="176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42"/>
              <p:cNvSpPr/>
              <p:nvPr/>
            </p:nvSpPr>
            <p:spPr>
              <a:xfrm rot="508408" flipH="1">
                <a:off x="7759817" y="1398714"/>
                <a:ext cx="15104" cy="110331"/>
              </a:xfrm>
              <a:custGeom>
                <a:avLst/>
                <a:gdLst/>
                <a:ahLst/>
                <a:cxnLst/>
                <a:rect l="l" t="t" r="r" b="b"/>
                <a:pathLst>
                  <a:path w="892" h="6516" extrusionOk="0">
                    <a:moveTo>
                      <a:pt x="344" y="1"/>
                    </a:moveTo>
                    <a:cubicBezTo>
                      <a:pt x="343" y="1"/>
                      <a:pt x="343" y="1"/>
                      <a:pt x="342" y="1"/>
                    </a:cubicBezTo>
                    <a:cubicBezTo>
                      <a:pt x="279" y="19"/>
                      <a:pt x="324" y="595"/>
                      <a:pt x="351" y="1243"/>
                    </a:cubicBezTo>
                    <a:cubicBezTo>
                      <a:pt x="378" y="1891"/>
                      <a:pt x="387" y="2601"/>
                      <a:pt x="387" y="2889"/>
                    </a:cubicBezTo>
                    <a:cubicBezTo>
                      <a:pt x="396" y="3825"/>
                      <a:pt x="324" y="4761"/>
                      <a:pt x="153" y="5687"/>
                    </a:cubicBezTo>
                    <a:cubicBezTo>
                      <a:pt x="108" y="5912"/>
                      <a:pt x="63" y="6146"/>
                      <a:pt x="9" y="6362"/>
                    </a:cubicBezTo>
                    <a:cubicBezTo>
                      <a:pt x="9" y="6362"/>
                      <a:pt x="9" y="6371"/>
                      <a:pt x="9" y="6371"/>
                    </a:cubicBezTo>
                    <a:lnTo>
                      <a:pt x="0" y="6380"/>
                    </a:lnTo>
                    <a:lnTo>
                      <a:pt x="468" y="6515"/>
                    </a:lnTo>
                    <a:cubicBezTo>
                      <a:pt x="477" y="6470"/>
                      <a:pt x="486" y="6425"/>
                      <a:pt x="495" y="6380"/>
                    </a:cubicBezTo>
                    <a:cubicBezTo>
                      <a:pt x="504" y="6335"/>
                      <a:pt x="522" y="6272"/>
                      <a:pt x="531" y="6209"/>
                    </a:cubicBezTo>
                    <a:cubicBezTo>
                      <a:pt x="774" y="5121"/>
                      <a:pt x="891" y="4005"/>
                      <a:pt x="873" y="2889"/>
                    </a:cubicBezTo>
                    <a:cubicBezTo>
                      <a:pt x="855" y="2322"/>
                      <a:pt x="792" y="1756"/>
                      <a:pt x="693" y="1198"/>
                    </a:cubicBezTo>
                    <a:cubicBezTo>
                      <a:pt x="577" y="555"/>
                      <a:pt x="399" y="1"/>
                      <a:pt x="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42"/>
              <p:cNvSpPr/>
              <p:nvPr/>
            </p:nvSpPr>
            <p:spPr>
              <a:xfrm rot="508408" flipH="1">
                <a:off x="7831011" y="1412828"/>
                <a:ext cx="80158" cy="30631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1809" extrusionOk="0">
                    <a:moveTo>
                      <a:pt x="71" y="1"/>
                    </a:moveTo>
                    <a:cubicBezTo>
                      <a:pt x="59" y="1"/>
                      <a:pt x="50" y="3"/>
                      <a:pt x="46" y="9"/>
                    </a:cubicBezTo>
                    <a:cubicBezTo>
                      <a:pt x="1" y="72"/>
                      <a:pt x="325" y="396"/>
                      <a:pt x="765" y="657"/>
                    </a:cubicBezTo>
                    <a:cubicBezTo>
                      <a:pt x="1143" y="882"/>
                      <a:pt x="1539" y="1071"/>
                      <a:pt x="1953" y="1215"/>
                    </a:cubicBezTo>
                    <a:cubicBezTo>
                      <a:pt x="2808" y="1485"/>
                      <a:pt x="3681" y="1674"/>
                      <a:pt x="4562" y="1791"/>
                    </a:cubicBezTo>
                    <a:cubicBezTo>
                      <a:pt x="4598" y="1791"/>
                      <a:pt x="4643" y="1800"/>
                      <a:pt x="4679" y="1809"/>
                    </a:cubicBezTo>
                    <a:lnTo>
                      <a:pt x="4733" y="1323"/>
                    </a:lnTo>
                    <a:cubicBezTo>
                      <a:pt x="4562" y="1305"/>
                      <a:pt x="4400" y="1278"/>
                      <a:pt x="4238" y="1251"/>
                    </a:cubicBezTo>
                    <a:cubicBezTo>
                      <a:pt x="3519" y="1143"/>
                      <a:pt x="2799" y="972"/>
                      <a:pt x="2106" y="747"/>
                    </a:cubicBezTo>
                    <a:cubicBezTo>
                      <a:pt x="1890" y="684"/>
                      <a:pt x="1377" y="522"/>
                      <a:pt x="918" y="351"/>
                    </a:cubicBezTo>
                    <a:cubicBezTo>
                      <a:pt x="516" y="190"/>
                      <a:pt x="172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42"/>
              <p:cNvSpPr/>
              <p:nvPr/>
            </p:nvSpPr>
            <p:spPr>
              <a:xfrm rot="508408" flipH="1">
                <a:off x="7819004" y="1356177"/>
                <a:ext cx="16018" cy="85339"/>
              </a:xfrm>
              <a:custGeom>
                <a:avLst/>
                <a:gdLst/>
                <a:ahLst/>
                <a:cxnLst/>
                <a:rect l="l" t="t" r="r" b="b"/>
                <a:pathLst>
                  <a:path w="946" h="5040" extrusionOk="0">
                    <a:moveTo>
                      <a:pt x="776" y="1"/>
                    </a:moveTo>
                    <a:cubicBezTo>
                      <a:pt x="775" y="1"/>
                      <a:pt x="775" y="1"/>
                      <a:pt x="774" y="1"/>
                    </a:cubicBezTo>
                    <a:cubicBezTo>
                      <a:pt x="702" y="1"/>
                      <a:pt x="657" y="451"/>
                      <a:pt x="594" y="946"/>
                    </a:cubicBezTo>
                    <a:cubicBezTo>
                      <a:pt x="522" y="1441"/>
                      <a:pt x="441" y="1998"/>
                      <a:pt x="414" y="2214"/>
                    </a:cubicBezTo>
                    <a:cubicBezTo>
                      <a:pt x="342" y="2862"/>
                      <a:pt x="243" y="3510"/>
                      <a:pt x="135" y="4158"/>
                    </a:cubicBezTo>
                    <a:cubicBezTo>
                      <a:pt x="90" y="4419"/>
                      <a:pt x="45" y="4680"/>
                      <a:pt x="0" y="4941"/>
                    </a:cubicBezTo>
                    <a:lnTo>
                      <a:pt x="477" y="5040"/>
                    </a:lnTo>
                    <a:cubicBezTo>
                      <a:pt x="495" y="4950"/>
                      <a:pt x="504" y="4851"/>
                      <a:pt x="522" y="4770"/>
                    </a:cubicBezTo>
                    <a:cubicBezTo>
                      <a:pt x="675" y="3933"/>
                      <a:pt x="801" y="3105"/>
                      <a:pt x="891" y="2268"/>
                    </a:cubicBezTo>
                    <a:cubicBezTo>
                      <a:pt x="936" y="1836"/>
                      <a:pt x="945" y="1396"/>
                      <a:pt x="936" y="955"/>
                    </a:cubicBezTo>
                    <a:cubicBezTo>
                      <a:pt x="918" y="447"/>
                      <a:pt x="839" y="1"/>
                      <a:pt x="7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3" name="Google Shape;1683;p42"/>
            <p:cNvGrpSpPr/>
            <p:nvPr/>
          </p:nvGrpSpPr>
          <p:grpSpPr>
            <a:xfrm>
              <a:off x="7507539" y="1861658"/>
              <a:ext cx="273273" cy="273100"/>
              <a:chOff x="7287364" y="1817633"/>
              <a:chExt cx="273273" cy="273100"/>
            </a:xfrm>
          </p:grpSpPr>
          <p:sp>
            <p:nvSpPr>
              <p:cNvPr id="1684" name="Google Shape;1684;p42"/>
              <p:cNvSpPr/>
              <p:nvPr/>
            </p:nvSpPr>
            <p:spPr>
              <a:xfrm rot="422334">
                <a:off x="7454302" y="1868179"/>
                <a:ext cx="22074" cy="12913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585" extrusionOk="0">
                    <a:moveTo>
                      <a:pt x="739" y="0"/>
                    </a:moveTo>
                    <a:cubicBezTo>
                      <a:pt x="595" y="9"/>
                      <a:pt x="460" y="36"/>
                      <a:pt x="334" y="90"/>
                    </a:cubicBezTo>
                    <a:cubicBezTo>
                      <a:pt x="82" y="189"/>
                      <a:pt x="1" y="342"/>
                      <a:pt x="1" y="414"/>
                    </a:cubicBezTo>
                    <a:cubicBezTo>
                      <a:pt x="10" y="468"/>
                      <a:pt x="19" y="513"/>
                      <a:pt x="100" y="549"/>
                    </a:cubicBezTo>
                    <a:cubicBezTo>
                      <a:pt x="163" y="576"/>
                      <a:pt x="235" y="585"/>
                      <a:pt x="298" y="585"/>
                    </a:cubicBezTo>
                    <a:cubicBezTo>
                      <a:pt x="433" y="585"/>
                      <a:pt x="559" y="558"/>
                      <a:pt x="685" y="513"/>
                    </a:cubicBezTo>
                    <a:cubicBezTo>
                      <a:pt x="783" y="468"/>
                      <a:pt x="882" y="396"/>
                      <a:pt x="945" y="306"/>
                    </a:cubicBezTo>
                    <a:cubicBezTo>
                      <a:pt x="981" y="252"/>
                      <a:pt x="999" y="198"/>
                      <a:pt x="999" y="135"/>
                    </a:cubicBezTo>
                    <a:lnTo>
                      <a:pt x="999" y="90"/>
                    </a:lnTo>
                    <a:cubicBezTo>
                      <a:pt x="999" y="90"/>
                      <a:pt x="999" y="72"/>
                      <a:pt x="963" y="54"/>
                    </a:cubicBezTo>
                    <a:cubicBezTo>
                      <a:pt x="891" y="18"/>
                      <a:pt x="810" y="0"/>
                      <a:pt x="7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42"/>
              <p:cNvSpPr/>
              <p:nvPr/>
            </p:nvSpPr>
            <p:spPr>
              <a:xfrm rot="422334">
                <a:off x="7397233" y="1877897"/>
                <a:ext cx="27438" cy="23663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1072" extrusionOk="0">
                    <a:moveTo>
                      <a:pt x="1017" y="1"/>
                    </a:moveTo>
                    <a:cubicBezTo>
                      <a:pt x="747" y="28"/>
                      <a:pt x="495" y="136"/>
                      <a:pt x="306" y="316"/>
                    </a:cubicBezTo>
                    <a:cubicBezTo>
                      <a:pt x="81" y="496"/>
                      <a:pt x="0" y="694"/>
                      <a:pt x="9" y="820"/>
                    </a:cubicBezTo>
                    <a:cubicBezTo>
                      <a:pt x="0" y="874"/>
                      <a:pt x="27" y="937"/>
                      <a:pt x="63" y="982"/>
                    </a:cubicBezTo>
                    <a:cubicBezTo>
                      <a:pt x="108" y="1036"/>
                      <a:pt x="171" y="1063"/>
                      <a:pt x="243" y="1072"/>
                    </a:cubicBezTo>
                    <a:lnTo>
                      <a:pt x="288" y="1072"/>
                    </a:lnTo>
                    <a:cubicBezTo>
                      <a:pt x="450" y="1063"/>
                      <a:pt x="612" y="1009"/>
                      <a:pt x="756" y="928"/>
                    </a:cubicBezTo>
                    <a:cubicBezTo>
                      <a:pt x="918" y="838"/>
                      <a:pt x="1053" y="712"/>
                      <a:pt x="1161" y="550"/>
                    </a:cubicBezTo>
                    <a:cubicBezTo>
                      <a:pt x="1215" y="469"/>
                      <a:pt x="1242" y="370"/>
                      <a:pt x="1242" y="271"/>
                    </a:cubicBezTo>
                    <a:cubicBezTo>
                      <a:pt x="1242" y="199"/>
                      <a:pt x="1233" y="136"/>
                      <a:pt x="1197" y="73"/>
                    </a:cubicBezTo>
                    <a:lnTo>
                      <a:pt x="1152" y="28"/>
                    </a:lnTo>
                    <a:cubicBezTo>
                      <a:pt x="1107" y="10"/>
                      <a:pt x="1062" y="1"/>
                      <a:pt x="10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42"/>
              <p:cNvSpPr/>
              <p:nvPr/>
            </p:nvSpPr>
            <p:spPr>
              <a:xfrm rot="422334">
                <a:off x="7312758" y="1843064"/>
                <a:ext cx="222659" cy="222460"/>
              </a:xfrm>
              <a:custGeom>
                <a:avLst/>
                <a:gdLst/>
                <a:ahLst/>
                <a:cxnLst/>
                <a:rect l="l" t="t" r="r" b="b"/>
                <a:pathLst>
                  <a:path w="10087" h="10078" extrusionOk="0">
                    <a:moveTo>
                      <a:pt x="6686" y="531"/>
                    </a:moveTo>
                    <a:cubicBezTo>
                      <a:pt x="6838" y="531"/>
                      <a:pt x="6982" y="558"/>
                      <a:pt x="7117" y="630"/>
                    </a:cubicBezTo>
                    <a:cubicBezTo>
                      <a:pt x="7243" y="702"/>
                      <a:pt x="7333" y="819"/>
                      <a:pt x="7351" y="972"/>
                    </a:cubicBezTo>
                    <a:lnTo>
                      <a:pt x="7351" y="1062"/>
                    </a:lnTo>
                    <a:cubicBezTo>
                      <a:pt x="7351" y="1206"/>
                      <a:pt x="7315" y="1341"/>
                      <a:pt x="7234" y="1458"/>
                    </a:cubicBezTo>
                    <a:cubicBezTo>
                      <a:pt x="7162" y="1566"/>
                      <a:pt x="7063" y="1656"/>
                      <a:pt x="6955" y="1728"/>
                    </a:cubicBezTo>
                    <a:cubicBezTo>
                      <a:pt x="6739" y="1854"/>
                      <a:pt x="6497" y="1926"/>
                      <a:pt x="6254" y="1926"/>
                    </a:cubicBezTo>
                    <a:cubicBezTo>
                      <a:pt x="6119" y="1926"/>
                      <a:pt x="5993" y="1899"/>
                      <a:pt x="5867" y="1845"/>
                    </a:cubicBezTo>
                    <a:cubicBezTo>
                      <a:pt x="5669" y="1755"/>
                      <a:pt x="5543" y="1566"/>
                      <a:pt x="5543" y="1350"/>
                    </a:cubicBezTo>
                    <a:cubicBezTo>
                      <a:pt x="5552" y="1053"/>
                      <a:pt x="5777" y="783"/>
                      <a:pt x="6137" y="648"/>
                    </a:cubicBezTo>
                    <a:cubicBezTo>
                      <a:pt x="6308" y="576"/>
                      <a:pt x="6497" y="531"/>
                      <a:pt x="6686" y="531"/>
                    </a:cubicBezTo>
                    <a:close/>
                    <a:moveTo>
                      <a:pt x="4490" y="1269"/>
                    </a:moveTo>
                    <a:cubicBezTo>
                      <a:pt x="4598" y="1269"/>
                      <a:pt x="4706" y="1296"/>
                      <a:pt x="4805" y="1341"/>
                    </a:cubicBezTo>
                    <a:cubicBezTo>
                      <a:pt x="4913" y="1395"/>
                      <a:pt x="4994" y="1476"/>
                      <a:pt x="5039" y="1575"/>
                    </a:cubicBezTo>
                    <a:cubicBezTo>
                      <a:pt x="5093" y="1692"/>
                      <a:pt x="5129" y="1818"/>
                      <a:pt x="5129" y="1953"/>
                    </a:cubicBezTo>
                    <a:cubicBezTo>
                      <a:pt x="5120" y="2124"/>
                      <a:pt x="5075" y="2295"/>
                      <a:pt x="4976" y="2448"/>
                    </a:cubicBezTo>
                    <a:cubicBezTo>
                      <a:pt x="4886" y="2592"/>
                      <a:pt x="4769" y="2718"/>
                      <a:pt x="4643" y="2817"/>
                    </a:cubicBezTo>
                    <a:cubicBezTo>
                      <a:pt x="4391" y="3014"/>
                      <a:pt x="4085" y="3131"/>
                      <a:pt x="3770" y="3149"/>
                    </a:cubicBezTo>
                    <a:cubicBezTo>
                      <a:pt x="3758" y="3152"/>
                      <a:pt x="3745" y="3153"/>
                      <a:pt x="3732" y="3153"/>
                    </a:cubicBezTo>
                    <a:cubicBezTo>
                      <a:pt x="3705" y="3153"/>
                      <a:pt x="3677" y="3149"/>
                      <a:pt x="3653" y="3149"/>
                    </a:cubicBezTo>
                    <a:cubicBezTo>
                      <a:pt x="3491" y="3122"/>
                      <a:pt x="3338" y="3041"/>
                      <a:pt x="3230" y="2925"/>
                    </a:cubicBezTo>
                    <a:cubicBezTo>
                      <a:pt x="3132" y="2799"/>
                      <a:pt x="3069" y="2646"/>
                      <a:pt x="3078" y="2493"/>
                    </a:cubicBezTo>
                    <a:cubicBezTo>
                      <a:pt x="3096" y="2169"/>
                      <a:pt x="3257" y="1872"/>
                      <a:pt x="3518" y="1683"/>
                    </a:cubicBezTo>
                    <a:cubicBezTo>
                      <a:pt x="3851" y="1404"/>
                      <a:pt x="4193" y="1269"/>
                      <a:pt x="4490" y="1269"/>
                    </a:cubicBezTo>
                    <a:close/>
                    <a:moveTo>
                      <a:pt x="6506" y="0"/>
                    </a:moveTo>
                    <a:cubicBezTo>
                      <a:pt x="4895" y="0"/>
                      <a:pt x="2862" y="972"/>
                      <a:pt x="1242" y="3050"/>
                    </a:cubicBezTo>
                    <a:cubicBezTo>
                      <a:pt x="387" y="4148"/>
                      <a:pt x="9" y="5282"/>
                      <a:pt x="9" y="6308"/>
                    </a:cubicBezTo>
                    <a:cubicBezTo>
                      <a:pt x="0" y="7279"/>
                      <a:pt x="360" y="8215"/>
                      <a:pt x="1026" y="8917"/>
                    </a:cubicBezTo>
                    <a:cubicBezTo>
                      <a:pt x="1665" y="9592"/>
                      <a:pt x="2592" y="10023"/>
                      <a:pt x="3734" y="10077"/>
                    </a:cubicBezTo>
                    <a:lnTo>
                      <a:pt x="3878" y="10077"/>
                    </a:lnTo>
                    <a:cubicBezTo>
                      <a:pt x="5156" y="10077"/>
                      <a:pt x="6730" y="9403"/>
                      <a:pt x="7963" y="8305"/>
                    </a:cubicBezTo>
                    <a:cubicBezTo>
                      <a:pt x="9196" y="7207"/>
                      <a:pt x="10087" y="5714"/>
                      <a:pt x="10078" y="4139"/>
                    </a:cubicBezTo>
                    <a:cubicBezTo>
                      <a:pt x="10078" y="3113"/>
                      <a:pt x="9709" y="2025"/>
                      <a:pt x="8791" y="945"/>
                    </a:cubicBezTo>
                    <a:cubicBezTo>
                      <a:pt x="8260" y="324"/>
                      <a:pt x="7459" y="0"/>
                      <a:pt x="65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9000">
                    <a:schemeClr val="dk2"/>
                  </a:gs>
                  <a:gs pos="100000">
                    <a:schemeClr val="accent6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42"/>
              <p:cNvSpPr/>
              <p:nvPr/>
            </p:nvSpPr>
            <p:spPr>
              <a:xfrm rot="422334">
                <a:off x="7308719" y="1908738"/>
                <a:ext cx="222460" cy="156526"/>
              </a:xfrm>
              <a:custGeom>
                <a:avLst/>
                <a:gdLst/>
                <a:ahLst/>
                <a:cxnLst/>
                <a:rect l="l" t="t" r="r" b="b"/>
                <a:pathLst>
                  <a:path w="10078" h="7091" extrusionOk="0">
                    <a:moveTo>
                      <a:pt x="9916" y="0"/>
                    </a:moveTo>
                    <a:cubicBezTo>
                      <a:pt x="9763" y="2376"/>
                      <a:pt x="7828" y="4688"/>
                      <a:pt x="5327" y="4949"/>
                    </a:cubicBezTo>
                    <a:cubicBezTo>
                      <a:pt x="5155" y="4966"/>
                      <a:pt x="4980" y="4975"/>
                      <a:pt x="4805" y="4975"/>
                    </a:cubicBezTo>
                    <a:cubicBezTo>
                      <a:pt x="3499" y="4975"/>
                      <a:pt x="2130" y="4494"/>
                      <a:pt x="1377" y="3384"/>
                    </a:cubicBezTo>
                    <a:cubicBezTo>
                      <a:pt x="747" y="2466"/>
                      <a:pt x="666" y="1476"/>
                      <a:pt x="927" y="504"/>
                    </a:cubicBezTo>
                    <a:lnTo>
                      <a:pt x="927" y="504"/>
                    </a:lnTo>
                    <a:cubicBezTo>
                      <a:pt x="297" y="1458"/>
                      <a:pt x="9" y="2430"/>
                      <a:pt x="9" y="3321"/>
                    </a:cubicBezTo>
                    <a:cubicBezTo>
                      <a:pt x="0" y="4292"/>
                      <a:pt x="360" y="5228"/>
                      <a:pt x="1026" y="5930"/>
                    </a:cubicBezTo>
                    <a:cubicBezTo>
                      <a:pt x="1665" y="6605"/>
                      <a:pt x="2592" y="7036"/>
                      <a:pt x="3734" y="7090"/>
                    </a:cubicBezTo>
                    <a:lnTo>
                      <a:pt x="3878" y="7090"/>
                    </a:lnTo>
                    <a:cubicBezTo>
                      <a:pt x="5156" y="7090"/>
                      <a:pt x="6730" y="6416"/>
                      <a:pt x="7963" y="5318"/>
                    </a:cubicBezTo>
                    <a:cubicBezTo>
                      <a:pt x="9187" y="4220"/>
                      <a:pt x="10078" y="2727"/>
                      <a:pt x="10078" y="1152"/>
                    </a:cubicBezTo>
                    <a:cubicBezTo>
                      <a:pt x="10078" y="765"/>
                      <a:pt x="10024" y="378"/>
                      <a:pt x="9916" y="0"/>
                    </a:cubicBezTo>
                    <a:close/>
                  </a:path>
                </a:pathLst>
              </a:custGeom>
              <a:solidFill>
                <a:srgbClr val="000000">
                  <a:alpha val="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42"/>
              <p:cNvSpPr/>
              <p:nvPr/>
            </p:nvSpPr>
            <p:spPr>
              <a:xfrm rot="422334">
                <a:off x="7312758" y="1843164"/>
                <a:ext cx="222659" cy="222460"/>
              </a:xfrm>
              <a:custGeom>
                <a:avLst/>
                <a:gdLst/>
                <a:ahLst/>
                <a:cxnLst/>
                <a:rect l="l" t="t" r="r" b="b"/>
                <a:pathLst>
                  <a:path w="10087" h="10078" extrusionOk="0">
                    <a:moveTo>
                      <a:pt x="6686" y="531"/>
                    </a:moveTo>
                    <a:cubicBezTo>
                      <a:pt x="6838" y="531"/>
                      <a:pt x="6982" y="558"/>
                      <a:pt x="7117" y="630"/>
                    </a:cubicBezTo>
                    <a:cubicBezTo>
                      <a:pt x="7243" y="702"/>
                      <a:pt x="7333" y="819"/>
                      <a:pt x="7351" y="972"/>
                    </a:cubicBezTo>
                    <a:lnTo>
                      <a:pt x="7351" y="1062"/>
                    </a:lnTo>
                    <a:cubicBezTo>
                      <a:pt x="7351" y="1206"/>
                      <a:pt x="7315" y="1341"/>
                      <a:pt x="7234" y="1458"/>
                    </a:cubicBezTo>
                    <a:cubicBezTo>
                      <a:pt x="7162" y="1566"/>
                      <a:pt x="7063" y="1656"/>
                      <a:pt x="6955" y="1728"/>
                    </a:cubicBezTo>
                    <a:cubicBezTo>
                      <a:pt x="6739" y="1854"/>
                      <a:pt x="6497" y="1926"/>
                      <a:pt x="6254" y="1926"/>
                    </a:cubicBezTo>
                    <a:cubicBezTo>
                      <a:pt x="6119" y="1926"/>
                      <a:pt x="5993" y="1899"/>
                      <a:pt x="5867" y="1845"/>
                    </a:cubicBezTo>
                    <a:cubicBezTo>
                      <a:pt x="5669" y="1755"/>
                      <a:pt x="5543" y="1566"/>
                      <a:pt x="5543" y="1350"/>
                    </a:cubicBezTo>
                    <a:cubicBezTo>
                      <a:pt x="5552" y="1053"/>
                      <a:pt x="5777" y="783"/>
                      <a:pt x="6137" y="648"/>
                    </a:cubicBezTo>
                    <a:cubicBezTo>
                      <a:pt x="6308" y="576"/>
                      <a:pt x="6497" y="531"/>
                      <a:pt x="6686" y="531"/>
                    </a:cubicBezTo>
                    <a:close/>
                    <a:moveTo>
                      <a:pt x="4490" y="1269"/>
                    </a:moveTo>
                    <a:cubicBezTo>
                      <a:pt x="4598" y="1269"/>
                      <a:pt x="4706" y="1296"/>
                      <a:pt x="4805" y="1341"/>
                    </a:cubicBezTo>
                    <a:cubicBezTo>
                      <a:pt x="4913" y="1395"/>
                      <a:pt x="4994" y="1476"/>
                      <a:pt x="5039" y="1575"/>
                    </a:cubicBezTo>
                    <a:cubicBezTo>
                      <a:pt x="5093" y="1692"/>
                      <a:pt x="5129" y="1818"/>
                      <a:pt x="5129" y="1953"/>
                    </a:cubicBezTo>
                    <a:cubicBezTo>
                      <a:pt x="5120" y="2124"/>
                      <a:pt x="5075" y="2295"/>
                      <a:pt x="4976" y="2448"/>
                    </a:cubicBezTo>
                    <a:cubicBezTo>
                      <a:pt x="4886" y="2592"/>
                      <a:pt x="4769" y="2718"/>
                      <a:pt x="4643" y="2817"/>
                    </a:cubicBezTo>
                    <a:cubicBezTo>
                      <a:pt x="4391" y="3014"/>
                      <a:pt x="4085" y="3131"/>
                      <a:pt x="3770" y="3149"/>
                    </a:cubicBezTo>
                    <a:cubicBezTo>
                      <a:pt x="3758" y="3152"/>
                      <a:pt x="3745" y="3153"/>
                      <a:pt x="3732" y="3153"/>
                    </a:cubicBezTo>
                    <a:cubicBezTo>
                      <a:pt x="3705" y="3153"/>
                      <a:pt x="3677" y="3149"/>
                      <a:pt x="3653" y="3149"/>
                    </a:cubicBezTo>
                    <a:cubicBezTo>
                      <a:pt x="3491" y="3122"/>
                      <a:pt x="3338" y="3041"/>
                      <a:pt x="3230" y="2925"/>
                    </a:cubicBezTo>
                    <a:cubicBezTo>
                      <a:pt x="3132" y="2799"/>
                      <a:pt x="3069" y="2646"/>
                      <a:pt x="3078" y="2493"/>
                    </a:cubicBezTo>
                    <a:cubicBezTo>
                      <a:pt x="3096" y="2169"/>
                      <a:pt x="3257" y="1872"/>
                      <a:pt x="3518" y="1683"/>
                    </a:cubicBezTo>
                    <a:cubicBezTo>
                      <a:pt x="3851" y="1404"/>
                      <a:pt x="4193" y="1269"/>
                      <a:pt x="4490" y="1269"/>
                    </a:cubicBezTo>
                    <a:close/>
                    <a:moveTo>
                      <a:pt x="6506" y="0"/>
                    </a:moveTo>
                    <a:cubicBezTo>
                      <a:pt x="4895" y="0"/>
                      <a:pt x="2862" y="972"/>
                      <a:pt x="1242" y="3050"/>
                    </a:cubicBezTo>
                    <a:cubicBezTo>
                      <a:pt x="387" y="4148"/>
                      <a:pt x="9" y="5282"/>
                      <a:pt x="9" y="6308"/>
                    </a:cubicBezTo>
                    <a:cubicBezTo>
                      <a:pt x="0" y="7279"/>
                      <a:pt x="360" y="8215"/>
                      <a:pt x="1026" y="8917"/>
                    </a:cubicBezTo>
                    <a:cubicBezTo>
                      <a:pt x="1665" y="9592"/>
                      <a:pt x="2592" y="10023"/>
                      <a:pt x="3734" y="10077"/>
                    </a:cubicBezTo>
                    <a:lnTo>
                      <a:pt x="3878" y="10077"/>
                    </a:lnTo>
                    <a:cubicBezTo>
                      <a:pt x="5156" y="10077"/>
                      <a:pt x="6730" y="9403"/>
                      <a:pt x="7963" y="8305"/>
                    </a:cubicBezTo>
                    <a:cubicBezTo>
                      <a:pt x="9196" y="7207"/>
                      <a:pt x="10087" y="5714"/>
                      <a:pt x="10078" y="4139"/>
                    </a:cubicBezTo>
                    <a:cubicBezTo>
                      <a:pt x="10078" y="3113"/>
                      <a:pt x="9709" y="2025"/>
                      <a:pt x="8791" y="945"/>
                    </a:cubicBezTo>
                    <a:cubicBezTo>
                      <a:pt x="8260" y="324"/>
                      <a:pt x="7459" y="0"/>
                      <a:pt x="6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434343">
                      <a:alpha val="65490"/>
                      <a:alpha val="9770"/>
                    </a:srgbClr>
                  </a:gs>
                  <a:gs pos="38000">
                    <a:srgbClr val="434343">
                      <a:alpha val="9803"/>
                      <a:alpha val="9770"/>
                    </a:srgbClr>
                  </a:gs>
                  <a:gs pos="63000">
                    <a:srgbClr val="434343">
                      <a:alpha val="9803"/>
                      <a:alpha val="9770"/>
                    </a:srgbClr>
                  </a:gs>
                  <a:gs pos="100000">
                    <a:srgbClr val="434343">
                      <a:alpha val="65490"/>
                      <a:alpha val="9770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42"/>
              <p:cNvSpPr/>
              <p:nvPr/>
            </p:nvSpPr>
            <p:spPr>
              <a:xfrm rot="422334">
                <a:off x="7301447" y="1831728"/>
                <a:ext cx="245108" cy="244910"/>
              </a:xfrm>
              <a:custGeom>
                <a:avLst/>
                <a:gdLst/>
                <a:ahLst/>
                <a:cxnLst/>
                <a:rect l="l" t="t" r="r" b="b"/>
                <a:pathLst>
                  <a:path w="11104" h="11095" extrusionOk="0">
                    <a:moveTo>
                      <a:pt x="7019" y="513"/>
                    </a:moveTo>
                    <a:cubicBezTo>
                      <a:pt x="7972" y="513"/>
                      <a:pt x="8773" y="846"/>
                      <a:pt x="9295" y="1458"/>
                    </a:cubicBezTo>
                    <a:cubicBezTo>
                      <a:pt x="10222" y="2547"/>
                      <a:pt x="10591" y="3626"/>
                      <a:pt x="10591" y="4661"/>
                    </a:cubicBezTo>
                    <a:cubicBezTo>
                      <a:pt x="10591" y="6236"/>
                      <a:pt x="9709" y="7720"/>
                      <a:pt x="8476" y="8818"/>
                    </a:cubicBezTo>
                    <a:cubicBezTo>
                      <a:pt x="7234" y="9916"/>
                      <a:pt x="5669" y="10590"/>
                      <a:pt x="4391" y="10590"/>
                    </a:cubicBezTo>
                    <a:lnTo>
                      <a:pt x="4247" y="10590"/>
                    </a:lnTo>
                    <a:cubicBezTo>
                      <a:pt x="3105" y="10545"/>
                      <a:pt x="2178" y="10105"/>
                      <a:pt x="1539" y="9430"/>
                    </a:cubicBezTo>
                    <a:cubicBezTo>
                      <a:pt x="873" y="8728"/>
                      <a:pt x="513" y="7792"/>
                      <a:pt x="522" y="6830"/>
                    </a:cubicBezTo>
                    <a:cubicBezTo>
                      <a:pt x="522" y="5804"/>
                      <a:pt x="900" y="4661"/>
                      <a:pt x="1746" y="3563"/>
                    </a:cubicBezTo>
                    <a:cubicBezTo>
                      <a:pt x="3366" y="1485"/>
                      <a:pt x="5399" y="513"/>
                      <a:pt x="7019" y="513"/>
                    </a:cubicBezTo>
                    <a:close/>
                    <a:moveTo>
                      <a:pt x="7019" y="0"/>
                    </a:moveTo>
                    <a:lnTo>
                      <a:pt x="7019" y="9"/>
                    </a:lnTo>
                    <a:cubicBezTo>
                      <a:pt x="5201" y="9"/>
                      <a:pt x="3051" y="1071"/>
                      <a:pt x="1350" y="3258"/>
                    </a:cubicBezTo>
                    <a:cubicBezTo>
                      <a:pt x="432" y="4427"/>
                      <a:pt x="19" y="5678"/>
                      <a:pt x="19" y="6821"/>
                    </a:cubicBezTo>
                    <a:cubicBezTo>
                      <a:pt x="1" y="7918"/>
                      <a:pt x="414" y="8980"/>
                      <a:pt x="1170" y="9781"/>
                    </a:cubicBezTo>
                    <a:cubicBezTo>
                      <a:pt x="1899" y="10554"/>
                      <a:pt x="2970" y="11040"/>
                      <a:pt x="4220" y="11094"/>
                    </a:cubicBezTo>
                    <a:lnTo>
                      <a:pt x="4391" y="11094"/>
                    </a:lnTo>
                    <a:cubicBezTo>
                      <a:pt x="5840" y="11094"/>
                      <a:pt x="7495" y="10357"/>
                      <a:pt x="8809" y="9196"/>
                    </a:cubicBezTo>
                    <a:cubicBezTo>
                      <a:pt x="10123" y="8035"/>
                      <a:pt x="11094" y="6425"/>
                      <a:pt x="11103" y="4652"/>
                    </a:cubicBezTo>
                    <a:cubicBezTo>
                      <a:pt x="11103" y="3500"/>
                      <a:pt x="10681" y="2295"/>
                      <a:pt x="9691" y="1125"/>
                    </a:cubicBezTo>
                    <a:cubicBezTo>
                      <a:pt x="9052" y="378"/>
                      <a:pt x="8089" y="0"/>
                      <a:pt x="7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42"/>
              <p:cNvSpPr/>
              <p:nvPr/>
            </p:nvSpPr>
            <p:spPr>
              <a:xfrm rot="422334">
                <a:off x="7388281" y="1868955"/>
                <a:ext cx="45296" cy="41742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1891" extrusionOk="0">
                    <a:moveTo>
                      <a:pt x="1413" y="415"/>
                    </a:moveTo>
                    <a:cubicBezTo>
                      <a:pt x="1458" y="415"/>
                      <a:pt x="1503" y="424"/>
                      <a:pt x="1548" y="442"/>
                    </a:cubicBezTo>
                    <a:lnTo>
                      <a:pt x="1602" y="487"/>
                    </a:lnTo>
                    <a:cubicBezTo>
                      <a:pt x="1629" y="550"/>
                      <a:pt x="1647" y="622"/>
                      <a:pt x="1647" y="685"/>
                    </a:cubicBezTo>
                    <a:cubicBezTo>
                      <a:pt x="1638" y="784"/>
                      <a:pt x="1611" y="883"/>
                      <a:pt x="1557" y="964"/>
                    </a:cubicBezTo>
                    <a:cubicBezTo>
                      <a:pt x="1449" y="1117"/>
                      <a:pt x="1314" y="1252"/>
                      <a:pt x="1152" y="1342"/>
                    </a:cubicBezTo>
                    <a:cubicBezTo>
                      <a:pt x="1008" y="1423"/>
                      <a:pt x="855" y="1468"/>
                      <a:pt x="684" y="1486"/>
                    </a:cubicBezTo>
                    <a:lnTo>
                      <a:pt x="639" y="1486"/>
                    </a:lnTo>
                    <a:cubicBezTo>
                      <a:pt x="567" y="1477"/>
                      <a:pt x="504" y="1450"/>
                      <a:pt x="459" y="1396"/>
                    </a:cubicBezTo>
                    <a:cubicBezTo>
                      <a:pt x="423" y="1351"/>
                      <a:pt x="405" y="1297"/>
                      <a:pt x="405" y="1234"/>
                    </a:cubicBezTo>
                    <a:cubicBezTo>
                      <a:pt x="405" y="1108"/>
                      <a:pt x="486" y="910"/>
                      <a:pt x="702" y="730"/>
                    </a:cubicBezTo>
                    <a:cubicBezTo>
                      <a:pt x="900" y="550"/>
                      <a:pt x="1143" y="442"/>
                      <a:pt x="1413" y="415"/>
                    </a:cubicBezTo>
                    <a:close/>
                    <a:moveTo>
                      <a:pt x="1422" y="1"/>
                    </a:moveTo>
                    <a:cubicBezTo>
                      <a:pt x="1125" y="1"/>
                      <a:pt x="783" y="136"/>
                      <a:pt x="450" y="406"/>
                    </a:cubicBezTo>
                    <a:cubicBezTo>
                      <a:pt x="189" y="604"/>
                      <a:pt x="19" y="901"/>
                      <a:pt x="1" y="1225"/>
                    </a:cubicBezTo>
                    <a:cubicBezTo>
                      <a:pt x="1" y="1387"/>
                      <a:pt x="55" y="1540"/>
                      <a:pt x="154" y="1657"/>
                    </a:cubicBezTo>
                    <a:cubicBezTo>
                      <a:pt x="261" y="1782"/>
                      <a:pt x="414" y="1863"/>
                      <a:pt x="585" y="1881"/>
                    </a:cubicBezTo>
                    <a:cubicBezTo>
                      <a:pt x="621" y="1890"/>
                      <a:pt x="657" y="1890"/>
                      <a:pt x="693" y="1890"/>
                    </a:cubicBezTo>
                    <a:cubicBezTo>
                      <a:pt x="1008" y="1872"/>
                      <a:pt x="1314" y="1755"/>
                      <a:pt x="1566" y="1549"/>
                    </a:cubicBezTo>
                    <a:cubicBezTo>
                      <a:pt x="1701" y="1450"/>
                      <a:pt x="1809" y="1324"/>
                      <a:pt x="1899" y="1180"/>
                    </a:cubicBezTo>
                    <a:cubicBezTo>
                      <a:pt x="1998" y="1036"/>
                      <a:pt x="2052" y="856"/>
                      <a:pt x="2052" y="685"/>
                    </a:cubicBezTo>
                    <a:cubicBezTo>
                      <a:pt x="2052" y="559"/>
                      <a:pt x="2025" y="424"/>
                      <a:pt x="1962" y="316"/>
                    </a:cubicBezTo>
                    <a:lnTo>
                      <a:pt x="1971" y="307"/>
                    </a:lnTo>
                    <a:cubicBezTo>
                      <a:pt x="1926" y="208"/>
                      <a:pt x="1845" y="127"/>
                      <a:pt x="1737" y="73"/>
                    </a:cubicBezTo>
                    <a:cubicBezTo>
                      <a:pt x="1638" y="28"/>
                      <a:pt x="1530" y="1"/>
                      <a:pt x="14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42"/>
              <p:cNvSpPr/>
              <p:nvPr/>
            </p:nvSpPr>
            <p:spPr>
              <a:xfrm rot="422334">
                <a:off x="7445359" y="1859239"/>
                <a:ext cx="39954" cy="30837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397" extrusionOk="0">
                    <a:moveTo>
                      <a:pt x="1144" y="405"/>
                    </a:moveTo>
                    <a:cubicBezTo>
                      <a:pt x="1215" y="405"/>
                      <a:pt x="1296" y="423"/>
                      <a:pt x="1368" y="459"/>
                    </a:cubicBezTo>
                    <a:cubicBezTo>
                      <a:pt x="1404" y="477"/>
                      <a:pt x="1404" y="486"/>
                      <a:pt x="1404" y="495"/>
                    </a:cubicBezTo>
                    <a:lnTo>
                      <a:pt x="1404" y="531"/>
                    </a:lnTo>
                    <a:cubicBezTo>
                      <a:pt x="1404" y="594"/>
                      <a:pt x="1386" y="657"/>
                      <a:pt x="1350" y="711"/>
                    </a:cubicBezTo>
                    <a:cubicBezTo>
                      <a:pt x="1278" y="801"/>
                      <a:pt x="1188" y="873"/>
                      <a:pt x="1090" y="918"/>
                    </a:cubicBezTo>
                    <a:cubicBezTo>
                      <a:pt x="964" y="963"/>
                      <a:pt x="838" y="990"/>
                      <a:pt x="712" y="990"/>
                    </a:cubicBezTo>
                    <a:cubicBezTo>
                      <a:pt x="640" y="990"/>
                      <a:pt x="568" y="981"/>
                      <a:pt x="505" y="954"/>
                    </a:cubicBezTo>
                    <a:cubicBezTo>
                      <a:pt x="424" y="909"/>
                      <a:pt x="415" y="873"/>
                      <a:pt x="406" y="819"/>
                    </a:cubicBezTo>
                    <a:cubicBezTo>
                      <a:pt x="406" y="747"/>
                      <a:pt x="487" y="594"/>
                      <a:pt x="739" y="495"/>
                    </a:cubicBezTo>
                    <a:cubicBezTo>
                      <a:pt x="865" y="441"/>
                      <a:pt x="1000" y="414"/>
                      <a:pt x="1144" y="405"/>
                    </a:cubicBezTo>
                    <a:close/>
                    <a:moveTo>
                      <a:pt x="1135" y="0"/>
                    </a:moveTo>
                    <a:cubicBezTo>
                      <a:pt x="946" y="9"/>
                      <a:pt x="757" y="45"/>
                      <a:pt x="586" y="117"/>
                    </a:cubicBezTo>
                    <a:cubicBezTo>
                      <a:pt x="226" y="252"/>
                      <a:pt x="1" y="522"/>
                      <a:pt x="1" y="819"/>
                    </a:cubicBezTo>
                    <a:cubicBezTo>
                      <a:pt x="1" y="1035"/>
                      <a:pt x="127" y="1233"/>
                      <a:pt x="325" y="1323"/>
                    </a:cubicBezTo>
                    <a:cubicBezTo>
                      <a:pt x="427" y="1370"/>
                      <a:pt x="543" y="1397"/>
                      <a:pt x="654" y="1397"/>
                    </a:cubicBezTo>
                    <a:cubicBezTo>
                      <a:pt x="670" y="1397"/>
                      <a:pt x="687" y="1396"/>
                      <a:pt x="703" y="1395"/>
                    </a:cubicBezTo>
                    <a:cubicBezTo>
                      <a:pt x="955" y="1395"/>
                      <a:pt x="1197" y="1332"/>
                      <a:pt x="1404" y="1206"/>
                    </a:cubicBezTo>
                    <a:cubicBezTo>
                      <a:pt x="1521" y="1134"/>
                      <a:pt x="1611" y="1044"/>
                      <a:pt x="1692" y="936"/>
                    </a:cubicBezTo>
                    <a:cubicBezTo>
                      <a:pt x="1764" y="819"/>
                      <a:pt x="1809" y="684"/>
                      <a:pt x="1809" y="540"/>
                    </a:cubicBezTo>
                    <a:lnTo>
                      <a:pt x="1809" y="441"/>
                    </a:lnTo>
                    <a:lnTo>
                      <a:pt x="1602" y="468"/>
                    </a:lnTo>
                    <a:lnTo>
                      <a:pt x="1800" y="441"/>
                    </a:lnTo>
                    <a:cubicBezTo>
                      <a:pt x="1782" y="297"/>
                      <a:pt x="1692" y="171"/>
                      <a:pt x="1557" y="99"/>
                    </a:cubicBezTo>
                    <a:cubicBezTo>
                      <a:pt x="1431" y="36"/>
                      <a:pt x="1287" y="0"/>
                      <a:pt x="1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2" name="Google Shape;1692;p42"/>
            <p:cNvGrpSpPr/>
            <p:nvPr/>
          </p:nvGrpSpPr>
          <p:grpSpPr>
            <a:xfrm>
              <a:off x="6676657" y="1291923"/>
              <a:ext cx="240125" cy="240000"/>
              <a:chOff x="7287364" y="1817633"/>
              <a:chExt cx="273273" cy="273100"/>
            </a:xfrm>
          </p:grpSpPr>
          <p:sp>
            <p:nvSpPr>
              <p:cNvPr id="1693" name="Google Shape;1693;p42"/>
              <p:cNvSpPr/>
              <p:nvPr/>
            </p:nvSpPr>
            <p:spPr>
              <a:xfrm rot="422334">
                <a:off x="7454302" y="1868179"/>
                <a:ext cx="22074" cy="12913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585" extrusionOk="0">
                    <a:moveTo>
                      <a:pt x="739" y="0"/>
                    </a:moveTo>
                    <a:cubicBezTo>
                      <a:pt x="595" y="9"/>
                      <a:pt x="460" y="36"/>
                      <a:pt x="334" y="90"/>
                    </a:cubicBezTo>
                    <a:cubicBezTo>
                      <a:pt x="82" y="189"/>
                      <a:pt x="1" y="342"/>
                      <a:pt x="1" y="414"/>
                    </a:cubicBezTo>
                    <a:cubicBezTo>
                      <a:pt x="10" y="468"/>
                      <a:pt x="19" y="513"/>
                      <a:pt x="100" y="549"/>
                    </a:cubicBezTo>
                    <a:cubicBezTo>
                      <a:pt x="163" y="576"/>
                      <a:pt x="235" y="585"/>
                      <a:pt x="298" y="585"/>
                    </a:cubicBezTo>
                    <a:cubicBezTo>
                      <a:pt x="433" y="585"/>
                      <a:pt x="559" y="558"/>
                      <a:pt x="685" y="513"/>
                    </a:cubicBezTo>
                    <a:cubicBezTo>
                      <a:pt x="783" y="468"/>
                      <a:pt x="882" y="396"/>
                      <a:pt x="945" y="306"/>
                    </a:cubicBezTo>
                    <a:cubicBezTo>
                      <a:pt x="981" y="252"/>
                      <a:pt x="999" y="198"/>
                      <a:pt x="999" y="135"/>
                    </a:cubicBezTo>
                    <a:lnTo>
                      <a:pt x="999" y="90"/>
                    </a:lnTo>
                    <a:cubicBezTo>
                      <a:pt x="999" y="90"/>
                      <a:pt x="999" y="72"/>
                      <a:pt x="963" y="54"/>
                    </a:cubicBezTo>
                    <a:cubicBezTo>
                      <a:pt x="891" y="18"/>
                      <a:pt x="810" y="0"/>
                      <a:pt x="7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42"/>
              <p:cNvSpPr/>
              <p:nvPr/>
            </p:nvSpPr>
            <p:spPr>
              <a:xfrm rot="422334">
                <a:off x="7397233" y="1877897"/>
                <a:ext cx="27438" cy="23663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1072" extrusionOk="0">
                    <a:moveTo>
                      <a:pt x="1017" y="1"/>
                    </a:moveTo>
                    <a:cubicBezTo>
                      <a:pt x="747" y="28"/>
                      <a:pt x="495" y="136"/>
                      <a:pt x="306" y="316"/>
                    </a:cubicBezTo>
                    <a:cubicBezTo>
                      <a:pt x="81" y="496"/>
                      <a:pt x="0" y="694"/>
                      <a:pt x="9" y="820"/>
                    </a:cubicBezTo>
                    <a:cubicBezTo>
                      <a:pt x="0" y="874"/>
                      <a:pt x="27" y="937"/>
                      <a:pt x="63" y="982"/>
                    </a:cubicBezTo>
                    <a:cubicBezTo>
                      <a:pt x="108" y="1036"/>
                      <a:pt x="171" y="1063"/>
                      <a:pt x="243" y="1072"/>
                    </a:cubicBezTo>
                    <a:lnTo>
                      <a:pt x="288" y="1072"/>
                    </a:lnTo>
                    <a:cubicBezTo>
                      <a:pt x="450" y="1063"/>
                      <a:pt x="612" y="1009"/>
                      <a:pt x="756" y="928"/>
                    </a:cubicBezTo>
                    <a:cubicBezTo>
                      <a:pt x="918" y="838"/>
                      <a:pt x="1053" y="712"/>
                      <a:pt x="1161" y="550"/>
                    </a:cubicBezTo>
                    <a:cubicBezTo>
                      <a:pt x="1215" y="469"/>
                      <a:pt x="1242" y="370"/>
                      <a:pt x="1242" y="271"/>
                    </a:cubicBezTo>
                    <a:cubicBezTo>
                      <a:pt x="1242" y="199"/>
                      <a:pt x="1233" y="136"/>
                      <a:pt x="1197" y="73"/>
                    </a:cubicBezTo>
                    <a:lnTo>
                      <a:pt x="1152" y="28"/>
                    </a:lnTo>
                    <a:cubicBezTo>
                      <a:pt x="1107" y="10"/>
                      <a:pt x="1062" y="1"/>
                      <a:pt x="10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42"/>
              <p:cNvSpPr/>
              <p:nvPr/>
            </p:nvSpPr>
            <p:spPr>
              <a:xfrm rot="422334">
                <a:off x="7312758" y="1843064"/>
                <a:ext cx="222659" cy="222460"/>
              </a:xfrm>
              <a:custGeom>
                <a:avLst/>
                <a:gdLst/>
                <a:ahLst/>
                <a:cxnLst/>
                <a:rect l="l" t="t" r="r" b="b"/>
                <a:pathLst>
                  <a:path w="10087" h="10078" extrusionOk="0">
                    <a:moveTo>
                      <a:pt x="6686" y="531"/>
                    </a:moveTo>
                    <a:cubicBezTo>
                      <a:pt x="6838" y="531"/>
                      <a:pt x="6982" y="558"/>
                      <a:pt x="7117" y="630"/>
                    </a:cubicBezTo>
                    <a:cubicBezTo>
                      <a:pt x="7243" y="702"/>
                      <a:pt x="7333" y="819"/>
                      <a:pt x="7351" y="972"/>
                    </a:cubicBezTo>
                    <a:lnTo>
                      <a:pt x="7351" y="1062"/>
                    </a:lnTo>
                    <a:cubicBezTo>
                      <a:pt x="7351" y="1206"/>
                      <a:pt x="7315" y="1341"/>
                      <a:pt x="7234" y="1458"/>
                    </a:cubicBezTo>
                    <a:cubicBezTo>
                      <a:pt x="7162" y="1566"/>
                      <a:pt x="7063" y="1656"/>
                      <a:pt x="6955" y="1728"/>
                    </a:cubicBezTo>
                    <a:cubicBezTo>
                      <a:pt x="6739" y="1854"/>
                      <a:pt x="6497" y="1926"/>
                      <a:pt x="6254" y="1926"/>
                    </a:cubicBezTo>
                    <a:cubicBezTo>
                      <a:pt x="6119" y="1926"/>
                      <a:pt x="5993" y="1899"/>
                      <a:pt x="5867" y="1845"/>
                    </a:cubicBezTo>
                    <a:cubicBezTo>
                      <a:pt x="5669" y="1755"/>
                      <a:pt x="5543" y="1566"/>
                      <a:pt x="5543" y="1350"/>
                    </a:cubicBezTo>
                    <a:cubicBezTo>
                      <a:pt x="5552" y="1053"/>
                      <a:pt x="5777" y="783"/>
                      <a:pt x="6137" y="648"/>
                    </a:cubicBezTo>
                    <a:cubicBezTo>
                      <a:pt x="6308" y="576"/>
                      <a:pt x="6497" y="531"/>
                      <a:pt x="6686" y="531"/>
                    </a:cubicBezTo>
                    <a:close/>
                    <a:moveTo>
                      <a:pt x="4490" y="1269"/>
                    </a:moveTo>
                    <a:cubicBezTo>
                      <a:pt x="4598" y="1269"/>
                      <a:pt x="4706" y="1296"/>
                      <a:pt x="4805" y="1341"/>
                    </a:cubicBezTo>
                    <a:cubicBezTo>
                      <a:pt x="4913" y="1395"/>
                      <a:pt x="4994" y="1476"/>
                      <a:pt x="5039" y="1575"/>
                    </a:cubicBezTo>
                    <a:cubicBezTo>
                      <a:pt x="5093" y="1692"/>
                      <a:pt x="5129" y="1818"/>
                      <a:pt x="5129" y="1953"/>
                    </a:cubicBezTo>
                    <a:cubicBezTo>
                      <a:pt x="5120" y="2124"/>
                      <a:pt x="5075" y="2295"/>
                      <a:pt x="4976" y="2448"/>
                    </a:cubicBezTo>
                    <a:cubicBezTo>
                      <a:pt x="4886" y="2592"/>
                      <a:pt x="4769" y="2718"/>
                      <a:pt x="4643" y="2817"/>
                    </a:cubicBezTo>
                    <a:cubicBezTo>
                      <a:pt x="4391" y="3014"/>
                      <a:pt x="4085" y="3131"/>
                      <a:pt x="3770" y="3149"/>
                    </a:cubicBezTo>
                    <a:cubicBezTo>
                      <a:pt x="3758" y="3152"/>
                      <a:pt x="3745" y="3153"/>
                      <a:pt x="3732" y="3153"/>
                    </a:cubicBezTo>
                    <a:cubicBezTo>
                      <a:pt x="3705" y="3153"/>
                      <a:pt x="3677" y="3149"/>
                      <a:pt x="3653" y="3149"/>
                    </a:cubicBezTo>
                    <a:cubicBezTo>
                      <a:pt x="3491" y="3122"/>
                      <a:pt x="3338" y="3041"/>
                      <a:pt x="3230" y="2925"/>
                    </a:cubicBezTo>
                    <a:cubicBezTo>
                      <a:pt x="3132" y="2799"/>
                      <a:pt x="3069" y="2646"/>
                      <a:pt x="3078" y="2493"/>
                    </a:cubicBezTo>
                    <a:cubicBezTo>
                      <a:pt x="3096" y="2169"/>
                      <a:pt x="3257" y="1872"/>
                      <a:pt x="3518" y="1683"/>
                    </a:cubicBezTo>
                    <a:cubicBezTo>
                      <a:pt x="3851" y="1404"/>
                      <a:pt x="4193" y="1269"/>
                      <a:pt x="4490" y="1269"/>
                    </a:cubicBezTo>
                    <a:close/>
                    <a:moveTo>
                      <a:pt x="6506" y="0"/>
                    </a:moveTo>
                    <a:cubicBezTo>
                      <a:pt x="4895" y="0"/>
                      <a:pt x="2862" y="972"/>
                      <a:pt x="1242" y="3050"/>
                    </a:cubicBezTo>
                    <a:cubicBezTo>
                      <a:pt x="387" y="4148"/>
                      <a:pt x="9" y="5282"/>
                      <a:pt x="9" y="6308"/>
                    </a:cubicBezTo>
                    <a:cubicBezTo>
                      <a:pt x="0" y="7279"/>
                      <a:pt x="360" y="8215"/>
                      <a:pt x="1026" y="8917"/>
                    </a:cubicBezTo>
                    <a:cubicBezTo>
                      <a:pt x="1665" y="9592"/>
                      <a:pt x="2592" y="10023"/>
                      <a:pt x="3734" y="10077"/>
                    </a:cubicBezTo>
                    <a:lnTo>
                      <a:pt x="3878" y="10077"/>
                    </a:lnTo>
                    <a:cubicBezTo>
                      <a:pt x="5156" y="10077"/>
                      <a:pt x="6730" y="9403"/>
                      <a:pt x="7963" y="8305"/>
                    </a:cubicBezTo>
                    <a:cubicBezTo>
                      <a:pt x="9196" y="7207"/>
                      <a:pt x="10087" y="5714"/>
                      <a:pt x="10078" y="4139"/>
                    </a:cubicBezTo>
                    <a:cubicBezTo>
                      <a:pt x="10078" y="3113"/>
                      <a:pt x="9709" y="2025"/>
                      <a:pt x="8791" y="945"/>
                    </a:cubicBezTo>
                    <a:cubicBezTo>
                      <a:pt x="8260" y="324"/>
                      <a:pt x="7459" y="0"/>
                      <a:pt x="65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9000">
                    <a:schemeClr val="dk2"/>
                  </a:gs>
                  <a:gs pos="100000">
                    <a:schemeClr val="accent6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42"/>
              <p:cNvSpPr/>
              <p:nvPr/>
            </p:nvSpPr>
            <p:spPr>
              <a:xfrm rot="422334">
                <a:off x="7308719" y="1908738"/>
                <a:ext cx="222460" cy="156526"/>
              </a:xfrm>
              <a:custGeom>
                <a:avLst/>
                <a:gdLst/>
                <a:ahLst/>
                <a:cxnLst/>
                <a:rect l="l" t="t" r="r" b="b"/>
                <a:pathLst>
                  <a:path w="10078" h="7091" extrusionOk="0">
                    <a:moveTo>
                      <a:pt x="9916" y="0"/>
                    </a:moveTo>
                    <a:cubicBezTo>
                      <a:pt x="9763" y="2376"/>
                      <a:pt x="7828" y="4688"/>
                      <a:pt x="5327" y="4949"/>
                    </a:cubicBezTo>
                    <a:cubicBezTo>
                      <a:pt x="5155" y="4966"/>
                      <a:pt x="4980" y="4975"/>
                      <a:pt x="4805" y="4975"/>
                    </a:cubicBezTo>
                    <a:cubicBezTo>
                      <a:pt x="3499" y="4975"/>
                      <a:pt x="2130" y="4494"/>
                      <a:pt x="1377" y="3384"/>
                    </a:cubicBezTo>
                    <a:cubicBezTo>
                      <a:pt x="747" y="2466"/>
                      <a:pt x="666" y="1476"/>
                      <a:pt x="927" y="504"/>
                    </a:cubicBezTo>
                    <a:lnTo>
                      <a:pt x="927" y="504"/>
                    </a:lnTo>
                    <a:cubicBezTo>
                      <a:pt x="297" y="1458"/>
                      <a:pt x="9" y="2430"/>
                      <a:pt x="9" y="3321"/>
                    </a:cubicBezTo>
                    <a:cubicBezTo>
                      <a:pt x="0" y="4292"/>
                      <a:pt x="360" y="5228"/>
                      <a:pt x="1026" y="5930"/>
                    </a:cubicBezTo>
                    <a:cubicBezTo>
                      <a:pt x="1665" y="6605"/>
                      <a:pt x="2592" y="7036"/>
                      <a:pt x="3734" y="7090"/>
                    </a:cubicBezTo>
                    <a:lnTo>
                      <a:pt x="3878" y="7090"/>
                    </a:lnTo>
                    <a:cubicBezTo>
                      <a:pt x="5156" y="7090"/>
                      <a:pt x="6730" y="6416"/>
                      <a:pt x="7963" y="5318"/>
                    </a:cubicBezTo>
                    <a:cubicBezTo>
                      <a:pt x="9187" y="4220"/>
                      <a:pt x="10078" y="2727"/>
                      <a:pt x="10078" y="1152"/>
                    </a:cubicBezTo>
                    <a:cubicBezTo>
                      <a:pt x="10078" y="765"/>
                      <a:pt x="10024" y="378"/>
                      <a:pt x="9916" y="0"/>
                    </a:cubicBezTo>
                    <a:close/>
                  </a:path>
                </a:pathLst>
              </a:custGeom>
              <a:solidFill>
                <a:srgbClr val="000000">
                  <a:alpha val="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42"/>
              <p:cNvSpPr/>
              <p:nvPr/>
            </p:nvSpPr>
            <p:spPr>
              <a:xfrm rot="422334">
                <a:off x="7312758" y="1843164"/>
                <a:ext cx="222659" cy="222460"/>
              </a:xfrm>
              <a:custGeom>
                <a:avLst/>
                <a:gdLst/>
                <a:ahLst/>
                <a:cxnLst/>
                <a:rect l="l" t="t" r="r" b="b"/>
                <a:pathLst>
                  <a:path w="10087" h="10078" extrusionOk="0">
                    <a:moveTo>
                      <a:pt x="6686" y="531"/>
                    </a:moveTo>
                    <a:cubicBezTo>
                      <a:pt x="6838" y="531"/>
                      <a:pt x="6982" y="558"/>
                      <a:pt x="7117" y="630"/>
                    </a:cubicBezTo>
                    <a:cubicBezTo>
                      <a:pt x="7243" y="702"/>
                      <a:pt x="7333" y="819"/>
                      <a:pt x="7351" y="972"/>
                    </a:cubicBezTo>
                    <a:lnTo>
                      <a:pt x="7351" y="1062"/>
                    </a:lnTo>
                    <a:cubicBezTo>
                      <a:pt x="7351" y="1206"/>
                      <a:pt x="7315" y="1341"/>
                      <a:pt x="7234" y="1458"/>
                    </a:cubicBezTo>
                    <a:cubicBezTo>
                      <a:pt x="7162" y="1566"/>
                      <a:pt x="7063" y="1656"/>
                      <a:pt x="6955" y="1728"/>
                    </a:cubicBezTo>
                    <a:cubicBezTo>
                      <a:pt x="6739" y="1854"/>
                      <a:pt x="6497" y="1926"/>
                      <a:pt x="6254" y="1926"/>
                    </a:cubicBezTo>
                    <a:cubicBezTo>
                      <a:pt x="6119" y="1926"/>
                      <a:pt x="5993" y="1899"/>
                      <a:pt x="5867" y="1845"/>
                    </a:cubicBezTo>
                    <a:cubicBezTo>
                      <a:pt x="5669" y="1755"/>
                      <a:pt x="5543" y="1566"/>
                      <a:pt x="5543" y="1350"/>
                    </a:cubicBezTo>
                    <a:cubicBezTo>
                      <a:pt x="5552" y="1053"/>
                      <a:pt x="5777" y="783"/>
                      <a:pt x="6137" y="648"/>
                    </a:cubicBezTo>
                    <a:cubicBezTo>
                      <a:pt x="6308" y="576"/>
                      <a:pt x="6497" y="531"/>
                      <a:pt x="6686" y="531"/>
                    </a:cubicBezTo>
                    <a:close/>
                    <a:moveTo>
                      <a:pt x="4490" y="1269"/>
                    </a:moveTo>
                    <a:cubicBezTo>
                      <a:pt x="4598" y="1269"/>
                      <a:pt x="4706" y="1296"/>
                      <a:pt x="4805" y="1341"/>
                    </a:cubicBezTo>
                    <a:cubicBezTo>
                      <a:pt x="4913" y="1395"/>
                      <a:pt x="4994" y="1476"/>
                      <a:pt x="5039" y="1575"/>
                    </a:cubicBezTo>
                    <a:cubicBezTo>
                      <a:pt x="5093" y="1692"/>
                      <a:pt x="5129" y="1818"/>
                      <a:pt x="5129" y="1953"/>
                    </a:cubicBezTo>
                    <a:cubicBezTo>
                      <a:pt x="5120" y="2124"/>
                      <a:pt x="5075" y="2295"/>
                      <a:pt x="4976" y="2448"/>
                    </a:cubicBezTo>
                    <a:cubicBezTo>
                      <a:pt x="4886" y="2592"/>
                      <a:pt x="4769" y="2718"/>
                      <a:pt x="4643" y="2817"/>
                    </a:cubicBezTo>
                    <a:cubicBezTo>
                      <a:pt x="4391" y="3014"/>
                      <a:pt x="4085" y="3131"/>
                      <a:pt x="3770" y="3149"/>
                    </a:cubicBezTo>
                    <a:cubicBezTo>
                      <a:pt x="3758" y="3152"/>
                      <a:pt x="3745" y="3153"/>
                      <a:pt x="3732" y="3153"/>
                    </a:cubicBezTo>
                    <a:cubicBezTo>
                      <a:pt x="3705" y="3153"/>
                      <a:pt x="3677" y="3149"/>
                      <a:pt x="3653" y="3149"/>
                    </a:cubicBezTo>
                    <a:cubicBezTo>
                      <a:pt x="3491" y="3122"/>
                      <a:pt x="3338" y="3041"/>
                      <a:pt x="3230" y="2925"/>
                    </a:cubicBezTo>
                    <a:cubicBezTo>
                      <a:pt x="3132" y="2799"/>
                      <a:pt x="3069" y="2646"/>
                      <a:pt x="3078" y="2493"/>
                    </a:cubicBezTo>
                    <a:cubicBezTo>
                      <a:pt x="3096" y="2169"/>
                      <a:pt x="3257" y="1872"/>
                      <a:pt x="3518" y="1683"/>
                    </a:cubicBezTo>
                    <a:cubicBezTo>
                      <a:pt x="3851" y="1404"/>
                      <a:pt x="4193" y="1269"/>
                      <a:pt x="4490" y="1269"/>
                    </a:cubicBezTo>
                    <a:close/>
                    <a:moveTo>
                      <a:pt x="6506" y="0"/>
                    </a:moveTo>
                    <a:cubicBezTo>
                      <a:pt x="4895" y="0"/>
                      <a:pt x="2862" y="972"/>
                      <a:pt x="1242" y="3050"/>
                    </a:cubicBezTo>
                    <a:cubicBezTo>
                      <a:pt x="387" y="4148"/>
                      <a:pt x="9" y="5282"/>
                      <a:pt x="9" y="6308"/>
                    </a:cubicBezTo>
                    <a:cubicBezTo>
                      <a:pt x="0" y="7279"/>
                      <a:pt x="360" y="8215"/>
                      <a:pt x="1026" y="8917"/>
                    </a:cubicBezTo>
                    <a:cubicBezTo>
                      <a:pt x="1665" y="9592"/>
                      <a:pt x="2592" y="10023"/>
                      <a:pt x="3734" y="10077"/>
                    </a:cubicBezTo>
                    <a:lnTo>
                      <a:pt x="3878" y="10077"/>
                    </a:lnTo>
                    <a:cubicBezTo>
                      <a:pt x="5156" y="10077"/>
                      <a:pt x="6730" y="9403"/>
                      <a:pt x="7963" y="8305"/>
                    </a:cubicBezTo>
                    <a:cubicBezTo>
                      <a:pt x="9196" y="7207"/>
                      <a:pt x="10087" y="5714"/>
                      <a:pt x="10078" y="4139"/>
                    </a:cubicBezTo>
                    <a:cubicBezTo>
                      <a:pt x="10078" y="3113"/>
                      <a:pt x="9709" y="2025"/>
                      <a:pt x="8791" y="945"/>
                    </a:cubicBezTo>
                    <a:cubicBezTo>
                      <a:pt x="8260" y="324"/>
                      <a:pt x="7459" y="0"/>
                      <a:pt x="6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434343">
                      <a:alpha val="65490"/>
                      <a:alpha val="9770"/>
                    </a:srgbClr>
                  </a:gs>
                  <a:gs pos="38000">
                    <a:srgbClr val="434343">
                      <a:alpha val="9803"/>
                      <a:alpha val="9770"/>
                    </a:srgbClr>
                  </a:gs>
                  <a:gs pos="63000">
                    <a:srgbClr val="434343">
                      <a:alpha val="9803"/>
                      <a:alpha val="9770"/>
                    </a:srgbClr>
                  </a:gs>
                  <a:gs pos="100000">
                    <a:srgbClr val="434343">
                      <a:alpha val="65490"/>
                      <a:alpha val="9770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42"/>
              <p:cNvSpPr/>
              <p:nvPr/>
            </p:nvSpPr>
            <p:spPr>
              <a:xfrm rot="422334">
                <a:off x="7301447" y="1831728"/>
                <a:ext cx="245108" cy="244910"/>
              </a:xfrm>
              <a:custGeom>
                <a:avLst/>
                <a:gdLst/>
                <a:ahLst/>
                <a:cxnLst/>
                <a:rect l="l" t="t" r="r" b="b"/>
                <a:pathLst>
                  <a:path w="11104" h="11095" extrusionOk="0">
                    <a:moveTo>
                      <a:pt x="7019" y="513"/>
                    </a:moveTo>
                    <a:cubicBezTo>
                      <a:pt x="7972" y="513"/>
                      <a:pt x="8773" y="846"/>
                      <a:pt x="9295" y="1458"/>
                    </a:cubicBezTo>
                    <a:cubicBezTo>
                      <a:pt x="10222" y="2547"/>
                      <a:pt x="10591" y="3626"/>
                      <a:pt x="10591" y="4661"/>
                    </a:cubicBezTo>
                    <a:cubicBezTo>
                      <a:pt x="10591" y="6236"/>
                      <a:pt x="9709" y="7720"/>
                      <a:pt x="8476" y="8818"/>
                    </a:cubicBezTo>
                    <a:cubicBezTo>
                      <a:pt x="7234" y="9916"/>
                      <a:pt x="5669" y="10590"/>
                      <a:pt x="4391" y="10590"/>
                    </a:cubicBezTo>
                    <a:lnTo>
                      <a:pt x="4247" y="10590"/>
                    </a:lnTo>
                    <a:cubicBezTo>
                      <a:pt x="3105" y="10545"/>
                      <a:pt x="2178" y="10105"/>
                      <a:pt x="1539" y="9430"/>
                    </a:cubicBezTo>
                    <a:cubicBezTo>
                      <a:pt x="873" y="8728"/>
                      <a:pt x="513" y="7792"/>
                      <a:pt x="522" y="6830"/>
                    </a:cubicBezTo>
                    <a:cubicBezTo>
                      <a:pt x="522" y="5804"/>
                      <a:pt x="900" y="4661"/>
                      <a:pt x="1746" y="3563"/>
                    </a:cubicBezTo>
                    <a:cubicBezTo>
                      <a:pt x="3366" y="1485"/>
                      <a:pt x="5399" y="513"/>
                      <a:pt x="7019" y="513"/>
                    </a:cubicBezTo>
                    <a:close/>
                    <a:moveTo>
                      <a:pt x="7019" y="0"/>
                    </a:moveTo>
                    <a:lnTo>
                      <a:pt x="7019" y="9"/>
                    </a:lnTo>
                    <a:cubicBezTo>
                      <a:pt x="5201" y="9"/>
                      <a:pt x="3051" y="1071"/>
                      <a:pt x="1350" y="3258"/>
                    </a:cubicBezTo>
                    <a:cubicBezTo>
                      <a:pt x="432" y="4427"/>
                      <a:pt x="19" y="5678"/>
                      <a:pt x="19" y="6821"/>
                    </a:cubicBezTo>
                    <a:cubicBezTo>
                      <a:pt x="1" y="7918"/>
                      <a:pt x="414" y="8980"/>
                      <a:pt x="1170" y="9781"/>
                    </a:cubicBezTo>
                    <a:cubicBezTo>
                      <a:pt x="1899" y="10554"/>
                      <a:pt x="2970" y="11040"/>
                      <a:pt x="4220" y="11094"/>
                    </a:cubicBezTo>
                    <a:lnTo>
                      <a:pt x="4391" y="11094"/>
                    </a:lnTo>
                    <a:cubicBezTo>
                      <a:pt x="5840" y="11094"/>
                      <a:pt x="7495" y="10357"/>
                      <a:pt x="8809" y="9196"/>
                    </a:cubicBezTo>
                    <a:cubicBezTo>
                      <a:pt x="10123" y="8035"/>
                      <a:pt x="11094" y="6425"/>
                      <a:pt x="11103" y="4652"/>
                    </a:cubicBezTo>
                    <a:cubicBezTo>
                      <a:pt x="11103" y="3500"/>
                      <a:pt x="10681" y="2295"/>
                      <a:pt x="9691" y="1125"/>
                    </a:cubicBezTo>
                    <a:cubicBezTo>
                      <a:pt x="9052" y="378"/>
                      <a:pt x="8089" y="0"/>
                      <a:pt x="7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42"/>
              <p:cNvSpPr/>
              <p:nvPr/>
            </p:nvSpPr>
            <p:spPr>
              <a:xfrm rot="422334">
                <a:off x="7388281" y="1868955"/>
                <a:ext cx="45296" cy="41742"/>
              </a:xfrm>
              <a:custGeom>
                <a:avLst/>
                <a:gdLst/>
                <a:ahLst/>
                <a:cxnLst/>
                <a:rect l="l" t="t" r="r" b="b"/>
                <a:pathLst>
                  <a:path w="2052" h="1891" extrusionOk="0">
                    <a:moveTo>
                      <a:pt x="1413" y="415"/>
                    </a:moveTo>
                    <a:cubicBezTo>
                      <a:pt x="1458" y="415"/>
                      <a:pt x="1503" y="424"/>
                      <a:pt x="1548" y="442"/>
                    </a:cubicBezTo>
                    <a:lnTo>
                      <a:pt x="1602" y="487"/>
                    </a:lnTo>
                    <a:cubicBezTo>
                      <a:pt x="1629" y="550"/>
                      <a:pt x="1647" y="622"/>
                      <a:pt x="1647" y="685"/>
                    </a:cubicBezTo>
                    <a:cubicBezTo>
                      <a:pt x="1638" y="784"/>
                      <a:pt x="1611" y="883"/>
                      <a:pt x="1557" y="964"/>
                    </a:cubicBezTo>
                    <a:cubicBezTo>
                      <a:pt x="1449" y="1117"/>
                      <a:pt x="1314" y="1252"/>
                      <a:pt x="1152" y="1342"/>
                    </a:cubicBezTo>
                    <a:cubicBezTo>
                      <a:pt x="1008" y="1423"/>
                      <a:pt x="855" y="1468"/>
                      <a:pt x="684" y="1486"/>
                    </a:cubicBezTo>
                    <a:lnTo>
                      <a:pt x="639" y="1486"/>
                    </a:lnTo>
                    <a:cubicBezTo>
                      <a:pt x="567" y="1477"/>
                      <a:pt x="504" y="1450"/>
                      <a:pt x="459" y="1396"/>
                    </a:cubicBezTo>
                    <a:cubicBezTo>
                      <a:pt x="423" y="1351"/>
                      <a:pt x="405" y="1297"/>
                      <a:pt x="405" y="1234"/>
                    </a:cubicBezTo>
                    <a:cubicBezTo>
                      <a:pt x="405" y="1108"/>
                      <a:pt x="486" y="910"/>
                      <a:pt x="702" y="730"/>
                    </a:cubicBezTo>
                    <a:cubicBezTo>
                      <a:pt x="900" y="550"/>
                      <a:pt x="1143" y="442"/>
                      <a:pt x="1413" y="415"/>
                    </a:cubicBezTo>
                    <a:close/>
                    <a:moveTo>
                      <a:pt x="1422" y="1"/>
                    </a:moveTo>
                    <a:cubicBezTo>
                      <a:pt x="1125" y="1"/>
                      <a:pt x="783" y="136"/>
                      <a:pt x="450" y="406"/>
                    </a:cubicBezTo>
                    <a:cubicBezTo>
                      <a:pt x="189" y="604"/>
                      <a:pt x="19" y="901"/>
                      <a:pt x="1" y="1225"/>
                    </a:cubicBezTo>
                    <a:cubicBezTo>
                      <a:pt x="1" y="1387"/>
                      <a:pt x="55" y="1540"/>
                      <a:pt x="154" y="1657"/>
                    </a:cubicBezTo>
                    <a:cubicBezTo>
                      <a:pt x="261" y="1782"/>
                      <a:pt x="414" y="1863"/>
                      <a:pt x="585" y="1881"/>
                    </a:cubicBezTo>
                    <a:cubicBezTo>
                      <a:pt x="621" y="1890"/>
                      <a:pt x="657" y="1890"/>
                      <a:pt x="693" y="1890"/>
                    </a:cubicBezTo>
                    <a:cubicBezTo>
                      <a:pt x="1008" y="1872"/>
                      <a:pt x="1314" y="1755"/>
                      <a:pt x="1566" y="1549"/>
                    </a:cubicBezTo>
                    <a:cubicBezTo>
                      <a:pt x="1701" y="1450"/>
                      <a:pt x="1809" y="1324"/>
                      <a:pt x="1899" y="1180"/>
                    </a:cubicBezTo>
                    <a:cubicBezTo>
                      <a:pt x="1998" y="1036"/>
                      <a:pt x="2052" y="856"/>
                      <a:pt x="2052" y="685"/>
                    </a:cubicBezTo>
                    <a:cubicBezTo>
                      <a:pt x="2052" y="559"/>
                      <a:pt x="2025" y="424"/>
                      <a:pt x="1962" y="316"/>
                    </a:cubicBezTo>
                    <a:lnTo>
                      <a:pt x="1971" y="307"/>
                    </a:lnTo>
                    <a:cubicBezTo>
                      <a:pt x="1926" y="208"/>
                      <a:pt x="1845" y="127"/>
                      <a:pt x="1737" y="73"/>
                    </a:cubicBezTo>
                    <a:cubicBezTo>
                      <a:pt x="1638" y="28"/>
                      <a:pt x="1530" y="1"/>
                      <a:pt x="14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42"/>
              <p:cNvSpPr/>
              <p:nvPr/>
            </p:nvSpPr>
            <p:spPr>
              <a:xfrm rot="422334">
                <a:off x="7445359" y="1859239"/>
                <a:ext cx="39954" cy="30837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397" extrusionOk="0">
                    <a:moveTo>
                      <a:pt x="1144" y="405"/>
                    </a:moveTo>
                    <a:cubicBezTo>
                      <a:pt x="1215" y="405"/>
                      <a:pt x="1296" y="423"/>
                      <a:pt x="1368" y="459"/>
                    </a:cubicBezTo>
                    <a:cubicBezTo>
                      <a:pt x="1404" y="477"/>
                      <a:pt x="1404" y="486"/>
                      <a:pt x="1404" y="495"/>
                    </a:cubicBezTo>
                    <a:lnTo>
                      <a:pt x="1404" y="531"/>
                    </a:lnTo>
                    <a:cubicBezTo>
                      <a:pt x="1404" y="594"/>
                      <a:pt x="1386" y="657"/>
                      <a:pt x="1350" y="711"/>
                    </a:cubicBezTo>
                    <a:cubicBezTo>
                      <a:pt x="1278" y="801"/>
                      <a:pt x="1188" y="873"/>
                      <a:pt x="1090" y="918"/>
                    </a:cubicBezTo>
                    <a:cubicBezTo>
                      <a:pt x="964" y="963"/>
                      <a:pt x="838" y="990"/>
                      <a:pt x="712" y="990"/>
                    </a:cubicBezTo>
                    <a:cubicBezTo>
                      <a:pt x="640" y="990"/>
                      <a:pt x="568" y="981"/>
                      <a:pt x="505" y="954"/>
                    </a:cubicBezTo>
                    <a:cubicBezTo>
                      <a:pt x="424" y="909"/>
                      <a:pt x="415" y="873"/>
                      <a:pt x="406" y="819"/>
                    </a:cubicBezTo>
                    <a:cubicBezTo>
                      <a:pt x="406" y="747"/>
                      <a:pt x="487" y="594"/>
                      <a:pt x="739" y="495"/>
                    </a:cubicBezTo>
                    <a:cubicBezTo>
                      <a:pt x="865" y="441"/>
                      <a:pt x="1000" y="414"/>
                      <a:pt x="1144" y="405"/>
                    </a:cubicBezTo>
                    <a:close/>
                    <a:moveTo>
                      <a:pt x="1135" y="0"/>
                    </a:moveTo>
                    <a:cubicBezTo>
                      <a:pt x="946" y="9"/>
                      <a:pt x="757" y="45"/>
                      <a:pt x="586" y="117"/>
                    </a:cubicBezTo>
                    <a:cubicBezTo>
                      <a:pt x="226" y="252"/>
                      <a:pt x="1" y="522"/>
                      <a:pt x="1" y="819"/>
                    </a:cubicBezTo>
                    <a:cubicBezTo>
                      <a:pt x="1" y="1035"/>
                      <a:pt x="127" y="1233"/>
                      <a:pt x="325" y="1323"/>
                    </a:cubicBezTo>
                    <a:cubicBezTo>
                      <a:pt x="427" y="1370"/>
                      <a:pt x="543" y="1397"/>
                      <a:pt x="654" y="1397"/>
                    </a:cubicBezTo>
                    <a:cubicBezTo>
                      <a:pt x="670" y="1397"/>
                      <a:pt x="687" y="1396"/>
                      <a:pt x="703" y="1395"/>
                    </a:cubicBezTo>
                    <a:cubicBezTo>
                      <a:pt x="955" y="1395"/>
                      <a:pt x="1197" y="1332"/>
                      <a:pt x="1404" y="1206"/>
                    </a:cubicBezTo>
                    <a:cubicBezTo>
                      <a:pt x="1521" y="1134"/>
                      <a:pt x="1611" y="1044"/>
                      <a:pt x="1692" y="936"/>
                    </a:cubicBezTo>
                    <a:cubicBezTo>
                      <a:pt x="1764" y="819"/>
                      <a:pt x="1809" y="684"/>
                      <a:pt x="1809" y="540"/>
                    </a:cubicBezTo>
                    <a:lnTo>
                      <a:pt x="1809" y="441"/>
                    </a:lnTo>
                    <a:lnTo>
                      <a:pt x="1602" y="468"/>
                    </a:lnTo>
                    <a:lnTo>
                      <a:pt x="1800" y="441"/>
                    </a:lnTo>
                    <a:cubicBezTo>
                      <a:pt x="1782" y="297"/>
                      <a:pt x="1692" y="171"/>
                      <a:pt x="1557" y="99"/>
                    </a:cubicBezTo>
                    <a:cubicBezTo>
                      <a:pt x="1431" y="36"/>
                      <a:pt x="1287" y="0"/>
                      <a:pt x="1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1" name="Google Shape;1701;p42"/>
            <p:cNvGrpSpPr/>
            <p:nvPr/>
          </p:nvGrpSpPr>
          <p:grpSpPr>
            <a:xfrm>
              <a:off x="7559715" y="991800"/>
              <a:ext cx="271544" cy="271471"/>
              <a:chOff x="7241740" y="1026600"/>
              <a:chExt cx="271544" cy="271471"/>
            </a:xfrm>
          </p:grpSpPr>
          <p:sp>
            <p:nvSpPr>
              <p:cNvPr id="1702" name="Google Shape;1702;p42"/>
              <p:cNvSpPr/>
              <p:nvPr/>
            </p:nvSpPr>
            <p:spPr>
              <a:xfrm rot="1221850">
                <a:off x="7279723" y="1064639"/>
                <a:ext cx="195661" cy="195510"/>
              </a:xfrm>
              <a:custGeom>
                <a:avLst/>
                <a:gdLst/>
                <a:ahLst/>
                <a:cxnLst/>
                <a:rect l="l" t="t" r="r" b="b"/>
                <a:pathLst>
                  <a:path w="10087" h="10078" extrusionOk="0">
                    <a:moveTo>
                      <a:pt x="6686" y="531"/>
                    </a:moveTo>
                    <a:cubicBezTo>
                      <a:pt x="6838" y="531"/>
                      <a:pt x="6982" y="558"/>
                      <a:pt x="7117" y="630"/>
                    </a:cubicBezTo>
                    <a:cubicBezTo>
                      <a:pt x="7243" y="702"/>
                      <a:pt x="7333" y="819"/>
                      <a:pt x="7351" y="972"/>
                    </a:cubicBezTo>
                    <a:lnTo>
                      <a:pt x="7351" y="1062"/>
                    </a:lnTo>
                    <a:cubicBezTo>
                      <a:pt x="7351" y="1206"/>
                      <a:pt x="7315" y="1341"/>
                      <a:pt x="7234" y="1458"/>
                    </a:cubicBezTo>
                    <a:cubicBezTo>
                      <a:pt x="7162" y="1566"/>
                      <a:pt x="7063" y="1656"/>
                      <a:pt x="6955" y="1728"/>
                    </a:cubicBezTo>
                    <a:cubicBezTo>
                      <a:pt x="6739" y="1854"/>
                      <a:pt x="6497" y="1926"/>
                      <a:pt x="6254" y="1926"/>
                    </a:cubicBezTo>
                    <a:cubicBezTo>
                      <a:pt x="6119" y="1926"/>
                      <a:pt x="5993" y="1899"/>
                      <a:pt x="5867" y="1845"/>
                    </a:cubicBezTo>
                    <a:cubicBezTo>
                      <a:pt x="5669" y="1755"/>
                      <a:pt x="5543" y="1566"/>
                      <a:pt x="5543" y="1350"/>
                    </a:cubicBezTo>
                    <a:cubicBezTo>
                      <a:pt x="5552" y="1053"/>
                      <a:pt x="5777" y="783"/>
                      <a:pt x="6137" y="648"/>
                    </a:cubicBezTo>
                    <a:cubicBezTo>
                      <a:pt x="6308" y="576"/>
                      <a:pt x="6497" y="531"/>
                      <a:pt x="6686" y="531"/>
                    </a:cubicBezTo>
                    <a:close/>
                    <a:moveTo>
                      <a:pt x="4490" y="1269"/>
                    </a:moveTo>
                    <a:cubicBezTo>
                      <a:pt x="4598" y="1269"/>
                      <a:pt x="4706" y="1296"/>
                      <a:pt x="4805" y="1341"/>
                    </a:cubicBezTo>
                    <a:cubicBezTo>
                      <a:pt x="4913" y="1395"/>
                      <a:pt x="4994" y="1476"/>
                      <a:pt x="5039" y="1575"/>
                    </a:cubicBezTo>
                    <a:cubicBezTo>
                      <a:pt x="5093" y="1692"/>
                      <a:pt x="5129" y="1818"/>
                      <a:pt x="5129" y="1953"/>
                    </a:cubicBezTo>
                    <a:cubicBezTo>
                      <a:pt x="5120" y="2124"/>
                      <a:pt x="5075" y="2295"/>
                      <a:pt x="4976" y="2448"/>
                    </a:cubicBezTo>
                    <a:cubicBezTo>
                      <a:pt x="4886" y="2592"/>
                      <a:pt x="4769" y="2718"/>
                      <a:pt x="4643" y="2817"/>
                    </a:cubicBezTo>
                    <a:cubicBezTo>
                      <a:pt x="4391" y="3014"/>
                      <a:pt x="4085" y="3131"/>
                      <a:pt x="3770" y="3149"/>
                    </a:cubicBezTo>
                    <a:cubicBezTo>
                      <a:pt x="3758" y="3152"/>
                      <a:pt x="3745" y="3153"/>
                      <a:pt x="3732" y="3153"/>
                    </a:cubicBezTo>
                    <a:cubicBezTo>
                      <a:pt x="3705" y="3153"/>
                      <a:pt x="3677" y="3149"/>
                      <a:pt x="3653" y="3149"/>
                    </a:cubicBezTo>
                    <a:cubicBezTo>
                      <a:pt x="3491" y="3122"/>
                      <a:pt x="3338" y="3041"/>
                      <a:pt x="3230" y="2925"/>
                    </a:cubicBezTo>
                    <a:cubicBezTo>
                      <a:pt x="3132" y="2799"/>
                      <a:pt x="3069" y="2646"/>
                      <a:pt x="3078" y="2493"/>
                    </a:cubicBezTo>
                    <a:cubicBezTo>
                      <a:pt x="3096" y="2169"/>
                      <a:pt x="3257" y="1872"/>
                      <a:pt x="3518" y="1683"/>
                    </a:cubicBezTo>
                    <a:cubicBezTo>
                      <a:pt x="3851" y="1404"/>
                      <a:pt x="4193" y="1269"/>
                      <a:pt x="4490" y="1269"/>
                    </a:cubicBezTo>
                    <a:close/>
                    <a:moveTo>
                      <a:pt x="6506" y="0"/>
                    </a:moveTo>
                    <a:cubicBezTo>
                      <a:pt x="4895" y="0"/>
                      <a:pt x="2862" y="972"/>
                      <a:pt x="1242" y="3050"/>
                    </a:cubicBezTo>
                    <a:cubicBezTo>
                      <a:pt x="387" y="4148"/>
                      <a:pt x="9" y="5282"/>
                      <a:pt x="9" y="6308"/>
                    </a:cubicBezTo>
                    <a:cubicBezTo>
                      <a:pt x="0" y="7279"/>
                      <a:pt x="360" y="8215"/>
                      <a:pt x="1026" y="8917"/>
                    </a:cubicBezTo>
                    <a:cubicBezTo>
                      <a:pt x="1665" y="9592"/>
                      <a:pt x="2592" y="10023"/>
                      <a:pt x="3734" y="10077"/>
                    </a:cubicBezTo>
                    <a:lnTo>
                      <a:pt x="3878" y="10077"/>
                    </a:lnTo>
                    <a:cubicBezTo>
                      <a:pt x="5156" y="10077"/>
                      <a:pt x="6730" y="9403"/>
                      <a:pt x="7963" y="8305"/>
                    </a:cubicBezTo>
                    <a:cubicBezTo>
                      <a:pt x="9196" y="7207"/>
                      <a:pt x="10087" y="5714"/>
                      <a:pt x="10078" y="4139"/>
                    </a:cubicBezTo>
                    <a:cubicBezTo>
                      <a:pt x="10078" y="3113"/>
                      <a:pt x="9709" y="2025"/>
                      <a:pt x="8791" y="945"/>
                    </a:cubicBezTo>
                    <a:cubicBezTo>
                      <a:pt x="8260" y="324"/>
                      <a:pt x="7459" y="0"/>
                      <a:pt x="65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62000">
                    <a:schemeClr val="accent6"/>
                  </a:gs>
                  <a:gs pos="100000">
                    <a:schemeClr val="accent6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42"/>
              <p:cNvSpPr/>
              <p:nvPr/>
            </p:nvSpPr>
            <p:spPr>
              <a:xfrm rot="1221850">
                <a:off x="7279703" y="1064725"/>
                <a:ext cx="195661" cy="195510"/>
              </a:xfrm>
              <a:custGeom>
                <a:avLst/>
                <a:gdLst/>
                <a:ahLst/>
                <a:cxnLst/>
                <a:rect l="l" t="t" r="r" b="b"/>
                <a:pathLst>
                  <a:path w="10087" h="10078" extrusionOk="0">
                    <a:moveTo>
                      <a:pt x="6686" y="531"/>
                    </a:moveTo>
                    <a:cubicBezTo>
                      <a:pt x="6838" y="531"/>
                      <a:pt x="6982" y="558"/>
                      <a:pt x="7117" y="630"/>
                    </a:cubicBezTo>
                    <a:cubicBezTo>
                      <a:pt x="7243" y="702"/>
                      <a:pt x="7333" y="819"/>
                      <a:pt x="7351" y="972"/>
                    </a:cubicBezTo>
                    <a:lnTo>
                      <a:pt x="7351" y="1062"/>
                    </a:lnTo>
                    <a:cubicBezTo>
                      <a:pt x="7351" y="1206"/>
                      <a:pt x="7315" y="1341"/>
                      <a:pt x="7234" y="1458"/>
                    </a:cubicBezTo>
                    <a:cubicBezTo>
                      <a:pt x="7162" y="1566"/>
                      <a:pt x="7063" y="1656"/>
                      <a:pt x="6955" y="1728"/>
                    </a:cubicBezTo>
                    <a:cubicBezTo>
                      <a:pt x="6739" y="1854"/>
                      <a:pt x="6497" y="1926"/>
                      <a:pt x="6254" y="1926"/>
                    </a:cubicBezTo>
                    <a:cubicBezTo>
                      <a:pt x="6119" y="1926"/>
                      <a:pt x="5993" y="1899"/>
                      <a:pt x="5867" y="1845"/>
                    </a:cubicBezTo>
                    <a:cubicBezTo>
                      <a:pt x="5669" y="1755"/>
                      <a:pt x="5543" y="1566"/>
                      <a:pt x="5543" y="1350"/>
                    </a:cubicBezTo>
                    <a:cubicBezTo>
                      <a:pt x="5552" y="1053"/>
                      <a:pt x="5777" y="783"/>
                      <a:pt x="6137" y="648"/>
                    </a:cubicBezTo>
                    <a:cubicBezTo>
                      <a:pt x="6308" y="576"/>
                      <a:pt x="6497" y="531"/>
                      <a:pt x="6686" y="531"/>
                    </a:cubicBezTo>
                    <a:close/>
                    <a:moveTo>
                      <a:pt x="4490" y="1269"/>
                    </a:moveTo>
                    <a:cubicBezTo>
                      <a:pt x="4598" y="1269"/>
                      <a:pt x="4706" y="1296"/>
                      <a:pt x="4805" y="1341"/>
                    </a:cubicBezTo>
                    <a:cubicBezTo>
                      <a:pt x="4913" y="1395"/>
                      <a:pt x="4994" y="1476"/>
                      <a:pt x="5039" y="1575"/>
                    </a:cubicBezTo>
                    <a:cubicBezTo>
                      <a:pt x="5093" y="1692"/>
                      <a:pt x="5129" y="1818"/>
                      <a:pt x="5129" y="1953"/>
                    </a:cubicBezTo>
                    <a:cubicBezTo>
                      <a:pt x="5120" y="2124"/>
                      <a:pt x="5075" y="2295"/>
                      <a:pt x="4976" y="2448"/>
                    </a:cubicBezTo>
                    <a:cubicBezTo>
                      <a:pt x="4886" y="2592"/>
                      <a:pt x="4769" y="2718"/>
                      <a:pt x="4643" y="2817"/>
                    </a:cubicBezTo>
                    <a:cubicBezTo>
                      <a:pt x="4391" y="3014"/>
                      <a:pt x="4085" y="3131"/>
                      <a:pt x="3770" y="3149"/>
                    </a:cubicBezTo>
                    <a:cubicBezTo>
                      <a:pt x="3758" y="3152"/>
                      <a:pt x="3745" y="3153"/>
                      <a:pt x="3732" y="3153"/>
                    </a:cubicBezTo>
                    <a:cubicBezTo>
                      <a:pt x="3705" y="3153"/>
                      <a:pt x="3677" y="3149"/>
                      <a:pt x="3653" y="3149"/>
                    </a:cubicBezTo>
                    <a:cubicBezTo>
                      <a:pt x="3491" y="3122"/>
                      <a:pt x="3338" y="3041"/>
                      <a:pt x="3230" y="2925"/>
                    </a:cubicBezTo>
                    <a:cubicBezTo>
                      <a:pt x="3132" y="2799"/>
                      <a:pt x="3069" y="2646"/>
                      <a:pt x="3078" y="2493"/>
                    </a:cubicBezTo>
                    <a:cubicBezTo>
                      <a:pt x="3096" y="2169"/>
                      <a:pt x="3257" y="1872"/>
                      <a:pt x="3518" y="1683"/>
                    </a:cubicBezTo>
                    <a:cubicBezTo>
                      <a:pt x="3851" y="1404"/>
                      <a:pt x="4193" y="1269"/>
                      <a:pt x="4490" y="1269"/>
                    </a:cubicBezTo>
                    <a:close/>
                    <a:moveTo>
                      <a:pt x="6506" y="0"/>
                    </a:moveTo>
                    <a:cubicBezTo>
                      <a:pt x="4895" y="0"/>
                      <a:pt x="2862" y="972"/>
                      <a:pt x="1242" y="3050"/>
                    </a:cubicBezTo>
                    <a:cubicBezTo>
                      <a:pt x="387" y="4148"/>
                      <a:pt x="9" y="5282"/>
                      <a:pt x="9" y="6308"/>
                    </a:cubicBezTo>
                    <a:cubicBezTo>
                      <a:pt x="0" y="7279"/>
                      <a:pt x="360" y="8215"/>
                      <a:pt x="1026" y="8917"/>
                    </a:cubicBezTo>
                    <a:cubicBezTo>
                      <a:pt x="1665" y="9592"/>
                      <a:pt x="2592" y="10023"/>
                      <a:pt x="3734" y="10077"/>
                    </a:cubicBezTo>
                    <a:lnTo>
                      <a:pt x="3878" y="10077"/>
                    </a:lnTo>
                    <a:cubicBezTo>
                      <a:pt x="5156" y="10077"/>
                      <a:pt x="6730" y="9403"/>
                      <a:pt x="7963" y="8305"/>
                    </a:cubicBezTo>
                    <a:cubicBezTo>
                      <a:pt x="9196" y="7207"/>
                      <a:pt x="10087" y="5714"/>
                      <a:pt x="10078" y="4139"/>
                    </a:cubicBezTo>
                    <a:cubicBezTo>
                      <a:pt x="10078" y="3113"/>
                      <a:pt x="9709" y="2025"/>
                      <a:pt x="8791" y="945"/>
                    </a:cubicBezTo>
                    <a:cubicBezTo>
                      <a:pt x="8260" y="324"/>
                      <a:pt x="7459" y="0"/>
                      <a:pt x="6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434343">
                      <a:alpha val="65490"/>
                      <a:alpha val="9770"/>
                    </a:srgbClr>
                  </a:gs>
                  <a:gs pos="38000">
                    <a:srgbClr val="434343">
                      <a:alpha val="9803"/>
                      <a:alpha val="9770"/>
                    </a:srgbClr>
                  </a:gs>
                  <a:gs pos="63000">
                    <a:srgbClr val="434343">
                      <a:alpha val="9803"/>
                      <a:alpha val="9770"/>
                    </a:srgbClr>
                  </a:gs>
                  <a:gs pos="100000">
                    <a:srgbClr val="434343">
                      <a:alpha val="65490"/>
                      <a:alpha val="9770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42"/>
              <p:cNvSpPr/>
              <p:nvPr/>
            </p:nvSpPr>
            <p:spPr>
              <a:xfrm rot="1221850">
                <a:off x="7419265" y="1096949"/>
                <a:ext cx="19397" cy="11349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585" extrusionOk="0">
                    <a:moveTo>
                      <a:pt x="739" y="0"/>
                    </a:moveTo>
                    <a:cubicBezTo>
                      <a:pt x="595" y="9"/>
                      <a:pt x="460" y="36"/>
                      <a:pt x="334" y="90"/>
                    </a:cubicBezTo>
                    <a:cubicBezTo>
                      <a:pt x="82" y="189"/>
                      <a:pt x="1" y="342"/>
                      <a:pt x="1" y="414"/>
                    </a:cubicBezTo>
                    <a:cubicBezTo>
                      <a:pt x="10" y="468"/>
                      <a:pt x="19" y="513"/>
                      <a:pt x="100" y="549"/>
                    </a:cubicBezTo>
                    <a:cubicBezTo>
                      <a:pt x="163" y="576"/>
                      <a:pt x="235" y="585"/>
                      <a:pt x="298" y="585"/>
                    </a:cubicBezTo>
                    <a:cubicBezTo>
                      <a:pt x="433" y="585"/>
                      <a:pt x="559" y="558"/>
                      <a:pt x="685" y="513"/>
                    </a:cubicBezTo>
                    <a:cubicBezTo>
                      <a:pt x="783" y="468"/>
                      <a:pt x="882" y="396"/>
                      <a:pt x="945" y="306"/>
                    </a:cubicBezTo>
                    <a:cubicBezTo>
                      <a:pt x="981" y="252"/>
                      <a:pt x="999" y="198"/>
                      <a:pt x="999" y="135"/>
                    </a:cubicBezTo>
                    <a:lnTo>
                      <a:pt x="999" y="90"/>
                    </a:lnTo>
                    <a:cubicBezTo>
                      <a:pt x="999" y="90"/>
                      <a:pt x="999" y="72"/>
                      <a:pt x="963" y="54"/>
                    </a:cubicBezTo>
                    <a:cubicBezTo>
                      <a:pt x="891" y="18"/>
                      <a:pt x="810" y="0"/>
                      <a:pt x="7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42"/>
              <p:cNvSpPr/>
              <p:nvPr/>
            </p:nvSpPr>
            <p:spPr>
              <a:xfrm rot="1221850">
                <a:off x="7367346" y="1094118"/>
                <a:ext cx="24111" cy="20796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1072" extrusionOk="0">
                    <a:moveTo>
                      <a:pt x="1017" y="1"/>
                    </a:moveTo>
                    <a:cubicBezTo>
                      <a:pt x="747" y="28"/>
                      <a:pt x="495" y="136"/>
                      <a:pt x="306" y="316"/>
                    </a:cubicBezTo>
                    <a:cubicBezTo>
                      <a:pt x="81" y="496"/>
                      <a:pt x="0" y="694"/>
                      <a:pt x="9" y="820"/>
                    </a:cubicBezTo>
                    <a:cubicBezTo>
                      <a:pt x="0" y="874"/>
                      <a:pt x="27" y="937"/>
                      <a:pt x="63" y="982"/>
                    </a:cubicBezTo>
                    <a:cubicBezTo>
                      <a:pt x="108" y="1036"/>
                      <a:pt x="171" y="1063"/>
                      <a:pt x="243" y="1072"/>
                    </a:cubicBezTo>
                    <a:lnTo>
                      <a:pt x="288" y="1072"/>
                    </a:lnTo>
                    <a:cubicBezTo>
                      <a:pt x="450" y="1063"/>
                      <a:pt x="612" y="1009"/>
                      <a:pt x="756" y="928"/>
                    </a:cubicBezTo>
                    <a:cubicBezTo>
                      <a:pt x="918" y="838"/>
                      <a:pt x="1053" y="712"/>
                      <a:pt x="1161" y="550"/>
                    </a:cubicBezTo>
                    <a:cubicBezTo>
                      <a:pt x="1215" y="469"/>
                      <a:pt x="1242" y="370"/>
                      <a:pt x="1242" y="271"/>
                    </a:cubicBezTo>
                    <a:cubicBezTo>
                      <a:pt x="1242" y="199"/>
                      <a:pt x="1233" y="136"/>
                      <a:pt x="1197" y="73"/>
                    </a:cubicBezTo>
                    <a:lnTo>
                      <a:pt x="1152" y="28"/>
                    </a:lnTo>
                    <a:cubicBezTo>
                      <a:pt x="1107" y="10"/>
                      <a:pt x="1062" y="1"/>
                      <a:pt x="10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42"/>
              <p:cNvSpPr/>
              <p:nvPr/>
            </p:nvSpPr>
            <p:spPr>
              <a:xfrm rot="1221850">
                <a:off x="7269650" y="1120746"/>
                <a:ext cx="195486" cy="137563"/>
              </a:xfrm>
              <a:custGeom>
                <a:avLst/>
                <a:gdLst/>
                <a:ahLst/>
                <a:cxnLst/>
                <a:rect l="l" t="t" r="r" b="b"/>
                <a:pathLst>
                  <a:path w="10078" h="7091" extrusionOk="0">
                    <a:moveTo>
                      <a:pt x="9916" y="0"/>
                    </a:moveTo>
                    <a:cubicBezTo>
                      <a:pt x="9763" y="2376"/>
                      <a:pt x="7828" y="4688"/>
                      <a:pt x="5327" y="4949"/>
                    </a:cubicBezTo>
                    <a:cubicBezTo>
                      <a:pt x="5155" y="4966"/>
                      <a:pt x="4980" y="4975"/>
                      <a:pt x="4805" y="4975"/>
                    </a:cubicBezTo>
                    <a:cubicBezTo>
                      <a:pt x="3499" y="4975"/>
                      <a:pt x="2130" y="4494"/>
                      <a:pt x="1377" y="3384"/>
                    </a:cubicBezTo>
                    <a:cubicBezTo>
                      <a:pt x="747" y="2466"/>
                      <a:pt x="666" y="1476"/>
                      <a:pt x="927" y="504"/>
                    </a:cubicBezTo>
                    <a:lnTo>
                      <a:pt x="927" y="504"/>
                    </a:lnTo>
                    <a:cubicBezTo>
                      <a:pt x="297" y="1458"/>
                      <a:pt x="9" y="2430"/>
                      <a:pt x="9" y="3321"/>
                    </a:cubicBezTo>
                    <a:cubicBezTo>
                      <a:pt x="0" y="4292"/>
                      <a:pt x="360" y="5228"/>
                      <a:pt x="1026" y="5930"/>
                    </a:cubicBezTo>
                    <a:cubicBezTo>
                      <a:pt x="1665" y="6605"/>
                      <a:pt x="2592" y="7036"/>
                      <a:pt x="3734" y="7090"/>
                    </a:cubicBezTo>
                    <a:lnTo>
                      <a:pt x="3878" y="7090"/>
                    </a:lnTo>
                    <a:cubicBezTo>
                      <a:pt x="5156" y="7090"/>
                      <a:pt x="6730" y="6416"/>
                      <a:pt x="7963" y="5318"/>
                    </a:cubicBezTo>
                    <a:cubicBezTo>
                      <a:pt x="9187" y="4220"/>
                      <a:pt x="10078" y="2727"/>
                      <a:pt x="10078" y="1152"/>
                    </a:cubicBezTo>
                    <a:cubicBezTo>
                      <a:pt x="10078" y="765"/>
                      <a:pt x="10024" y="378"/>
                      <a:pt x="9916" y="0"/>
                    </a:cubicBezTo>
                    <a:close/>
                  </a:path>
                </a:pathLst>
              </a:custGeom>
              <a:solidFill>
                <a:srgbClr val="000000">
                  <a:alpha val="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42"/>
              <p:cNvSpPr/>
              <p:nvPr/>
            </p:nvSpPr>
            <p:spPr>
              <a:xfrm rot="1222102">
                <a:off x="7271873" y="1056769"/>
                <a:ext cx="211278" cy="211133"/>
              </a:xfrm>
              <a:custGeom>
                <a:avLst/>
                <a:gdLst/>
                <a:ahLst/>
                <a:cxnLst/>
                <a:rect l="l" t="t" r="r" b="b"/>
                <a:pathLst>
                  <a:path w="11104" h="11095" extrusionOk="0">
                    <a:moveTo>
                      <a:pt x="7019" y="513"/>
                    </a:moveTo>
                    <a:cubicBezTo>
                      <a:pt x="7972" y="513"/>
                      <a:pt x="8773" y="846"/>
                      <a:pt x="9295" y="1458"/>
                    </a:cubicBezTo>
                    <a:cubicBezTo>
                      <a:pt x="10222" y="2547"/>
                      <a:pt x="10591" y="3626"/>
                      <a:pt x="10591" y="4661"/>
                    </a:cubicBezTo>
                    <a:cubicBezTo>
                      <a:pt x="10591" y="6236"/>
                      <a:pt x="9709" y="7720"/>
                      <a:pt x="8476" y="8818"/>
                    </a:cubicBezTo>
                    <a:cubicBezTo>
                      <a:pt x="7234" y="9916"/>
                      <a:pt x="5669" y="10590"/>
                      <a:pt x="4391" y="10590"/>
                    </a:cubicBezTo>
                    <a:lnTo>
                      <a:pt x="4247" y="10590"/>
                    </a:lnTo>
                    <a:cubicBezTo>
                      <a:pt x="3105" y="10545"/>
                      <a:pt x="2178" y="10105"/>
                      <a:pt x="1539" y="9430"/>
                    </a:cubicBezTo>
                    <a:cubicBezTo>
                      <a:pt x="873" y="8728"/>
                      <a:pt x="513" y="7792"/>
                      <a:pt x="522" y="6830"/>
                    </a:cubicBezTo>
                    <a:cubicBezTo>
                      <a:pt x="522" y="5804"/>
                      <a:pt x="900" y="4661"/>
                      <a:pt x="1746" y="3563"/>
                    </a:cubicBezTo>
                    <a:cubicBezTo>
                      <a:pt x="3366" y="1485"/>
                      <a:pt x="5399" y="513"/>
                      <a:pt x="7019" y="513"/>
                    </a:cubicBezTo>
                    <a:close/>
                    <a:moveTo>
                      <a:pt x="7019" y="0"/>
                    </a:moveTo>
                    <a:lnTo>
                      <a:pt x="7019" y="9"/>
                    </a:lnTo>
                    <a:cubicBezTo>
                      <a:pt x="5201" y="9"/>
                      <a:pt x="3051" y="1071"/>
                      <a:pt x="1350" y="3258"/>
                    </a:cubicBezTo>
                    <a:cubicBezTo>
                      <a:pt x="432" y="4427"/>
                      <a:pt x="19" y="5678"/>
                      <a:pt x="19" y="6821"/>
                    </a:cubicBezTo>
                    <a:cubicBezTo>
                      <a:pt x="1" y="7918"/>
                      <a:pt x="414" y="8980"/>
                      <a:pt x="1170" y="9781"/>
                    </a:cubicBezTo>
                    <a:cubicBezTo>
                      <a:pt x="1899" y="10554"/>
                      <a:pt x="2970" y="11040"/>
                      <a:pt x="4220" y="11094"/>
                    </a:cubicBezTo>
                    <a:lnTo>
                      <a:pt x="4391" y="11094"/>
                    </a:lnTo>
                    <a:cubicBezTo>
                      <a:pt x="5840" y="11094"/>
                      <a:pt x="7495" y="10357"/>
                      <a:pt x="8809" y="9196"/>
                    </a:cubicBezTo>
                    <a:cubicBezTo>
                      <a:pt x="10123" y="8035"/>
                      <a:pt x="11094" y="6425"/>
                      <a:pt x="11103" y="4652"/>
                    </a:cubicBezTo>
                    <a:cubicBezTo>
                      <a:pt x="11103" y="3500"/>
                      <a:pt x="10681" y="2295"/>
                      <a:pt x="9691" y="1125"/>
                    </a:cubicBezTo>
                    <a:cubicBezTo>
                      <a:pt x="9052" y="378"/>
                      <a:pt x="8089" y="0"/>
                      <a:pt x="7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42"/>
              <p:cNvSpPr/>
              <p:nvPr/>
            </p:nvSpPr>
            <p:spPr>
              <a:xfrm rot="1221850">
                <a:off x="7419265" y="1096949"/>
                <a:ext cx="19397" cy="11349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585" extrusionOk="0">
                    <a:moveTo>
                      <a:pt x="739" y="0"/>
                    </a:moveTo>
                    <a:cubicBezTo>
                      <a:pt x="595" y="9"/>
                      <a:pt x="460" y="36"/>
                      <a:pt x="334" y="90"/>
                    </a:cubicBezTo>
                    <a:cubicBezTo>
                      <a:pt x="82" y="189"/>
                      <a:pt x="1" y="342"/>
                      <a:pt x="1" y="414"/>
                    </a:cubicBezTo>
                    <a:cubicBezTo>
                      <a:pt x="10" y="468"/>
                      <a:pt x="19" y="513"/>
                      <a:pt x="100" y="549"/>
                    </a:cubicBezTo>
                    <a:cubicBezTo>
                      <a:pt x="163" y="576"/>
                      <a:pt x="235" y="585"/>
                      <a:pt x="298" y="585"/>
                    </a:cubicBezTo>
                    <a:cubicBezTo>
                      <a:pt x="433" y="585"/>
                      <a:pt x="559" y="558"/>
                      <a:pt x="685" y="513"/>
                    </a:cubicBezTo>
                    <a:cubicBezTo>
                      <a:pt x="783" y="468"/>
                      <a:pt x="882" y="396"/>
                      <a:pt x="945" y="306"/>
                    </a:cubicBezTo>
                    <a:cubicBezTo>
                      <a:pt x="981" y="252"/>
                      <a:pt x="999" y="198"/>
                      <a:pt x="999" y="135"/>
                    </a:cubicBezTo>
                    <a:lnTo>
                      <a:pt x="999" y="90"/>
                    </a:lnTo>
                    <a:cubicBezTo>
                      <a:pt x="999" y="90"/>
                      <a:pt x="999" y="72"/>
                      <a:pt x="963" y="54"/>
                    </a:cubicBezTo>
                    <a:cubicBezTo>
                      <a:pt x="891" y="18"/>
                      <a:pt x="810" y="0"/>
                      <a:pt x="7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42"/>
              <p:cNvSpPr/>
              <p:nvPr/>
            </p:nvSpPr>
            <p:spPr>
              <a:xfrm rot="1221850">
                <a:off x="7367346" y="1094118"/>
                <a:ext cx="24111" cy="20796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1072" extrusionOk="0">
                    <a:moveTo>
                      <a:pt x="1017" y="1"/>
                    </a:moveTo>
                    <a:cubicBezTo>
                      <a:pt x="747" y="28"/>
                      <a:pt x="495" y="136"/>
                      <a:pt x="306" y="316"/>
                    </a:cubicBezTo>
                    <a:cubicBezTo>
                      <a:pt x="81" y="496"/>
                      <a:pt x="0" y="694"/>
                      <a:pt x="9" y="820"/>
                    </a:cubicBezTo>
                    <a:cubicBezTo>
                      <a:pt x="0" y="874"/>
                      <a:pt x="27" y="937"/>
                      <a:pt x="63" y="982"/>
                    </a:cubicBezTo>
                    <a:cubicBezTo>
                      <a:pt x="108" y="1036"/>
                      <a:pt x="171" y="1063"/>
                      <a:pt x="243" y="1072"/>
                    </a:cubicBezTo>
                    <a:lnTo>
                      <a:pt x="288" y="1072"/>
                    </a:lnTo>
                    <a:cubicBezTo>
                      <a:pt x="450" y="1063"/>
                      <a:pt x="612" y="1009"/>
                      <a:pt x="756" y="928"/>
                    </a:cubicBezTo>
                    <a:cubicBezTo>
                      <a:pt x="918" y="838"/>
                      <a:pt x="1053" y="712"/>
                      <a:pt x="1161" y="550"/>
                    </a:cubicBezTo>
                    <a:cubicBezTo>
                      <a:pt x="1215" y="469"/>
                      <a:pt x="1242" y="370"/>
                      <a:pt x="1242" y="271"/>
                    </a:cubicBezTo>
                    <a:cubicBezTo>
                      <a:pt x="1242" y="199"/>
                      <a:pt x="1233" y="136"/>
                      <a:pt x="1197" y="73"/>
                    </a:cubicBezTo>
                    <a:lnTo>
                      <a:pt x="1152" y="28"/>
                    </a:lnTo>
                    <a:cubicBezTo>
                      <a:pt x="1107" y="10"/>
                      <a:pt x="1062" y="1"/>
                      <a:pt x="10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0" name="Google Shape;1710;p42"/>
            <p:cNvGrpSpPr/>
            <p:nvPr/>
          </p:nvGrpSpPr>
          <p:grpSpPr>
            <a:xfrm rot="-3565937">
              <a:off x="6949228" y="568423"/>
              <a:ext cx="576548" cy="478822"/>
              <a:chOff x="6845488" y="1185354"/>
              <a:chExt cx="643704" cy="534595"/>
            </a:xfrm>
          </p:grpSpPr>
          <p:sp>
            <p:nvSpPr>
              <p:cNvPr id="1711" name="Google Shape;1711;p42"/>
              <p:cNvSpPr/>
              <p:nvPr/>
            </p:nvSpPr>
            <p:spPr>
              <a:xfrm rot="422334">
                <a:off x="7166561" y="1454846"/>
                <a:ext cx="67171" cy="131958"/>
              </a:xfrm>
              <a:custGeom>
                <a:avLst/>
                <a:gdLst/>
                <a:ahLst/>
                <a:cxnLst/>
                <a:rect l="l" t="t" r="r" b="b"/>
                <a:pathLst>
                  <a:path w="3043" h="5978" extrusionOk="0">
                    <a:moveTo>
                      <a:pt x="1027" y="1"/>
                    </a:moveTo>
                    <a:cubicBezTo>
                      <a:pt x="973" y="298"/>
                      <a:pt x="901" y="649"/>
                      <a:pt x="820" y="1036"/>
                    </a:cubicBezTo>
                    <a:cubicBezTo>
                      <a:pt x="604" y="2097"/>
                      <a:pt x="352" y="3411"/>
                      <a:pt x="181" y="4428"/>
                    </a:cubicBezTo>
                    <a:cubicBezTo>
                      <a:pt x="91" y="4914"/>
                      <a:pt x="28" y="5399"/>
                      <a:pt x="1" y="5885"/>
                    </a:cubicBezTo>
                    <a:lnTo>
                      <a:pt x="1" y="5894"/>
                    </a:lnTo>
                    <a:cubicBezTo>
                      <a:pt x="55" y="5912"/>
                      <a:pt x="118" y="5921"/>
                      <a:pt x="181" y="5930"/>
                    </a:cubicBezTo>
                    <a:cubicBezTo>
                      <a:pt x="375" y="5960"/>
                      <a:pt x="575" y="5978"/>
                      <a:pt x="771" y="5978"/>
                    </a:cubicBezTo>
                    <a:cubicBezTo>
                      <a:pt x="811" y="5978"/>
                      <a:pt x="852" y="5977"/>
                      <a:pt x="892" y="5975"/>
                    </a:cubicBezTo>
                    <a:cubicBezTo>
                      <a:pt x="932" y="5976"/>
                      <a:pt x="973" y="5976"/>
                      <a:pt x="1014" y="5976"/>
                    </a:cubicBezTo>
                    <a:cubicBezTo>
                      <a:pt x="1621" y="5976"/>
                      <a:pt x="2227" y="5913"/>
                      <a:pt x="2826" y="5795"/>
                    </a:cubicBezTo>
                    <a:cubicBezTo>
                      <a:pt x="2898" y="5777"/>
                      <a:pt x="2970" y="5759"/>
                      <a:pt x="3042" y="5732"/>
                    </a:cubicBezTo>
                    <a:cubicBezTo>
                      <a:pt x="3033" y="5651"/>
                      <a:pt x="3015" y="5570"/>
                      <a:pt x="2997" y="5489"/>
                    </a:cubicBezTo>
                    <a:cubicBezTo>
                      <a:pt x="2961" y="5345"/>
                      <a:pt x="2907" y="5157"/>
                      <a:pt x="2844" y="4941"/>
                    </a:cubicBezTo>
                    <a:cubicBezTo>
                      <a:pt x="2709" y="4509"/>
                      <a:pt x="2529" y="3969"/>
                      <a:pt x="2322" y="3402"/>
                    </a:cubicBezTo>
                    <a:cubicBezTo>
                      <a:pt x="1908" y="2259"/>
                      <a:pt x="1414" y="982"/>
                      <a:pt x="1081" y="136"/>
                    </a:cubicBezTo>
                    <a:cubicBezTo>
                      <a:pt x="1063" y="91"/>
                      <a:pt x="1045" y="46"/>
                      <a:pt x="1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42"/>
              <p:cNvSpPr/>
              <p:nvPr/>
            </p:nvSpPr>
            <p:spPr>
              <a:xfrm rot="422334">
                <a:off x="6883178" y="1233143"/>
                <a:ext cx="566658" cy="441146"/>
              </a:xfrm>
              <a:custGeom>
                <a:avLst/>
                <a:gdLst/>
                <a:ahLst/>
                <a:cxnLst/>
                <a:rect l="l" t="t" r="r" b="b"/>
                <a:pathLst>
                  <a:path w="25671" h="19985" extrusionOk="0">
                    <a:moveTo>
                      <a:pt x="1458" y="1"/>
                    </a:moveTo>
                    <a:cubicBezTo>
                      <a:pt x="469" y="2178"/>
                      <a:pt x="1" y="4374"/>
                      <a:pt x="1" y="6470"/>
                    </a:cubicBezTo>
                    <a:cubicBezTo>
                      <a:pt x="1" y="9682"/>
                      <a:pt x="1107" y="12660"/>
                      <a:pt x="3195" y="15018"/>
                    </a:cubicBezTo>
                    <a:cubicBezTo>
                      <a:pt x="5282" y="17366"/>
                      <a:pt x="8359" y="19084"/>
                      <a:pt x="12309" y="19750"/>
                    </a:cubicBezTo>
                    <a:cubicBezTo>
                      <a:pt x="13182" y="19903"/>
                      <a:pt x="14073" y="19984"/>
                      <a:pt x="14972" y="19984"/>
                    </a:cubicBezTo>
                    <a:cubicBezTo>
                      <a:pt x="19021" y="19984"/>
                      <a:pt x="21649" y="18257"/>
                      <a:pt x="23322" y="16466"/>
                    </a:cubicBezTo>
                    <a:cubicBezTo>
                      <a:pt x="24321" y="15395"/>
                      <a:pt x="25113" y="14163"/>
                      <a:pt x="25670" y="12804"/>
                    </a:cubicBezTo>
                    <a:lnTo>
                      <a:pt x="24105" y="11976"/>
                    </a:lnTo>
                    <a:cubicBezTo>
                      <a:pt x="23619" y="13110"/>
                      <a:pt x="22818" y="14541"/>
                      <a:pt x="21469" y="15746"/>
                    </a:cubicBezTo>
                    <a:cubicBezTo>
                      <a:pt x="20020" y="17042"/>
                      <a:pt x="17942" y="18041"/>
                      <a:pt x="15044" y="18041"/>
                    </a:cubicBezTo>
                    <a:cubicBezTo>
                      <a:pt x="14253" y="18032"/>
                      <a:pt x="13470" y="17969"/>
                      <a:pt x="12696" y="17843"/>
                    </a:cubicBezTo>
                    <a:cubicBezTo>
                      <a:pt x="9097" y="17258"/>
                      <a:pt x="6398" y="15836"/>
                      <a:pt x="4589" y="13848"/>
                    </a:cubicBezTo>
                    <a:cubicBezTo>
                      <a:pt x="2790" y="11859"/>
                      <a:pt x="1890" y="9304"/>
                      <a:pt x="1890" y="6506"/>
                    </a:cubicBezTo>
                    <a:cubicBezTo>
                      <a:pt x="1890" y="4697"/>
                      <a:pt x="2268" y="2772"/>
                      <a:pt x="3006" y="820"/>
                    </a:cubicBezTo>
                    <a:lnTo>
                      <a:pt x="14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2"/>
              <p:cNvSpPr/>
              <p:nvPr/>
            </p:nvSpPr>
            <p:spPr>
              <a:xfrm rot="422334">
                <a:off x="6938089" y="1257015"/>
                <a:ext cx="468915" cy="363667"/>
              </a:xfrm>
              <a:custGeom>
                <a:avLst/>
                <a:gdLst/>
                <a:ahLst/>
                <a:cxnLst/>
                <a:rect l="l" t="t" r="r" b="b"/>
                <a:pathLst>
                  <a:path w="21243" h="16475" extrusionOk="0">
                    <a:moveTo>
                      <a:pt x="2069" y="2115"/>
                    </a:moveTo>
                    <a:cubicBezTo>
                      <a:pt x="2150" y="2115"/>
                      <a:pt x="2231" y="2133"/>
                      <a:pt x="2303" y="2160"/>
                    </a:cubicBezTo>
                    <a:cubicBezTo>
                      <a:pt x="2384" y="2187"/>
                      <a:pt x="2474" y="2223"/>
                      <a:pt x="2573" y="2268"/>
                    </a:cubicBezTo>
                    <a:cubicBezTo>
                      <a:pt x="2780" y="2349"/>
                      <a:pt x="3032" y="2466"/>
                      <a:pt x="3320" y="2610"/>
                    </a:cubicBezTo>
                    <a:cubicBezTo>
                      <a:pt x="3896" y="2898"/>
                      <a:pt x="4607" y="3276"/>
                      <a:pt x="5309" y="3653"/>
                    </a:cubicBezTo>
                    <a:cubicBezTo>
                      <a:pt x="6703" y="4418"/>
                      <a:pt x="8026" y="5165"/>
                      <a:pt x="8026" y="5165"/>
                    </a:cubicBezTo>
                    <a:cubicBezTo>
                      <a:pt x="8116" y="5219"/>
                      <a:pt x="8161" y="5318"/>
                      <a:pt x="8152" y="5426"/>
                    </a:cubicBezTo>
                    <a:cubicBezTo>
                      <a:pt x="8134" y="5525"/>
                      <a:pt x="8053" y="5615"/>
                      <a:pt x="7954" y="5633"/>
                    </a:cubicBezTo>
                    <a:cubicBezTo>
                      <a:pt x="7954" y="5633"/>
                      <a:pt x="5462" y="6209"/>
                      <a:pt x="3617" y="6497"/>
                    </a:cubicBezTo>
                    <a:cubicBezTo>
                      <a:pt x="3113" y="6587"/>
                      <a:pt x="2600" y="6641"/>
                      <a:pt x="2096" y="6659"/>
                    </a:cubicBezTo>
                    <a:cubicBezTo>
                      <a:pt x="2007" y="6659"/>
                      <a:pt x="1917" y="6659"/>
                      <a:pt x="1836" y="6650"/>
                    </a:cubicBezTo>
                    <a:cubicBezTo>
                      <a:pt x="1755" y="6641"/>
                      <a:pt x="1674" y="6614"/>
                      <a:pt x="1602" y="6578"/>
                    </a:cubicBezTo>
                    <a:cubicBezTo>
                      <a:pt x="1512" y="6524"/>
                      <a:pt x="1440" y="6443"/>
                      <a:pt x="1404" y="6344"/>
                    </a:cubicBezTo>
                    <a:cubicBezTo>
                      <a:pt x="1359" y="6254"/>
                      <a:pt x="1323" y="6155"/>
                      <a:pt x="1305" y="6056"/>
                    </a:cubicBezTo>
                    <a:cubicBezTo>
                      <a:pt x="1260" y="5822"/>
                      <a:pt x="1242" y="5588"/>
                      <a:pt x="1251" y="5345"/>
                    </a:cubicBezTo>
                    <a:cubicBezTo>
                      <a:pt x="1251" y="4814"/>
                      <a:pt x="1296" y="4283"/>
                      <a:pt x="1386" y="3761"/>
                    </a:cubicBezTo>
                    <a:cubicBezTo>
                      <a:pt x="1440" y="3321"/>
                      <a:pt x="1548" y="2898"/>
                      <a:pt x="1683" y="2484"/>
                    </a:cubicBezTo>
                    <a:cubicBezTo>
                      <a:pt x="1710" y="2403"/>
                      <a:pt x="1746" y="2331"/>
                      <a:pt x="1800" y="2259"/>
                    </a:cubicBezTo>
                    <a:cubicBezTo>
                      <a:pt x="1827" y="2214"/>
                      <a:pt x="1872" y="2178"/>
                      <a:pt x="1926" y="2151"/>
                    </a:cubicBezTo>
                    <a:cubicBezTo>
                      <a:pt x="1971" y="2124"/>
                      <a:pt x="2024" y="2115"/>
                      <a:pt x="2069" y="2115"/>
                    </a:cubicBezTo>
                    <a:close/>
                    <a:moveTo>
                      <a:pt x="8517" y="6367"/>
                    </a:moveTo>
                    <a:cubicBezTo>
                      <a:pt x="8610" y="6367"/>
                      <a:pt x="8697" y="6418"/>
                      <a:pt x="8737" y="6497"/>
                    </a:cubicBezTo>
                    <a:cubicBezTo>
                      <a:pt x="8791" y="6587"/>
                      <a:pt x="8782" y="6704"/>
                      <a:pt x="8710" y="6785"/>
                    </a:cubicBezTo>
                    <a:cubicBezTo>
                      <a:pt x="8710" y="6785"/>
                      <a:pt x="6793" y="8962"/>
                      <a:pt x="5489" y="10375"/>
                    </a:cubicBezTo>
                    <a:cubicBezTo>
                      <a:pt x="5057" y="10842"/>
                      <a:pt x="4688" y="11220"/>
                      <a:pt x="4472" y="11427"/>
                    </a:cubicBezTo>
                    <a:cubicBezTo>
                      <a:pt x="4418" y="11472"/>
                      <a:pt x="4364" y="11517"/>
                      <a:pt x="4310" y="11553"/>
                    </a:cubicBezTo>
                    <a:cubicBezTo>
                      <a:pt x="4247" y="11598"/>
                      <a:pt x="4166" y="11625"/>
                      <a:pt x="4085" y="11625"/>
                    </a:cubicBezTo>
                    <a:cubicBezTo>
                      <a:pt x="3950" y="11616"/>
                      <a:pt x="3824" y="11562"/>
                      <a:pt x="3725" y="11481"/>
                    </a:cubicBezTo>
                    <a:cubicBezTo>
                      <a:pt x="3608" y="11400"/>
                      <a:pt x="3509" y="11301"/>
                      <a:pt x="3419" y="11202"/>
                    </a:cubicBezTo>
                    <a:cubicBezTo>
                      <a:pt x="3185" y="10932"/>
                      <a:pt x="2978" y="10653"/>
                      <a:pt x="2789" y="10357"/>
                    </a:cubicBezTo>
                    <a:cubicBezTo>
                      <a:pt x="2411" y="9772"/>
                      <a:pt x="2087" y="9160"/>
                      <a:pt x="1827" y="8521"/>
                    </a:cubicBezTo>
                    <a:cubicBezTo>
                      <a:pt x="1782" y="8404"/>
                      <a:pt x="1755" y="8287"/>
                      <a:pt x="1746" y="8161"/>
                    </a:cubicBezTo>
                    <a:lnTo>
                      <a:pt x="1746" y="8134"/>
                    </a:lnTo>
                    <a:cubicBezTo>
                      <a:pt x="1746" y="8062"/>
                      <a:pt x="1782" y="7990"/>
                      <a:pt x="1827" y="7936"/>
                    </a:cubicBezTo>
                    <a:cubicBezTo>
                      <a:pt x="1863" y="7900"/>
                      <a:pt x="1899" y="7873"/>
                      <a:pt x="1935" y="7846"/>
                    </a:cubicBezTo>
                    <a:cubicBezTo>
                      <a:pt x="2024" y="7792"/>
                      <a:pt x="2105" y="7756"/>
                      <a:pt x="2195" y="7720"/>
                    </a:cubicBezTo>
                    <a:cubicBezTo>
                      <a:pt x="2447" y="7621"/>
                      <a:pt x="2708" y="7540"/>
                      <a:pt x="2969" y="7477"/>
                    </a:cubicBezTo>
                    <a:cubicBezTo>
                      <a:pt x="3590" y="7306"/>
                      <a:pt x="4409" y="7135"/>
                      <a:pt x="5219" y="6965"/>
                    </a:cubicBezTo>
                    <a:cubicBezTo>
                      <a:pt x="6847" y="6641"/>
                      <a:pt x="8467" y="6371"/>
                      <a:pt x="8476" y="6371"/>
                    </a:cubicBezTo>
                    <a:cubicBezTo>
                      <a:pt x="8490" y="6368"/>
                      <a:pt x="8504" y="6367"/>
                      <a:pt x="8517" y="6367"/>
                    </a:cubicBezTo>
                    <a:close/>
                    <a:moveTo>
                      <a:pt x="13246" y="7668"/>
                    </a:moveTo>
                    <a:cubicBezTo>
                      <a:pt x="13291" y="7668"/>
                      <a:pt x="13337" y="7679"/>
                      <a:pt x="13379" y="7702"/>
                    </a:cubicBezTo>
                    <a:cubicBezTo>
                      <a:pt x="13379" y="7702"/>
                      <a:pt x="15917" y="9160"/>
                      <a:pt x="17536" y="10240"/>
                    </a:cubicBezTo>
                    <a:cubicBezTo>
                      <a:pt x="17968" y="10509"/>
                      <a:pt x="18373" y="10806"/>
                      <a:pt x="18760" y="11139"/>
                    </a:cubicBezTo>
                    <a:cubicBezTo>
                      <a:pt x="18823" y="11193"/>
                      <a:pt x="18877" y="11265"/>
                      <a:pt x="18913" y="11337"/>
                    </a:cubicBezTo>
                    <a:cubicBezTo>
                      <a:pt x="18949" y="11391"/>
                      <a:pt x="18967" y="11445"/>
                      <a:pt x="18967" y="11508"/>
                    </a:cubicBezTo>
                    <a:lnTo>
                      <a:pt x="18967" y="11544"/>
                    </a:lnTo>
                    <a:cubicBezTo>
                      <a:pt x="18949" y="11616"/>
                      <a:pt x="18931" y="11688"/>
                      <a:pt x="18895" y="11751"/>
                    </a:cubicBezTo>
                    <a:cubicBezTo>
                      <a:pt x="18859" y="11823"/>
                      <a:pt x="18823" y="11895"/>
                      <a:pt x="18778" y="11967"/>
                    </a:cubicBezTo>
                    <a:cubicBezTo>
                      <a:pt x="18688" y="12120"/>
                      <a:pt x="18562" y="12291"/>
                      <a:pt x="18418" y="12480"/>
                    </a:cubicBezTo>
                    <a:cubicBezTo>
                      <a:pt x="18103" y="12885"/>
                      <a:pt x="17761" y="13263"/>
                      <a:pt x="17401" y="13623"/>
                    </a:cubicBezTo>
                    <a:cubicBezTo>
                      <a:pt x="17203" y="13830"/>
                      <a:pt x="16978" y="14009"/>
                      <a:pt x="16735" y="14162"/>
                    </a:cubicBezTo>
                    <a:cubicBezTo>
                      <a:pt x="16618" y="14243"/>
                      <a:pt x="16483" y="14279"/>
                      <a:pt x="16348" y="14288"/>
                    </a:cubicBezTo>
                    <a:lnTo>
                      <a:pt x="16321" y="14288"/>
                    </a:lnTo>
                    <a:cubicBezTo>
                      <a:pt x="16258" y="14288"/>
                      <a:pt x="16204" y="14261"/>
                      <a:pt x="16150" y="14234"/>
                    </a:cubicBezTo>
                    <a:cubicBezTo>
                      <a:pt x="16105" y="14207"/>
                      <a:pt x="16069" y="14180"/>
                      <a:pt x="16033" y="14144"/>
                    </a:cubicBezTo>
                    <a:cubicBezTo>
                      <a:pt x="15962" y="14072"/>
                      <a:pt x="15899" y="13991"/>
                      <a:pt x="15845" y="13911"/>
                    </a:cubicBezTo>
                    <a:cubicBezTo>
                      <a:pt x="15683" y="13677"/>
                      <a:pt x="15539" y="13434"/>
                      <a:pt x="15404" y="13191"/>
                    </a:cubicBezTo>
                    <a:cubicBezTo>
                      <a:pt x="15089" y="12606"/>
                      <a:pt x="14711" y="11841"/>
                      <a:pt x="14360" y="11076"/>
                    </a:cubicBezTo>
                    <a:cubicBezTo>
                      <a:pt x="13649" y="9538"/>
                      <a:pt x="13010" y="8017"/>
                      <a:pt x="13010" y="8017"/>
                    </a:cubicBezTo>
                    <a:cubicBezTo>
                      <a:pt x="12974" y="7918"/>
                      <a:pt x="13001" y="7801"/>
                      <a:pt x="13082" y="7729"/>
                    </a:cubicBezTo>
                    <a:cubicBezTo>
                      <a:pt x="13129" y="7688"/>
                      <a:pt x="13187" y="7668"/>
                      <a:pt x="13246" y="7668"/>
                    </a:cubicBezTo>
                    <a:close/>
                    <a:moveTo>
                      <a:pt x="9974" y="7302"/>
                    </a:moveTo>
                    <a:cubicBezTo>
                      <a:pt x="10014" y="7302"/>
                      <a:pt x="10056" y="7312"/>
                      <a:pt x="10095" y="7333"/>
                    </a:cubicBezTo>
                    <a:lnTo>
                      <a:pt x="10095" y="7324"/>
                    </a:lnTo>
                    <a:cubicBezTo>
                      <a:pt x="10194" y="7378"/>
                      <a:pt x="10239" y="7477"/>
                      <a:pt x="10230" y="7585"/>
                    </a:cubicBezTo>
                    <a:cubicBezTo>
                      <a:pt x="10230" y="7585"/>
                      <a:pt x="9807" y="10653"/>
                      <a:pt x="9447" y="12696"/>
                    </a:cubicBezTo>
                    <a:cubicBezTo>
                      <a:pt x="9339" y="13371"/>
                      <a:pt x="9222" y="13938"/>
                      <a:pt x="9132" y="14252"/>
                    </a:cubicBezTo>
                    <a:cubicBezTo>
                      <a:pt x="9114" y="14333"/>
                      <a:pt x="9096" y="14405"/>
                      <a:pt x="9060" y="14468"/>
                    </a:cubicBezTo>
                    <a:cubicBezTo>
                      <a:pt x="9042" y="14513"/>
                      <a:pt x="9015" y="14549"/>
                      <a:pt x="8989" y="14585"/>
                    </a:cubicBezTo>
                    <a:cubicBezTo>
                      <a:pt x="8944" y="14621"/>
                      <a:pt x="8890" y="14657"/>
                      <a:pt x="8836" y="14666"/>
                    </a:cubicBezTo>
                    <a:cubicBezTo>
                      <a:pt x="8800" y="14675"/>
                      <a:pt x="8755" y="14684"/>
                      <a:pt x="8719" y="14684"/>
                    </a:cubicBezTo>
                    <a:cubicBezTo>
                      <a:pt x="8620" y="14684"/>
                      <a:pt x="8530" y="14666"/>
                      <a:pt x="8449" y="14639"/>
                    </a:cubicBezTo>
                    <a:cubicBezTo>
                      <a:pt x="8341" y="14612"/>
                      <a:pt x="8233" y="14576"/>
                      <a:pt x="8134" y="14540"/>
                    </a:cubicBezTo>
                    <a:cubicBezTo>
                      <a:pt x="7909" y="14450"/>
                      <a:pt x="7639" y="14333"/>
                      <a:pt x="7360" y="14198"/>
                    </a:cubicBezTo>
                    <a:cubicBezTo>
                      <a:pt x="6793" y="13929"/>
                      <a:pt x="6172" y="13587"/>
                      <a:pt x="5695" y="13281"/>
                    </a:cubicBezTo>
                    <a:cubicBezTo>
                      <a:pt x="5444" y="13137"/>
                      <a:pt x="5201" y="12957"/>
                      <a:pt x="4985" y="12768"/>
                    </a:cubicBezTo>
                    <a:cubicBezTo>
                      <a:pt x="4940" y="12723"/>
                      <a:pt x="4895" y="12669"/>
                      <a:pt x="4868" y="12624"/>
                    </a:cubicBezTo>
                    <a:cubicBezTo>
                      <a:pt x="4850" y="12579"/>
                      <a:pt x="4832" y="12525"/>
                      <a:pt x="4841" y="12480"/>
                    </a:cubicBezTo>
                    <a:cubicBezTo>
                      <a:pt x="4841" y="12426"/>
                      <a:pt x="4850" y="12372"/>
                      <a:pt x="4868" y="12327"/>
                    </a:cubicBezTo>
                    <a:cubicBezTo>
                      <a:pt x="4886" y="12291"/>
                      <a:pt x="4904" y="12255"/>
                      <a:pt x="4931" y="12219"/>
                    </a:cubicBezTo>
                    <a:cubicBezTo>
                      <a:pt x="4976" y="12129"/>
                      <a:pt x="5039" y="12048"/>
                      <a:pt x="5102" y="11967"/>
                    </a:cubicBezTo>
                    <a:cubicBezTo>
                      <a:pt x="5246" y="11787"/>
                      <a:pt x="5435" y="11571"/>
                      <a:pt x="5668" y="11319"/>
                    </a:cubicBezTo>
                    <a:cubicBezTo>
                      <a:pt x="6136" y="10833"/>
                      <a:pt x="6748" y="10231"/>
                      <a:pt x="7360" y="9646"/>
                    </a:cubicBezTo>
                    <a:cubicBezTo>
                      <a:pt x="8584" y="8476"/>
                      <a:pt x="9798" y="7369"/>
                      <a:pt x="9807" y="7369"/>
                    </a:cubicBezTo>
                    <a:cubicBezTo>
                      <a:pt x="9851" y="7326"/>
                      <a:pt x="9911" y="7302"/>
                      <a:pt x="9974" y="7302"/>
                    </a:cubicBezTo>
                    <a:close/>
                    <a:moveTo>
                      <a:pt x="11742" y="7650"/>
                    </a:moveTo>
                    <a:cubicBezTo>
                      <a:pt x="11838" y="7650"/>
                      <a:pt x="11934" y="7702"/>
                      <a:pt x="11976" y="7810"/>
                    </a:cubicBezTo>
                    <a:cubicBezTo>
                      <a:pt x="11976" y="7810"/>
                      <a:pt x="12426" y="8926"/>
                      <a:pt x="12938" y="10258"/>
                    </a:cubicBezTo>
                    <a:cubicBezTo>
                      <a:pt x="13451" y="11580"/>
                      <a:pt x="14009" y="13110"/>
                      <a:pt x="14243" y="13974"/>
                    </a:cubicBezTo>
                    <a:cubicBezTo>
                      <a:pt x="14306" y="14171"/>
                      <a:pt x="14342" y="14369"/>
                      <a:pt x="14360" y="14567"/>
                    </a:cubicBezTo>
                    <a:cubicBezTo>
                      <a:pt x="14360" y="14612"/>
                      <a:pt x="14351" y="14648"/>
                      <a:pt x="14351" y="14684"/>
                    </a:cubicBezTo>
                    <a:cubicBezTo>
                      <a:pt x="14333" y="14738"/>
                      <a:pt x="14306" y="14792"/>
                      <a:pt x="14270" y="14828"/>
                    </a:cubicBezTo>
                    <a:cubicBezTo>
                      <a:pt x="14216" y="14891"/>
                      <a:pt x="14144" y="14936"/>
                      <a:pt x="14072" y="14963"/>
                    </a:cubicBezTo>
                    <a:cubicBezTo>
                      <a:pt x="14000" y="14999"/>
                      <a:pt x="13919" y="15026"/>
                      <a:pt x="13838" y="15044"/>
                    </a:cubicBezTo>
                    <a:cubicBezTo>
                      <a:pt x="13631" y="15098"/>
                      <a:pt x="13433" y="15134"/>
                      <a:pt x="13217" y="15161"/>
                    </a:cubicBezTo>
                    <a:cubicBezTo>
                      <a:pt x="12713" y="15233"/>
                      <a:pt x="12201" y="15269"/>
                      <a:pt x="11688" y="15269"/>
                    </a:cubicBezTo>
                    <a:cubicBezTo>
                      <a:pt x="11481" y="15269"/>
                      <a:pt x="11274" y="15260"/>
                      <a:pt x="11067" y="15242"/>
                    </a:cubicBezTo>
                    <a:cubicBezTo>
                      <a:pt x="10905" y="15224"/>
                      <a:pt x="10743" y="15197"/>
                      <a:pt x="10590" y="15143"/>
                    </a:cubicBezTo>
                    <a:cubicBezTo>
                      <a:pt x="10482" y="15107"/>
                      <a:pt x="10383" y="15026"/>
                      <a:pt x="10329" y="14927"/>
                    </a:cubicBezTo>
                    <a:cubicBezTo>
                      <a:pt x="10311" y="14882"/>
                      <a:pt x="10293" y="14837"/>
                      <a:pt x="10293" y="14792"/>
                    </a:cubicBezTo>
                    <a:cubicBezTo>
                      <a:pt x="10284" y="14747"/>
                      <a:pt x="10284" y="14711"/>
                      <a:pt x="10284" y="14666"/>
                    </a:cubicBezTo>
                    <a:cubicBezTo>
                      <a:pt x="10311" y="14153"/>
                      <a:pt x="10374" y="13641"/>
                      <a:pt x="10473" y="13128"/>
                    </a:cubicBezTo>
                    <a:cubicBezTo>
                      <a:pt x="10590" y="12444"/>
                      <a:pt x="10734" y="11625"/>
                      <a:pt x="10887" y="10842"/>
                    </a:cubicBezTo>
                    <a:cubicBezTo>
                      <a:pt x="11193" y="9286"/>
                      <a:pt x="11490" y="7855"/>
                      <a:pt x="11490" y="7855"/>
                    </a:cubicBezTo>
                    <a:cubicBezTo>
                      <a:pt x="11519" y="7720"/>
                      <a:pt x="11631" y="7650"/>
                      <a:pt x="11742" y="7650"/>
                    </a:cubicBezTo>
                    <a:close/>
                    <a:moveTo>
                      <a:pt x="1053" y="1"/>
                    </a:moveTo>
                    <a:cubicBezTo>
                      <a:pt x="351" y="1890"/>
                      <a:pt x="0" y="3725"/>
                      <a:pt x="0" y="5453"/>
                    </a:cubicBezTo>
                    <a:cubicBezTo>
                      <a:pt x="0" y="8152"/>
                      <a:pt x="846" y="10563"/>
                      <a:pt x="2564" y="12453"/>
                    </a:cubicBezTo>
                    <a:cubicBezTo>
                      <a:pt x="4274" y="14333"/>
                      <a:pt x="6865" y="15710"/>
                      <a:pt x="10374" y="16286"/>
                    </a:cubicBezTo>
                    <a:cubicBezTo>
                      <a:pt x="11121" y="16412"/>
                      <a:pt x="11877" y="16475"/>
                      <a:pt x="12641" y="16475"/>
                    </a:cubicBezTo>
                    <a:cubicBezTo>
                      <a:pt x="15422" y="16475"/>
                      <a:pt x="17356" y="15530"/>
                      <a:pt x="18724" y="14315"/>
                    </a:cubicBezTo>
                    <a:cubicBezTo>
                      <a:pt x="20010" y="13164"/>
                      <a:pt x="20784" y="11769"/>
                      <a:pt x="21243" y="10680"/>
                    </a:cubicBezTo>
                    <a:lnTo>
                      <a:pt x="10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78000">
                    <a:schemeClr val="accent5"/>
                  </a:gs>
                  <a:gs pos="100000">
                    <a:schemeClr val="accent3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42"/>
              <p:cNvSpPr/>
              <p:nvPr/>
            </p:nvSpPr>
            <p:spPr>
              <a:xfrm rot="422334">
                <a:off x="7233556" y="1459667"/>
                <a:ext cx="102688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5246" extrusionOk="0">
                    <a:moveTo>
                      <a:pt x="0" y="0"/>
                    </a:moveTo>
                    <a:cubicBezTo>
                      <a:pt x="180" y="414"/>
                      <a:pt x="432" y="972"/>
                      <a:pt x="702" y="1584"/>
                    </a:cubicBezTo>
                    <a:cubicBezTo>
                      <a:pt x="1251" y="2816"/>
                      <a:pt x="1926" y="4229"/>
                      <a:pt x="2357" y="4913"/>
                    </a:cubicBezTo>
                    <a:cubicBezTo>
                      <a:pt x="2429" y="5030"/>
                      <a:pt x="2510" y="5138"/>
                      <a:pt x="2600" y="5246"/>
                    </a:cubicBezTo>
                    <a:lnTo>
                      <a:pt x="2663" y="5219"/>
                    </a:lnTo>
                    <a:cubicBezTo>
                      <a:pt x="2744" y="5174"/>
                      <a:pt x="2816" y="5120"/>
                      <a:pt x="2897" y="5057"/>
                    </a:cubicBezTo>
                    <a:cubicBezTo>
                      <a:pt x="3113" y="4886"/>
                      <a:pt x="3320" y="4688"/>
                      <a:pt x="3509" y="4481"/>
                    </a:cubicBezTo>
                    <a:cubicBezTo>
                      <a:pt x="3905" y="4076"/>
                      <a:pt x="4265" y="3626"/>
                      <a:pt x="4580" y="3140"/>
                    </a:cubicBezTo>
                    <a:cubicBezTo>
                      <a:pt x="4607" y="3095"/>
                      <a:pt x="4625" y="3050"/>
                      <a:pt x="4652" y="3005"/>
                    </a:cubicBezTo>
                    <a:lnTo>
                      <a:pt x="4616" y="2969"/>
                    </a:lnTo>
                    <a:cubicBezTo>
                      <a:pt x="4508" y="2870"/>
                      <a:pt x="4391" y="2780"/>
                      <a:pt x="4274" y="2690"/>
                    </a:cubicBezTo>
                    <a:cubicBezTo>
                      <a:pt x="3968" y="2465"/>
                      <a:pt x="3536" y="2177"/>
                      <a:pt x="3059" y="1863"/>
                    </a:cubicBezTo>
                    <a:cubicBezTo>
                      <a:pt x="2106" y="1251"/>
                      <a:pt x="954" y="558"/>
                      <a:pt x="189" y="10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42"/>
              <p:cNvSpPr/>
              <p:nvPr/>
            </p:nvSpPr>
            <p:spPr>
              <a:xfrm rot="422334">
                <a:off x="6988198" y="1299615"/>
                <a:ext cx="120192" cy="77281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3501" extrusionOk="0">
                    <a:moveTo>
                      <a:pt x="414" y="1"/>
                    </a:moveTo>
                    <a:cubicBezTo>
                      <a:pt x="405" y="46"/>
                      <a:pt x="387" y="91"/>
                      <a:pt x="360" y="154"/>
                    </a:cubicBezTo>
                    <a:cubicBezTo>
                      <a:pt x="297" y="388"/>
                      <a:pt x="235" y="622"/>
                      <a:pt x="190" y="864"/>
                    </a:cubicBezTo>
                    <a:cubicBezTo>
                      <a:pt x="82" y="1467"/>
                      <a:pt x="10" y="2079"/>
                      <a:pt x="1" y="2691"/>
                    </a:cubicBezTo>
                    <a:cubicBezTo>
                      <a:pt x="1" y="2880"/>
                      <a:pt x="10" y="3060"/>
                      <a:pt x="37" y="3240"/>
                    </a:cubicBezTo>
                    <a:cubicBezTo>
                      <a:pt x="46" y="3330"/>
                      <a:pt x="73" y="3411"/>
                      <a:pt x="118" y="3483"/>
                    </a:cubicBezTo>
                    <a:lnTo>
                      <a:pt x="154" y="3492"/>
                    </a:lnTo>
                    <a:cubicBezTo>
                      <a:pt x="217" y="3501"/>
                      <a:pt x="279" y="3501"/>
                      <a:pt x="342" y="3501"/>
                    </a:cubicBezTo>
                    <a:cubicBezTo>
                      <a:pt x="810" y="3501"/>
                      <a:pt x="1755" y="3357"/>
                      <a:pt x="2736" y="3186"/>
                    </a:cubicBezTo>
                    <a:cubicBezTo>
                      <a:pt x="3708" y="3006"/>
                      <a:pt x="4715" y="2790"/>
                      <a:pt x="5372" y="2646"/>
                    </a:cubicBezTo>
                    <a:lnTo>
                      <a:pt x="5444" y="2628"/>
                    </a:lnTo>
                    <a:cubicBezTo>
                      <a:pt x="5192" y="2493"/>
                      <a:pt x="4877" y="2322"/>
                      <a:pt x="4544" y="2124"/>
                    </a:cubicBezTo>
                    <a:cubicBezTo>
                      <a:pt x="3699" y="1656"/>
                      <a:pt x="2628" y="1071"/>
                      <a:pt x="1764" y="631"/>
                    </a:cubicBezTo>
                    <a:cubicBezTo>
                      <a:pt x="1332" y="397"/>
                      <a:pt x="900" y="199"/>
                      <a:pt x="450" y="10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42"/>
              <p:cNvSpPr/>
              <p:nvPr/>
            </p:nvSpPr>
            <p:spPr>
              <a:xfrm rot="422334">
                <a:off x="6987076" y="1396159"/>
                <a:ext cx="122951" cy="90591"/>
              </a:xfrm>
              <a:custGeom>
                <a:avLst/>
                <a:gdLst/>
                <a:ahLst/>
                <a:cxnLst/>
                <a:rect l="l" t="t" r="r" b="b"/>
                <a:pathLst>
                  <a:path w="5570" h="4104" extrusionOk="0">
                    <a:moveTo>
                      <a:pt x="5570" y="0"/>
                    </a:moveTo>
                    <a:lnTo>
                      <a:pt x="4589" y="171"/>
                    </a:lnTo>
                    <a:cubicBezTo>
                      <a:pt x="3617" y="351"/>
                      <a:pt x="2412" y="594"/>
                      <a:pt x="1458" y="819"/>
                    </a:cubicBezTo>
                    <a:cubicBezTo>
                      <a:pt x="972" y="918"/>
                      <a:pt x="504" y="1062"/>
                      <a:pt x="45" y="1233"/>
                    </a:cubicBezTo>
                    <a:lnTo>
                      <a:pt x="0" y="1260"/>
                    </a:lnTo>
                    <a:cubicBezTo>
                      <a:pt x="18" y="1323"/>
                      <a:pt x="36" y="1386"/>
                      <a:pt x="63" y="1458"/>
                    </a:cubicBezTo>
                    <a:cubicBezTo>
                      <a:pt x="126" y="1611"/>
                      <a:pt x="225" y="1809"/>
                      <a:pt x="333" y="2034"/>
                    </a:cubicBezTo>
                    <a:cubicBezTo>
                      <a:pt x="576" y="2502"/>
                      <a:pt x="846" y="2952"/>
                      <a:pt x="1143" y="3384"/>
                    </a:cubicBezTo>
                    <a:cubicBezTo>
                      <a:pt x="1296" y="3608"/>
                      <a:pt x="1476" y="3824"/>
                      <a:pt x="1665" y="4013"/>
                    </a:cubicBezTo>
                    <a:cubicBezTo>
                      <a:pt x="1710" y="4049"/>
                      <a:pt x="1746" y="4076"/>
                      <a:pt x="1791" y="4103"/>
                    </a:cubicBezTo>
                    <a:cubicBezTo>
                      <a:pt x="1827" y="4076"/>
                      <a:pt x="1872" y="4040"/>
                      <a:pt x="1935" y="3977"/>
                    </a:cubicBezTo>
                    <a:cubicBezTo>
                      <a:pt x="2034" y="3887"/>
                      <a:pt x="2151" y="3761"/>
                      <a:pt x="2286" y="3617"/>
                    </a:cubicBezTo>
                    <a:cubicBezTo>
                      <a:pt x="2565" y="3330"/>
                      <a:pt x="2916" y="2952"/>
                      <a:pt x="3293" y="2538"/>
                    </a:cubicBezTo>
                    <a:cubicBezTo>
                      <a:pt x="4040" y="1719"/>
                      <a:pt x="4886" y="774"/>
                      <a:pt x="5444" y="144"/>
                    </a:cubicBezTo>
                    <a:lnTo>
                      <a:pt x="55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42"/>
              <p:cNvSpPr/>
              <p:nvPr/>
            </p:nvSpPr>
            <p:spPr>
              <a:xfrm rot="422334">
                <a:off x="7049369" y="1429427"/>
                <a:ext cx="93770" cy="131494"/>
              </a:xfrm>
              <a:custGeom>
                <a:avLst/>
                <a:gdLst/>
                <a:ahLst/>
                <a:cxnLst/>
                <a:rect l="l" t="t" r="r" b="b"/>
                <a:pathLst>
                  <a:path w="4248" h="5957" extrusionOk="0">
                    <a:moveTo>
                      <a:pt x="4247" y="0"/>
                    </a:moveTo>
                    <a:lnTo>
                      <a:pt x="4247" y="0"/>
                    </a:lnTo>
                    <a:cubicBezTo>
                      <a:pt x="4022" y="207"/>
                      <a:pt x="3752" y="459"/>
                      <a:pt x="3438" y="747"/>
                    </a:cubicBezTo>
                    <a:cubicBezTo>
                      <a:pt x="2682" y="1449"/>
                      <a:pt x="1755" y="2339"/>
                      <a:pt x="1035" y="3068"/>
                    </a:cubicBezTo>
                    <a:cubicBezTo>
                      <a:pt x="666" y="3419"/>
                      <a:pt x="333" y="3797"/>
                      <a:pt x="19" y="4202"/>
                    </a:cubicBezTo>
                    <a:lnTo>
                      <a:pt x="1" y="4229"/>
                    </a:lnTo>
                    <a:lnTo>
                      <a:pt x="28" y="4256"/>
                    </a:lnTo>
                    <a:cubicBezTo>
                      <a:pt x="100" y="4310"/>
                      <a:pt x="189" y="4382"/>
                      <a:pt x="306" y="4463"/>
                    </a:cubicBezTo>
                    <a:cubicBezTo>
                      <a:pt x="540" y="4616"/>
                      <a:pt x="855" y="4814"/>
                      <a:pt x="1197" y="5003"/>
                    </a:cubicBezTo>
                    <a:cubicBezTo>
                      <a:pt x="1872" y="5381"/>
                      <a:pt x="2664" y="5767"/>
                      <a:pt x="3096" y="5911"/>
                    </a:cubicBezTo>
                    <a:cubicBezTo>
                      <a:pt x="3150" y="5929"/>
                      <a:pt x="3195" y="5938"/>
                      <a:pt x="3249" y="5956"/>
                    </a:cubicBezTo>
                    <a:cubicBezTo>
                      <a:pt x="3258" y="5938"/>
                      <a:pt x="3267" y="5920"/>
                      <a:pt x="3267" y="5902"/>
                    </a:cubicBezTo>
                    <a:cubicBezTo>
                      <a:pt x="3303" y="5785"/>
                      <a:pt x="3339" y="5615"/>
                      <a:pt x="3384" y="5417"/>
                    </a:cubicBezTo>
                    <a:cubicBezTo>
                      <a:pt x="3465" y="5012"/>
                      <a:pt x="3564" y="4472"/>
                      <a:pt x="3662" y="3869"/>
                    </a:cubicBezTo>
                    <a:cubicBezTo>
                      <a:pt x="3860" y="2681"/>
                      <a:pt x="4067" y="1269"/>
                      <a:pt x="4202" y="342"/>
                    </a:cubicBezTo>
                    <a:cubicBezTo>
                      <a:pt x="4211" y="216"/>
                      <a:pt x="4229" y="108"/>
                      <a:pt x="42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42"/>
              <p:cNvSpPr/>
              <p:nvPr/>
            </p:nvSpPr>
            <p:spPr>
              <a:xfrm rot="422334">
                <a:off x="7165236" y="1455221"/>
                <a:ext cx="67171" cy="131958"/>
              </a:xfrm>
              <a:custGeom>
                <a:avLst/>
                <a:gdLst/>
                <a:ahLst/>
                <a:cxnLst/>
                <a:rect l="l" t="t" r="r" b="b"/>
                <a:pathLst>
                  <a:path w="3043" h="5978" extrusionOk="0">
                    <a:moveTo>
                      <a:pt x="1027" y="1"/>
                    </a:moveTo>
                    <a:cubicBezTo>
                      <a:pt x="973" y="298"/>
                      <a:pt x="901" y="649"/>
                      <a:pt x="820" y="1036"/>
                    </a:cubicBezTo>
                    <a:cubicBezTo>
                      <a:pt x="604" y="2097"/>
                      <a:pt x="352" y="3411"/>
                      <a:pt x="181" y="4428"/>
                    </a:cubicBezTo>
                    <a:cubicBezTo>
                      <a:pt x="91" y="4914"/>
                      <a:pt x="28" y="5399"/>
                      <a:pt x="1" y="5885"/>
                    </a:cubicBezTo>
                    <a:lnTo>
                      <a:pt x="1" y="5894"/>
                    </a:lnTo>
                    <a:cubicBezTo>
                      <a:pt x="55" y="5912"/>
                      <a:pt x="118" y="5921"/>
                      <a:pt x="181" y="5930"/>
                    </a:cubicBezTo>
                    <a:cubicBezTo>
                      <a:pt x="375" y="5960"/>
                      <a:pt x="575" y="5978"/>
                      <a:pt x="771" y="5978"/>
                    </a:cubicBezTo>
                    <a:cubicBezTo>
                      <a:pt x="811" y="5978"/>
                      <a:pt x="852" y="5977"/>
                      <a:pt x="892" y="5975"/>
                    </a:cubicBezTo>
                    <a:cubicBezTo>
                      <a:pt x="932" y="5976"/>
                      <a:pt x="973" y="5976"/>
                      <a:pt x="1014" y="5976"/>
                    </a:cubicBezTo>
                    <a:cubicBezTo>
                      <a:pt x="1621" y="5976"/>
                      <a:pt x="2227" y="5913"/>
                      <a:pt x="2826" y="5795"/>
                    </a:cubicBezTo>
                    <a:cubicBezTo>
                      <a:pt x="2898" y="5777"/>
                      <a:pt x="2970" y="5759"/>
                      <a:pt x="3042" y="5732"/>
                    </a:cubicBezTo>
                    <a:cubicBezTo>
                      <a:pt x="3033" y="5651"/>
                      <a:pt x="3015" y="5570"/>
                      <a:pt x="2997" y="5489"/>
                    </a:cubicBezTo>
                    <a:cubicBezTo>
                      <a:pt x="2961" y="5345"/>
                      <a:pt x="2907" y="5157"/>
                      <a:pt x="2844" y="4941"/>
                    </a:cubicBezTo>
                    <a:cubicBezTo>
                      <a:pt x="2709" y="4509"/>
                      <a:pt x="2529" y="3969"/>
                      <a:pt x="2322" y="3402"/>
                    </a:cubicBezTo>
                    <a:cubicBezTo>
                      <a:pt x="1908" y="2259"/>
                      <a:pt x="1414" y="982"/>
                      <a:pt x="1081" y="136"/>
                    </a:cubicBezTo>
                    <a:cubicBezTo>
                      <a:pt x="1063" y="91"/>
                      <a:pt x="1045" y="46"/>
                      <a:pt x="1027" y="1"/>
                    </a:cubicBez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42"/>
              <p:cNvSpPr/>
              <p:nvPr/>
            </p:nvSpPr>
            <p:spPr>
              <a:xfrm rot="422334">
                <a:off x="7232231" y="1460042"/>
                <a:ext cx="102688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5246" extrusionOk="0">
                    <a:moveTo>
                      <a:pt x="0" y="0"/>
                    </a:moveTo>
                    <a:cubicBezTo>
                      <a:pt x="180" y="414"/>
                      <a:pt x="432" y="972"/>
                      <a:pt x="702" y="1584"/>
                    </a:cubicBezTo>
                    <a:cubicBezTo>
                      <a:pt x="1251" y="2816"/>
                      <a:pt x="1926" y="4229"/>
                      <a:pt x="2357" y="4913"/>
                    </a:cubicBezTo>
                    <a:cubicBezTo>
                      <a:pt x="2429" y="5030"/>
                      <a:pt x="2510" y="5138"/>
                      <a:pt x="2600" y="5246"/>
                    </a:cubicBezTo>
                    <a:lnTo>
                      <a:pt x="2663" y="5219"/>
                    </a:lnTo>
                    <a:cubicBezTo>
                      <a:pt x="2744" y="5174"/>
                      <a:pt x="2816" y="5120"/>
                      <a:pt x="2897" y="5057"/>
                    </a:cubicBezTo>
                    <a:cubicBezTo>
                      <a:pt x="3113" y="4886"/>
                      <a:pt x="3320" y="4688"/>
                      <a:pt x="3509" y="4481"/>
                    </a:cubicBezTo>
                    <a:cubicBezTo>
                      <a:pt x="3905" y="4076"/>
                      <a:pt x="4265" y="3626"/>
                      <a:pt x="4580" y="3140"/>
                    </a:cubicBezTo>
                    <a:cubicBezTo>
                      <a:pt x="4607" y="3095"/>
                      <a:pt x="4625" y="3050"/>
                      <a:pt x="4652" y="3005"/>
                    </a:cubicBezTo>
                    <a:lnTo>
                      <a:pt x="4616" y="2969"/>
                    </a:lnTo>
                    <a:cubicBezTo>
                      <a:pt x="4508" y="2870"/>
                      <a:pt x="4391" y="2780"/>
                      <a:pt x="4274" y="2690"/>
                    </a:cubicBezTo>
                    <a:cubicBezTo>
                      <a:pt x="3968" y="2465"/>
                      <a:pt x="3536" y="2177"/>
                      <a:pt x="3059" y="1863"/>
                    </a:cubicBezTo>
                    <a:cubicBezTo>
                      <a:pt x="2106" y="1251"/>
                      <a:pt x="954" y="558"/>
                      <a:pt x="189" y="10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42"/>
              <p:cNvSpPr/>
              <p:nvPr/>
            </p:nvSpPr>
            <p:spPr>
              <a:xfrm rot="422334">
                <a:off x="6986873" y="1299990"/>
                <a:ext cx="120192" cy="77281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3501" extrusionOk="0">
                    <a:moveTo>
                      <a:pt x="414" y="1"/>
                    </a:moveTo>
                    <a:cubicBezTo>
                      <a:pt x="405" y="46"/>
                      <a:pt x="387" y="91"/>
                      <a:pt x="360" y="154"/>
                    </a:cubicBezTo>
                    <a:cubicBezTo>
                      <a:pt x="297" y="388"/>
                      <a:pt x="235" y="622"/>
                      <a:pt x="190" y="864"/>
                    </a:cubicBezTo>
                    <a:cubicBezTo>
                      <a:pt x="82" y="1467"/>
                      <a:pt x="10" y="2079"/>
                      <a:pt x="1" y="2691"/>
                    </a:cubicBezTo>
                    <a:cubicBezTo>
                      <a:pt x="1" y="2880"/>
                      <a:pt x="10" y="3060"/>
                      <a:pt x="37" y="3240"/>
                    </a:cubicBezTo>
                    <a:cubicBezTo>
                      <a:pt x="46" y="3330"/>
                      <a:pt x="73" y="3411"/>
                      <a:pt x="118" y="3483"/>
                    </a:cubicBezTo>
                    <a:lnTo>
                      <a:pt x="154" y="3492"/>
                    </a:lnTo>
                    <a:cubicBezTo>
                      <a:pt x="217" y="3501"/>
                      <a:pt x="279" y="3501"/>
                      <a:pt x="342" y="3501"/>
                    </a:cubicBezTo>
                    <a:cubicBezTo>
                      <a:pt x="810" y="3501"/>
                      <a:pt x="1755" y="3357"/>
                      <a:pt x="2736" y="3186"/>
                    </a:cubicBezTo>
                    <a:cubicBezTo>
                      <a:pt x="3708" y="3006"/>
                      <a:pt x="4715" y="2790"/>
                      <a:pt x="5372" y="2646"/>
                    </a:cubicBezTo>
                    <a:lnTo>
                      <a:pt x="5444" y="2628"/>
                    </a:lnTo>
                    <a:cubicBezTo>
                      <a:pt x="5192" y="2493"/>
                      <a:pt x="4877" y="2322"/>
                      <a:pt x="4544" y="2124"/>
                    </a:cubicBezTo>
                    <a:cubicBezTo>
                      <a:pt x="3699" y="1656"/>
                      <a:pt x="2628" y="1071"/>
                      <a:pt x="1764" y="631"/>
                    </a:cubicBezTo>
                    <a:cubicBezTo>
                      <a:pt x="1332" y="397"/>
                      <a:pt x="900" y="199"/>
                      <a:pt x="450" y="10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42"/>
              <p:cNvSpPr/>
              <p:nvPr/>
            </p:nvSpPr>
            <p:spPr>
              <a:xfrm rot="422334">
                <a:off x="6985751" y="1396534"/>
                <a:ext cx="122951" cy="90591"/>
              </a:xfrm>
              <a:custGeom>
                <a:avLst/>
                <a:gdLst/>
                <a:ahLst/>
                <a:cxnLst/>
                <a:rect l="l" t="t" r="r" b="b"/>
                <a:pathLst>
                  <a:path w="5570" h="4104" extrusionOk="0">
                    <a:moveTo>
                      <a:pt x="5570" y="0"/>
                    </a:moveTo>
                    <a:lnTo>
                      <a:pt x="4589" y="171"/>
                    </a:lnTo>
                    <a:cubicBezTo>
                      <a:pt x="3617" y="351"/>
                      <a:pt x="2412" y="594"/>
                      <a:pt x="1458" y="819"/>
                    </a:cubicBezTo>
                    <a:cubicBezTo>
                      <a:pt x="972" y="918"/>
                      <a:pt x="504" y="1062"/>
                      <a:pt x="45" y="1233"/>
                    </a:cubicBezTo>
                    <a:lnTo>
                      <a:pt x="0" y="1260"/>
                    </a:lnTo>
                    <a:cubicBezTo>
                      <a:pt x="18" y="1323"/>
                      <a:pt x="36" y="1386"/>
                      <a:pt x="63" y="1458"/>
                    </a:cubicBezTo>
                    <a:cubicBezTo>
                      <a:pt x="126" y="1611"/>
                      <a:pt x="225" y="1809"/>
                      <a:pt x="333" y="2034"/>
                    </a:cubicBezTo>
                    <a:cubicBezTo>
                      <a:pt x="576" y="2502"/>
                      <a:pt x="846" y="2952"/>
                      <a:pt x="1143" y="3384"/>
                    </a:cubicBezTo>
                    <a:cubicBezTo>
                      <a:pt x="1296" y="3608"/>
                      <a:pt x="1476" y="3824"/>
                      <a:pt x="1665" y="4013"/>
                    </a:cubicBezTo>
                    <a:cubicBezTo>
                      <a:pt x="1710" y="4049"/>
                      <a:pt x="1746" y="4076"/>
                      <a:pt x="1791" y="4103"/>
                    </a:cubicBezTo>
                    <a:cubicBezTo>
                      <a:pt x="1827" y="4076"/>
                      <a:pt x="1872" y="4040"/>
                      <a:pt x="1935" y="3977"/>
                    </a:cubicBezTo>
                    <a:cubicBezTo>
                      <a:pt x="2034" y="3887"/>
                      <a:pt x="2151" y="3761"/>
                      <a:pt x="2286" y="3617"/>
                    </a:cubicBezTo>
                    <a:cubicBezTo>
                      <a:pt x="2565" y="3330"/>
                      <a:pt x="2916" y="2952"/>
                      <a:pt x="3293" y="2538"/>
                    </a:cubicBezTo>
                    <a:cubicBezTo>
                      <a:pt x="4040" y="1719"/>
                      <a:pt x="4886" y="774"/>
                      <a:pt x="5444" y="144"/>
                    </a:cubicBezTo>
                    <a:lnTo>
                      <a:pt x="5570" y="0"/>
                    </a:ln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42"/>
              <p:cNvSpPr/>
              <p:nvPr/>
            </p:nvSpPr>
            <p:spPr>
              <a:xfrm rot="422334">
                <a:off x="7048044" y="1429802"/>
                <a:ext cx="93770" cy="131494"/>
              </a:xfrm>
              <a:custGeom>
                <a:avLst/>
                <a:gdLst/>
                <a:ahLst/>
                <a:cxnLst/>
                <a:rect l="l" t="t" r="r" b="b"/>
                <a:pathLst>
                  <a:path w="4248" h="5957" extrusionOk="0">
                    <a:moveTo>
                      <a:pt x="4247" y="0"/>
                    </a:moveTo>
                    <a:lnTo>
                      <a:pt x="4247" y="0"/>
                    </a:lnTo>
                    <a:cubicBezTo>
                      <a:pt x="4022" y="207"/>
                      <a:pt x="3752" y="459"/>
                      <a:pt x="3438" y="747"/>
                    </a:cubicBezTo>
                    <a:cubicBezTo>
                      <a:pt x="2682" y="1449"/>
                      <a:pt x="1755" y="2339"/>
                      <a:pt x="1035" y="3068"/>
                    </a:cubicBezTo>
                    <a:cubicBezTo>
                      <a:pt x="666" y="3419"/>
                      <a:pt x="333" y="3797"/>
                      <a:pt x="19" y="4202"/>
                    </a:cubicBezTo>
                    <a:lnTo>
                      <a:pt x="1" y="4229"/>
                    </a:lnTo>
                    <a:lnTo>
                      <a:pt x="28" y="4256"/>
                    </a:lnTo>
                    <a:cubicBezTo>
                      <a:pt x="100" y="4310"/>
                      <a:pt x="189" y="4382"/>
                      <a:pt x="306" y="4463"/>
                    </a:cubicBezTo>
                    <a:cubicBezTo>
                      <a:pt x="540" y="4616"/>
                      <a:pt x="855" y="4814"/>
                      <a:pt x="1197" y="5003"/>
                    </a:cubicBezTo>
                    <a:cubicBezTo>
                      <a:pt x="1872" y="5381"/>
                      <a:pt x="2664" y="5767"/>
                      <a:pt x="3096" y="5911"/>
                    </a:cubicBezTo>
                    <a:cubicBezTo>
                      <a:pt x="3150" y="5929"/>
                      <a:pt x="3195" y="5938"/>
                      <a:pt x="3249" y="5956"/>
                    </a:cubicBezTo>
                    <a:cubicBezTo>
                      <a:pt x="3258" y="5938"/>
                      <a:pt x="3267" y="5920"/>
                      <a:pt x="3267" y="5902"/>
                    </a:cubicBezTo>
                    <a:cubicBezTo>
                      <a:pt x="3303" y="5785"/>
                      <a:pt x="3339" y="5615"/>
                      <a:pt x="3384" y="5417"/>
                    </a:cubicBezTo>
                    <a:cubicBezTo>
                      <a:pt x="3465" y="5012"/>
                      <a:pt x="3564" y="4472"/>
                      <a:pt x="3662" y="3869"/>
                    </a:cubicBezTo>
                    <a:cubicBezTo>
                      <a:pt x="3860" y="2681"/>
                      <a:pt x="4067" y="1269"/>
                      <a:pt x="4202" y="342"/>
                    </a:cubicBezTo>
                    <a:cubicBezTo>
                      <a:pt x="4211" y="216"/>
                      <a:pt x="4229" y="108"/>
                      <a:pt x="4247" y="0"/>
                    </a:cubicBez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42"/>
              <p:cNvSpPr/>
              <p:nvPr/>
            </p:nvSpPr>
            <p:spPr>
              <a:xfrm rot="422334">
                <a:off x="6871793" y="1219816"/>
                <a:ext cx="591094" cy="465670"/>
              </a:xfrm>
              <a:custGeom>
                <a:avLst/>
                <a:gdLst/>
                <a:ahLst/>
                <a:cxnLst/>
                <a:rect l="l" t="t" r="r" b="b"/>
                <a:pathLst>
                  <a:path w="26778" h="21096" extrusionOk="0">
                    <a:moveTo>
                      <a:pt x="1850" y="1"/>
                    </a:moveTo>
                    <a:cubicBezTo>
                      <a:pt x="1756" y="1"/>
                      <a:pt x="1664" y="53"/>
                      <a:pt x="1620" y="141"/>
                    </a:cubicBezTo>
                    <a:cubicBezTo>
                      <a:pt x="532" y="2462"/>
                      <a:pt x="1" y="4820"/>
                      <a:pt x="1" y="7078"/>
                    </a:cubicBezTo>
                    <a:cubicBezTo>
                      <a:pt x="1" y="10407"/>
                      <a:pt x="1162" y="13511"/>
                      <a:pt x="3330" y="15958"/>
                    </a:cubicBezTo>
                    <a:cubicBezTo>
                      <a:pt x="5507" y="18406"/>
                      <a:pt x="8692" y="20178"/>
                      <a:pt x="12732" y="20862"/>
                    </a:cubicBezTo>
                    <a:cubicBezTo>
                      <a:pt x="13641" y="21015"/>
                      <a:pt x="14559" y="21096"/>
                      <a:pt x="15485" y="21096"/>
                    </a:cubicBezTo>
                    <a:cubicBezTo>
                      <a:pt x="19813" y="21096"/>
                      <a:pt x="22647" y="19170"/>
                      <a:pt x="24366" y="17236"/>
                    </a:cubicBezTo>
                    <a:cubicBezTo>
                      <a:pt x="26084" y="15311"/>
                      <a:pt x="26732" y="13394"/>
                      <a:pt x="26741" y="13376"/>
                    </a:cubicBezTo>
                    <a:cubicBezTo>
                      <a:pt x="26777" y="13250"/>
                      <a:pt x="26732" y="13124"/>
                      <a:pt x="26615" y="13070"/>
                    </a:cubicBezTo>
                    <a:lnTo>
                      <a:pt x="24609" y="12000"/>
                    </a:lnTo>
                    <a:lnTo>
                      <a:pt x="24609" y="12000"/>
                    </a:lnTo>
                    <a:cubicBezTo>
                      <a:pt x="24726" y="12063"/>
                      <a:pt x="24771" y="12197"/>
                      <a:pt x="24726" y="12314"/>
                    </a:cubicBezTo>
                    <a:cubicBezTo>
                      <a:pt x="24690" y="12404"/>
                      <a:pt x="24654" y="12494"/>
                      <a:pt x="24609" y="12584"/>
                    </a:cubicBezTo>
                    <a:lnTo>
                      <a:pt x="26174" y="13412"/>
                    </a:lnTo>
                    <a:cubicBezTo>
                      <a:pt x="25617" y="14762"/>
                      <a:pt x="24825" y="15994"/>
                      <a:pt x="23826" y="17065"/>
                    </a:cubicBezTo>
                    <a:cubicBezTo>
                      <a:pt x="22153" y="18856"/>
                      <a:pt x="19516" y="20583"/>
                      <a:pt x="15476" y="20583"/>
                    </a:cubicBezTo>
                    <a:cubicBezTo>
                      <a:pt x="14577" y="20583"/>
                      <a:pt x="13686" y="20502"/>
                      <a:pt x="12813" y="20349"/>
                    </a:cubicBezTo>
                    <a:cubicBezTo>
                      <a:pt x="8863" y="19683"/>
                      <a:pt x="5795" y="17965"/>
                      <a:pt x="3699" y="15617"/>
                    </a:cubicBezTo>
                    <a:cubicBezTo>
                      <a:pt x="1611" y="13268"/>
                      <a:pt x="505" y="10281"/>
                      <a:pt x="496" y="7069"/>
                    </a:cubicBezTo>
                    <a:cubicBezTo>
                      <a:pt x="496" y="4973"/>
                      <a:pt x="982" y="2777"/>
                      <a:pt x="1962" y="600"/>
                    </a:cubicBezTo>
                    <a:lnTo>
                      <a:pt x="3528" y="1428"/>
                    </a:lnTo>
                    <a:cubicBezTo>
                      <a:pt x="3555" y="1356"/>
                      <a:pt x="3582" y="1284"/>
                      <a:pt x="3609" y="1212"/>
                    </a:cubicBezTo>
                    <a:cubicBezTo>
                      <a:pt x="3647" y="1115"/>
                      <a:pt x="3741" y="1056"/>
                      <a:pt x="3841" y="1056"/>
                    </a:cubicBezTo>
                    <a:cubicBezTo>
                      <a:pt x="3880" y="1056"/>
                      <a:pt x="3921" y="1065"/>
                      <a:pt x="3960" y="1086"/>
                    </a:cubicBezTo>
                    <a:lnTo>
                      <a:pt x="9538" y="4028"/>
                    </a:lnTo>
                    <a:lnTo>
                      <a:pt x="1971" y="33"/>
                    </a:lnTo>
                    <a:cubicBezTo>
                      <a:pt x="1933" y="11"/>
                      <a:pt x="1891" y="1"/>
                      <a:pt x="18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42"/>
              <p:cNvSpPr/>
              <p:nvPr/>
            </p:nvSpPr>
            <p:spPr>
              <a:xfrm rot="422334">
                <a:off x="6926892" y="1243626"/>
                <a:ext cx="493748" cy="388522"/>
              </a:xfrm>
              <a:custGeom>
                <a:avLst/>
                <a:gdLst/>
                <a:ahLst/>
                <a:cxnLst/>
                <a:rect l="l" t="t" r="r" b="b"/>
                <a:pathLst>
                  <a:path w="22368" h="17601" extrusionOk="0">
                    <a:moveTo>
                      <a:pt x="1566" y="614"/>
                    </a:moveTo>
                    <a:lnTo>
                      <a:pt x="21756" y="11302"/>
                    </a:lnTo>
                    <a:cubicBezTo>
                      <a:pt x="21306" y="12391"/>
                      <a:pt x="20523" y="13786"/>
                      <a:pt x="19237" y="14928"/>
                    </a:cubicBezTo>
                    <a:lnTo>
                      <a:pt x="19237" y="14919"/>
                    </a:lnTo>
                    <a:cubicBezTo>
                      <a:pt x="17869" y="16143"/>
                      <a:pt x="15926" y="17088"/>
                      <a:pt x="13154" y="17088"/>
                    </a:cubicBezTo>
                    <a:cubicBezTo>
                      <a:pt x="12390" y="17088"/>
                      <a:pt x="11634" y="17025"/>
                      <a:pt x="10887" y="16899"/>
                    </a:cubicBezTo>
                    <a:cubicBezTo>
                      <a:pt x="7378" y="16323"/>
                      <a:pt x="4787" y="14946"/>
                      <a:pt x="3077" y="13066"/>
                    </a:cubicBezTo>
                    <a:cubicBezTo>
                      <a:pt x="1359" y="11176"/>
                      <a:pt x="513" y="8765"/>
                      <a:pt x="513" y="6066"/>
                    </a:cubicBezTo>
                    <a:cubicBezTo>
                      <a:pt x="513" y="4338"/>
                      <a:pt x="864" y="2503"/>
                      <a:pt x="1566" y="614"/>
                    </a:cubicBezTo>
                    <a:close/>
                    <a:moveTo>
                      <a:pt x="1440" y="0"/>
                    </a:moveTo>
                    <a:cubicBezTo>
                      <a:pt x="1408" y="0"/>
                      <a:pt x="1374" y="7"/>
                      <a:pt x="1341" y="20"/>
                    </a:cubicBezTo>
                    <a:cubicBezTo>
                      <a:pt x="1278" y="47"/>
                      <a:pt x="1224" y="92"/>
                      <a:pt x="1197" y="164"/>
                    </a:cubicBezTo>
                    <a:cubicBezTo>
                      <a:pt x="1170" y="236"/>
                      <a:pt x="1143" y="308"/>
                      <a:pt x="1116" y="380"/>
                    </a:cubicBezTo>
                    <a:cubicBezTo>
                      <a:pt x="378" y="2332"/>
                      <a:pt x="0" y="4248"/>
                      <a:pt x="0" y="6066"/>
                    </a:cubicBezTo>
                    <a:cubicBezTo>
                      <a:pt x="0" y="8864"/>
                      <a:pt x="891" y="11419"/>
                      <a:pt x="2699" y="13408"/>
                    </a:cubicBezTo>
                    <a:cubicBezTo>
                      <a:pt x="4508" y="15396"/>
                      <a:pt x="7216" y="16809"/>
                      <a:pt x="10806" y="17394"/>
                    </a:cubicBezTo>
                    <a:cubicBezTo>
                      <a:pt x="11589" y="17529"/>
                      <a:pt x="12372" y="17592"/>
                      <a:pt x="13154" y="17601"/>
                    </a:cubicBezTo>
                    <a:cubicBezTo>
                      <a:pt x="16052" y="17601"/>
                      <a:pt x="18130" y="16602"/>
                      <a:pt x="19579" y="15306"/>
                    </a:cubicBezTo>
                    <a:cubicBezTo>
                      <a:pt x="20928" y="14101"/>
                      <a:pt x="21738" y="12661"/>
                      <a:pt x="22206" y="11536"/>
                    </a:cubicBezTo>
                    <a:cubicBezTo>
                      <a:pt x="22242" y="11446"/>
                      <a:pt x="22287" y="11356"/>
                      <a:pt x="22323" y="11275"/>
                    </a:cubicBezTo>
                    <a:cubicBezTo>
                      <a:pt x="22368" y="11158"/>
                      <a:pt x="22323" y="11015"/>
                      <a:pt x="22206" y="10961"/>
                    </a:cubicBezTo>
                    <a:lnTo>
                      <a:pt x="7135" y="2980"/>
                    </a:lnTo>
                    <a:lnTo>
                      <a:pt x="1548" y="29"/>
                    </a:lnTo>
                    <a:cubicBezTo>
                      <a:pt x="1514" y="9"/>
                      <a:pt x="1478" y="0"/>
                      <a:pt x="14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42"/>
              <p:cNvSpPr/>
              <p:nvPr/>
            </p:nvSpPr>
            <p:spPr>
              <a:xfrm rot="422334">
                <a:off x="7215416" y="1440178"/>
                <a:ext cx="133039" cy="146416"/>
              </a:xfrm>
              <a:custGeom>
                <a:avLst/>
                <a:gdLst/>
                <a:ahLst/>
                <a:cxnLst/>
                <a:rect l="l" t="t" r="r" b="b"/>
                <a:pathLst>
                  <a:path w="6027" h="6633" extrusionOk="0">
                    <a:moveTo>
                      <a:pt x="853" y="865"/>
                    </a:moveTo>
                    <a:lnTo>
                      <a:pt x="1042" y="982"/>
                    </a:lnTo>
                    <a:cubicBezTo>
                      <a:pt x="1807" y="1432"/>
                      <a:pt x="2950" y="2125"/>
                      <a:pt x="3912" y="2737"/>
                    </a:cubicBezTo>
                    <a:cubicBezTo>
                      <a:pt x="4389" y="3042"/>
                      <a:pt x="4812" y="3330"/>
                      <a:pt x="5118" y="3555"/>
                    </a:cubicBezTo>
                    <a:cubicBezTo>
                      <a:pt x="5235" y="3645"/>
                      <a:pt x="5352" y="3744"/>
                      <a:pt x="5460" y="3843"/>
                    </a:cubicBezTo>
                    <a:lnTo>
                      <a:pt x="5496" y="3879"/>
                    </a:lnTo>
                    <a:cubicBezTo>
                      <a:pt x="5478" y="3924"/>
                      <a:pt x="5451" y="3969"/>
                      <a:pt x="5424" y="4014"/>
                    </a:cubicBezTo>
                    <a:cubicBezTo>
                      <a:pt x="5109" y="4491"/>
                      <a:pt x="4758" y="4941"/>
                      <a:pt x="4353" y="5355"/>
                    </a:cubicBezTo>
                    <a:cubicBezTo>
                      <a:pt x="4164" y="5562"/>
                      <a:pt x="3957" y="5751"/>
                      <a:pt x="3741" y="5931"/>
                    </a:cubicBezTo>
                    <a:cubicBezTo>
                      <a:pt x="3669" y="5985"/>
                      <a:pt x="3588" y="6039"/>
                      <a:pt x="3507" y="6084"/>
                    </a:cubicBezTo>
                    <a:lnTo>
                      <a:pt x="3453" y="6111"/>
                    </a:lnTo>
                    <a:cubicBezTo>
                      <a:pt x="3363" y="6012"/>
                      <a:pt x="3282" y="5904"/>
                      <a:pt x="3210" y="5787"/>
                    </a:cubicBezTo>
                    <a:cubicBezTo>
                      <a:pt x="2779" y="5103"/>
                      <a:pt x="2104" y="3681"/>
                      <a:pt x="1546" y="2449"/>
                    </a:cubicBezTo>
                    <a:cubicBezTo>
                      <a:pt x="1276" y="1846"/>
                      <a:pt x="1033" y="1279"/>
                      <a:pt x="853" y="865"/>
                    </a:cubicBezTo>
                    <a:close/>
                    <a:moveTo>
                      <a:pt x="306" y="0"/>
                    </a:moveTo>
                    <a:cubicBezTo>
                      <a:pt x="138" y="0"/>
                      <a:pt x="1" y="173"/>
                      <a:pt x="79" y="352"/>
                    </a:cubicBezTo>
                    <a:cubicBezTo>
                      <a:pt x="79" y="352"/>
                      <a:pt x="718" y="1882"/>
                      <a:pt x="1429" y="3411"/>
                    </a:cubicBezTo>
                    <a:cubicBezTo>
                      <a:pt x="1780" y="4176"/>
                      <a:pt x="2149" y="4941"/>
                      <a:pt x="2473" y="5526"/>
                    </a:cubicBezTo>
                    <a:cubicBezTo>
                      <a:pt x="2608" y="5778"/>
                      <a:pt x="2752" y="6021"/>
                      <a:pt x="2905" y="6255"/>
                    </a:cubicBezTo>
                    <a:cubicBezTo>
                      <a:pt x="2968" y="6335"/>
                      <a:pt x="3031" y="6407"/>
                      <a:pt x="3102" y="6488"/>
                    </a:cubicBezTo>
                    <a:cubicBezTo>
                      <a:pt x="3138" y="6515"/>
                      <a:pt x="3174" y="6542"/>
                      <a:pt x="3210" y="6569"/>
                    </a:cubicBezTo>
                    <a:cubicBezTo>
                      <a:pt x="3264" y="6605"/>
                      <a:pt x="3327" y="6623"/>
                      <a:pt x="3390" y="6632"/>
                    </a:cubicBezTo>
                    <a:lnTo>
                      <a:pt x="3417" y="6632"/>
                    </a:lnTo>
                    <a:cubicBezTo>
                      <a:pt x="3552" y="6623"/>
                      <a:pt x="3687" y="6578"/>
                      <a:pt x="3795" y="6506"/>
                    </a:cubicBezTo>
                    <a:cubicBezTo>
                      <a:pt x="4038" y="6344"/>
                      <a:pt x="4263" y="6165"/>
                      <a:pt x="4470" y="5958"/>
                    </a:cubicBezTo>
                    <a:cubicBezTo>
                      <a:pt x="4830" y="5607"/>
                      <a:pt x="5172" y="5229"/>
                      <a:pt x="5478" y="4824"/>
                    </a:cubicBezTo>
                    <a:cubicBezTo>
                      <a:pt x="5622" y="4635"/>
                      <a:pt x="5748" y="4455"/>
                      <a:pt x="5847" y="4302"/>
                    </a:cubicBezTo>
                    <a:cubicBezTo>
                      <a:pt x="5883" y="4230"/>
                      <a:pt x="5928" y="4158"/>
                      <a:pt x="5964" y="4086"/>
                    </a:cubicBezTo>
                    <a:cubicBezTo>
                      <a:pt x="5991" y="4023"/>
                      <a:pt x="6018" y="3951"/>
                      <a:pt x="6027" y="3879"/>
                    </a:cubicBezTo>
                    <a:lnTo>
                      <a:pt x="6027" y="3843"/>
                    </a:lnTo>
                    <a:cubicBezTo>
                      <a:pt x="6027" y="3780"/>
                      <a:pt x="6009" y="3726"/>
                      <a:pt x="5982" y="3672"/>
                    </a:cubicBezTo>
                    <a:cubicBezTo>
                      <a:pt x="5937" y="3600"/>
                      <a:pt x="5883" y="3537"/>
                      <a:pt x="5820" y="3474"/>
                    </a:cubicBezTo>
                    <a:cubicBezTo>
                      <a:pt x="5433" y="3141"/>
                      <a:pt x="5028" y="2844"/>
                      <a:pt x="4596" y="2575"/>
                    </a:cubicBezTo>
                    <a:cubicBezTo>
                      <a:pt x="2977" y="1495"/>
                      <a:pt x="439" y="37"/>
                      <a:pt x="439" y="37"/>
                    </a:cubicBezTo>
                    <a:cubicBezTo>
                      <a:pt x="395" y="12"/>
                      <a:pt x="350" y="0"/>
                      <a:pt x="3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42"/>
              <p:cNvSpPr/>
              <p:nvPr/>
            </p:nvSpPr>
            <p:spPr>
              <a:xfrm rot="422334">
                <a:off x="7156095" y="1429988"/>
                <a:ext cx="89973" cy="168159"/>
              </a:xfrm>
              <a:custGeom>
                <a:avLst/>
                <a:gdLst/>
                <a:ahLst/>
                <a:cxnLst/>
                <a:rect l="l" t="t" r="r" b="b"/>
                <a:pathLst>
                  <a:path w="4076" h="7618" extrusionOk="0">
                    <a:moveTo>
                      <a:pt x="1539" y="1139"/>
                    </a:moveTo>
                    <a:cubicBezTo>
                      <a:pt x="1557" y="1184"/>
                      <a:pt x="1575" y="1229"/>
                      <a:pt x="1593" y="1274"/>
                    </a:cubicBezTo>
                    <a:cubicBezTo>
                      <a:pt x="1926" y="2111"/>
                      <a:pt x="2420" y="3388"/>
                      <a:pt x="2825" y="4531"/>
                    </a:cubicBezTo>
                    <a:cubicBezTo>
                      <a:pt x="3032" y="5107"/>
                      <a:pt x="3221" y="5647"/>
                      <a:pt x="3356" y="6070"/>
                    </a:cubicBezTo>
                    <a:cubicBezTo>
                      <a:pt x="3419" y="6286"/>
                      <a:pt x="3473" y="6474"/>
                      <a:pt x="3509" y="6627"/>
                    </a:cubicBezTo>
                    <a:cubicBezTo>
                      <a:pt x="3527" y="6708"/>
                      <a:pt x="3545" y="6780"/>
                      <a:pt x="3554" y="6861"/>
                    </a:cubicBezTo>
                    <a:cubicBezTo>
                      <a:pt x="3482" y="6888"/>
                      <a:pt x="3410" y="6915"/>
                      <a:pt x="3338" y="6924"/>
                    </a:cubicBezTo>
                    <a:cubicBezTo>
                      <a:pt x="2699" y="7050"/>
                      <a:pt x="2052" y="7113"/>
                      <a:pt x="1404" y="7113"/>
                    </a:cubicBezTo>
                    <a:cubicBezTo>
                      <a:pt x="1161" y="7113"/>
                      <a:pt x="918" y="7104"/>
                      <a:pt x="684" y="7068"/>
                    </a:cubicBezTo>
                    <a:cubicBezTo>
                      <a:pt x="621" y="7059"/>
                      <a:pt x="558" y="7050"/>
                      <a:pt x="504" y="7032"/>
                    </a:cubicBezTo>
                    <a:lnTo>
                      <a:pt x="504" y="7023"/>
                    </a:lnTo>
                    <a:lnTo>
                      <a:pt x="504" y="7014"/>
                    </a:lnTo>
                    <a:cubicBezTo>
                      <a:pt x="540" y="6528"/>
                      <a:pt x="603" y="6043"/>
                      <a:pt x="693" y="5566"/>
                    </a:cubicBezTo>
                    <a:cubicBezTo>
                      <a:pt x="864" y="4540"/>
                      <a:pt x="1116" y="3226"/>
                      <a:pt x="1332" y="2174"/>
                    </a:cubicBezTo>
                    <a:cubicBezTo>
                      <a:pt x="1404" y="1787"/>
                      <a:pt x="1476" y="1427"/>
                      <a:pt x="1539" y="1139"/>
                    </a:cubicBezTo>
                    <a:close/>
                    <a:moveTo>
                      <a:pt x="1461" y="1"/>
                    </a:moveTo>
                    <a:cubicBezTo>
                      <a:pt x="1349" y="1"/>
                      <a:pt x="1235" y="72"/>
                      <a:pt x="1206" y="203"/>
                    </a:cubicBezTo>
                    <a:cubicBezTo>
                      <a:pt x="1206" y="203"/>
                      <a:pt x="909" y="1634"/>
                      <a:pt x="603" y="3199"/>
                    </a:cubicBezTo>
                    <a:cubicBezTo>
                      <a:pt x="450" y="3982"/>
                      <a:pt x="306" y="4792"/>
                      <a:pt x="189" y="5476"/>
                    </a:cubicBezTo>
                    <a:cubicBezTo>
                      <a:pt x="90" y="5989"/>
                      <a:pt x="27" y="6501"/>
                      <a:pt x="0" y="7014"/>
                    </a:cubicBezTo>
                    <a:cubicBezTo>
                      <a:pt x="0" y="7059"/>
                      <a:pt x="0" y="7095"/>
                      <a:pt x="0" y="7140"/>
                    </a:cubicBezTo>
                    <a:cubicBezTo>
                      <a:pt x="9" y="7185"/>
                      <a:pt x="18" y="7230"/>
                      <a:pt x="45" y="7275"/>
                    </a:cubicBezTo>
                    <a:cubicBezTo>
                      <a:pt x="99" y="7383"/>
                      <a:pt x="189" y="7455"/>
                      <a:pt x="306" y="7491"/>
                    </a:cubicBezTo>
                    <a:cubicBezTo>
                      <a:pt x="459" y="7545"/>
                      <a:pt x="621" y="7581"/>
                      <a:pt x="783" y="7590"/>
                    </a:cubicBezTo>
                    <a:cubicBezTo>
                      <a:pt x="990" y="7608"/>
                      <a:pt x="1197" y="7617"/>
                      <a:pt x="1404" y="7617"/>
                    </a:cubicBezTo>
                    <a:cubicBezTo>
                      <a:pt x="1917" y="7617"/>
                      <a:pt x="2429" y="7581"/>
                      <a:pt x="2933" y="7509"/>
                    </a:cubicBezTo>
                    <a:cubicBezTo>
                      <a:pt x="3140" y="7482"/>
                      <a:pt x="3347" y="7446"/>
                      <a:pt x="3554" y="7392"/>
                    </a:cubicBezTo>
                    <a:cubicBezTo>
                      <a:pt x="3635" y="7374"/>
                      <a:pt x="3707" y="7347"/>
                      <a:pt x="3788" y="7320"/>
                    </a:cubicBezTo>
                    <a:cubicBezTo>
                      <a:pt x="3860" y="7284"/>
                      <a:pt x="3932" y="7239"/>
                      <a:pt x="3986" y="7185"/>
                    </a:cubicBezTo>
                    <a:cubicBezTo>
                      <a:pt x="4022" y="7140"/>
                      <a:pt x="4049" y="7086"/>
                      <a:pt x="4058" y="7032"/>
                    </a:cubicBezTo>
                    <a:cubicBezTo>
                      <a:pt x="4067" y="6996"/>
                      <a:pt x="4076" y="6960"/>
                      <a:pt x="4076" y="6924"/>
                    </a:cubicBezTo>
                    <a:cubicBezTo>
                      <a:pt x="4058" y="6717"/>
                      <a:pt x="4022" y="6519"/>
                      <a:pt x="3959" y="6330"/>
                    </a:cubicBezTo>
                    <a:cubicBezTo>
                      <a:pt x="3725" y="5467"/>
                      <a:pt x="3158" y="3937"/>
                      <a:pt x="2654" y="2606"/>
                    </a:cubicBezTo>
                    <a:cubicBezTo>
                      <a:pt x="2151" y="1274"/>
                      <a:pt x="1692" y="158"/>
                      <a:pt x="1692" y="158"/>
                    </a:cubicBezTo>
                    <a:cubicBezTo>
                      <a:pt x="1650" y="51"/>
                      <a:pt x="1556" y="1"/>
                      <a:pt x="14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42"/>
              <p:cNvSpPr/>
              <p:nvPr/>
            </p:nvSpPr>
            <p:spPr>
              <a:xfrm rot="422334">
                <a:off x="7037984" y="1409417"/>
                <a:ext cx="119398" cy="162971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7383" extrusionOk="0">
                    <a:moveTo>
                      <a:pt x="4787" y="913"/>
                    </a:moveTo>
                    <a:lnTo>
                      <a:pt x="4787" y="913"/>
                    </a:lnTo>
                    <a:cubicBezTo>
                      <a:pt x="4778" y="1021"/>
                      <a:pt x="4760" y="1129"/>
                      <a:pt x="4742" y="1255"/>
                    </a:cubicBezTo>
                    <a:cubicBezTo>
                      <a:pt x="4607" y="2182"/>
                      <a:pt x="4400" y="3594"/>
                      <a:pt x="4202" y="4782"/>
                    </a:cubicBezTo>
                    <a:cubicBezTo>
                      <a:pt x="4104" y="5385"/>
                      <a:pt x="4005" y="5925"/>
                      <a:pt x="3924" y="6330"/>
                    </a:cubicBezTo>
                    <a:cubicBezTo>
                      <a:pt x="3879" y="6528"/>
                      <a:pt x="3843" y="6698"/>
                      <a:pt x="3816" y="6815"/>
                    </a:cubicBezTo>
                    <a:lnTo>
                      <a:pt x="3807" y="6806"/>
                    </a:lnTo>
                    <a:cubicBezTo>
                      <a:pt x="3807" y="6833"/>
                      <a:pt x="3798" y="6842"/>
                      <a:pt x="3798" y="6860"/>
                    </a:cubicBezTo>
                    <a:cubicBezTo>
                      <a:pt x="3744" y="6851"/>
                      <a:pt x="3690" y="6833"/>
                      <a:pt x="3636" y="6815"/>
                    </a:cubicBezTo>
                    <a:cubicBezTo>
                      <a:pt x="3204" y="6680"/>
                      <a:pt x="2421" y="6294"/>
                      <a:pt x="1737" y="5907"/>
                    </a:cubicBezTo>
                    <a:cubicBezTo>
                      <a:pt x="1404" y="5718"/>
                      <a:pt x="1089" y="5529"/>
                      <a:pt x="855" y="5367"/>
                    </a:cubicBezTo>
                    <a:cubicBezTo>
                      <a:pt x="738" y="5286"/>
                      <a:pt x="640" y="5214"/>
                      <a:pt x="568" y="5160"/>
                    </a:cubicBezTo>
                    <a:lnTo>
                      <a:pt x="550" y="5142"/>
                    </a:lnTo>
                    <a:lnTo>
                      <a:pt x="568" y="5115"/>
                    </a:lnTo>
                    <a:cubicBezTo>
                      <a:pt x="873" y="4710"/>
                      <a:pt x="1215" y="4332"/>
                      <a:pt x="1575" y="3981"/>
                    </a:cubicBezTo>
                    <a:cubicBezTo>
                      <a:pt x="2295" y="3252"/>
                      <a:pt x="3231" y="2362"/>
                      <a:pt x="3978" y="1660"/>
                    </a:cubicBezTo>
                    <a:cubicBezTo>
                      <a:pt x="4292" y="1372"/>
                      <a:pt x="4571" y="1120"/>
                      <a:pt x="4787" y="913"/>
                    </a:cubicBezTo>
                    <a:close/>
                    <a:moveTo>
                      <a:pt x="5140" y="0"/>
                    </a:moveTo>
                    <a:cubicBezTo>
                      <a:pt x="5079" y="0"/>
                      <a:pt x="5016" y="24"/>
                      <a:pt x="4967" y="67"/>
                    </a:cubicBezTo>
                    <a:cubicBezTo>
                      <a:pt x="4967" y="67"/>
                      <a:pt x="3744" y="1174"/>
                      <a:pt x="2520" y="2335"/>
                    </a:cubicBezTo>
                    <a:cubicBezTo>
                      <a:pt x="1908" y="2929"/>
                      <a:pt x="1296" y="3522"/>
                      <a:pt x="828" y="4017"/>
                    </a:cubicBezTo>
                    <a:cubicBezTo>
                      <a:pt x="604" y="4260"/>
                      <a:pt x="406" y="4485"/>
                      <a:pt x="262" y="4665"/>
                    </a:cubicBezTo>
                    <a:cubicBezTo>
                      <a:pt x="199" y="4746"/>
                      <a:pt x="145" y="4827"/>
                      <a:pt x="91" y="4908"/>
                    </a:cubicBezTo>
                    <a:cubicBezTo>
                      <a:pt x="64" y="4944"/>
                      <a:pt x="46" y="4989"/>
                      <a:pt x="28" y="5025"/>
                    </a:cubicBezTo>
                    <a:cubicBezTo>
                      <a:pt x="10" y="5070"/>
                      <a:pt x="1" y="5124"/>
                      <a:pt x="1" y="5178"/>
                    </a:cubicBezTo>
                    <a:cubicBezTo>
                      <a:pt x="1" y="5223"/>
                      <a:pt x="10" y="5277"/>
                      <a:pt x="37" y="5313"/>
                    </a:cubicBezTo>
                    <a:cubicBezTo>
                      <a:pt x="64" y="5367"/>
                      <a:pt x="100" y="5421"/>
                      <a:pt x="145" y="5457"/>
                    </a:cubicBezTo>
                    <a:cubicBezTo>
                      <a:pt x="370" y="5655"/>
                      <a:pt x="604" y="5835"/>
                      <a:pt x="864" y="5979"/>
                    </a:cubicBezTo>
                    <a:cubicBezTo>
                      <a:pt x="1341" y="6276"/>
                      <a:pt x="1962" y="6627"/>
                      <a:pt x="2520" y="6896"/>
                    </a:cubicBezTo>
                    <a:cubicBezTo>
                      <a:pt x="2799" y="7031"/>
                      <a:pt x="3069" y="7148"/>
                      <a:pt x="3294" y="7229"/>
                    </a:cubicBezTo>
                    <a:cubicBezTo>
                      <a:pt x="3402" y="7274"/>
                      <a:pt x="3501" y="7310"/>
                      <a:pt x="3609" y="7337"/>
                    </a:cubicBezTo>
                    <a:cubicBezTo>
                      <a:pt x="3699" y="7364"/>
                      <a:pt x="3789" y="7382"/>
                      <a:pt x="3879" y="7382"/>
                    </a:cubicBezTo>
                    <a:cubicBezTo>
                      <a:pt x="3924" y="7382"/>
                      <a:pt x="3960" y="7373"/>
                      <a:pt x="4005" y="7364"/>
                    </a:cubicBezTo>
                    <a:cubicBezTo>
                      <a:pt x="4059" y="7346"/>
                      <a:pt x="4104" y="7319"/>
                      <a:pt x="4149" y="7283"/>
                    </a:cubicBezTo>
                    <a:cubicBezTo>
                      <a:pt x="4184" y="7247"/>
                      <a:pt x="4202" y="7211"/>
                      <a:pt x="4220" y="7166"/>
                    </a:cubicBezTo>
                    <a:cubicBezTo>
                      <a:pt x="4256" y="7094"/>
                      <a:pt x="4283" y="7022"/>
                      <a:pt x="4301" y="6950"/>
                    </a:cubicBezTo>
                    <a:cubicBezTo>
                      <a:pt x="4382" y="6636"/>
                      <a:pt x="4499" y="6069"/>
                      <a:pt x="4616" y="5385"/>
                    </a:cubicBezTo>
                    <a:cubicBezTo>
                      <a:pt x="4967" y="3351"/>
                      <a:pt x="5390" y="283"/>
                      <a:pt x="5390" y="283"/>
                    </a:cubicBezTo>
                    <a:cubicBezTo>
                      <a:pt x="5408" y="175"/>
                      <a:pt x="5354" y="76"/>
                      <a:pt x="5255" y="22"/>
                    </a:cubicBezTo>
                    <a:lnTo>
                      <a:pt x="5255" y="31"/>
                    </a:lnTo>
                    <a:cubicBezTo>
                      <a:pt x="5220" y="10"/>
                      <a:pt x="5180" y="0"/>
                      <a:pt x="5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42"/>
              <p:cNvSpPr/>
              <p:nvPr/>
            </p:nvSpPr>
            <p:spPr>
              <a:xfrm rot="422334">
                <a:off x="6975441" y="1383037"/>
                <a:ext cx="156923" cy="116086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5259" extrusionOk="0">
                    <a:moveTo>
                      <a:pt x="6101" y="633"/>
                    </a:moveTo>
                    <a:lnTo>
                      <a:pt x="5975" y="777"/>
                    </a:lnTo>
                    <a:cubicBezTo>
                      <a:pt x="5417" y="1407"/>
                      <a:pt x="4571" y="2352"/>
                      <a:pt x="3824" y="3171"/>
                    </a:cubicBezTo>
                    <a:cubicBezTo>
                      <a:pt x="3447" y="3576"/>
                      <a:pt x="3096" y="3954"/>
                      <a:pt x="2817" y="4241"/>
                    </a:cubicBezTo>
                    <a:cubicBezTo>
                      <a:pt x="2682" y="4394"/>
                      <a:pt x="2556" y="4511"/>
                      <a:pt x="2466" y="4601"/>
                    </a:cubicBezTo>
                    <a:cubicBezTo>
                      <a:pt x="2403" y="4664"/>
                      <a:pt x="2349" y="4709"/>
                      <a:pt x="2322" y="4736"/>
                    </a:cubicBezTo>
                    <a:cubicBezTo>
                      <a:pt x="2277" y="4709"/>
                      <a:pt x="2232" y="4673"/>
                      <a:pt x="2196" y="4637"/>
                    </a:cubicBezTo>
                    <a:cubicBezTo>
                      <a:pt x="1998" y="4448"/>
                      <a:pt x="1827" y="4241"/>
                      <a:pt x="1674" y="4008"/>
                    </a:cubicBezTo>
                    <a:cubicBezTo>
                      <a:pt x="1368" y="3576"/>
                      <a:pt x="1098" y="3126"/>
                      <a:pt x="864" y="2658"/>
                    </a:cubicBezTo>
                    <a:cubicBezTo>
                      <a:pt x="747" y="2442"/>
                      <a:pt x="657" y="2244"/>
                      <a:pt x="594" y="2082"/>
                    </a:cubicBezTo>
                    <a:cubicBezTo>
                      <a:pt x="567" y="2019"/>
                      <a:pt x="540" y="1956"/>
                      <a:pt x="522" y="1884"/>
                    </a:cubicBezTo>
                    <a:lnTo>
                      <a:pt x="567" y="1857"/>
                    </a:lnTo>
                    <a:cubicBezTo>
                      <a:pt x="1026" y="1686"/>
                      <a:pt x="1503" y="1551"/>
                      <a:pt x="1980" y="1452"/>
                    </a:cubicBezTo>
                    <a:cubicBezTo>
                      <a:pt x="2943" y="1227"/>
                      <a:pt x="4148" y="984"/>
                      <a:pt x="5120" y="804"/>
                    </a:cubicBezTo>
                    <a:lnTo>
                      <a:pt x="6101" y="633"/>
                    </a:lnTo>
                    <a:close/>
                    <a:moveTo>
                      <a:pt x="6773" y="0"/>
                    </a:moveTo>
                    <a:cubicBezTo>
                      <a:pt x="6759" y="0"/>
                      <a:pt x="6745" y="1"/>
                      <a:pt x="6731" y="4"/>
                    </a:cubicBezTo>
                    <a:cubicBezTo>
                      <a:pt x="6731" y="4"/>
                      <a:pt x="5102" y="274"/>
                      <a:pt x="3474" y="607"/>
                    </a:cubicBezTo>
                    <a:cubicBezTo>
                      <a:pt x="2655" y="768"/>
                      <a:pt x="1836" y="939"/>
                      <a:pt x="1224" y="1110"/>
                    </a:cubicBezTo>
                    <a:cubicBezTo>
                      <a:pt x="954" y="1182"/>
                      <a:pt x="702" y="1263"/>
                      <a:pt x="450" y="1353"/>
                    </a:cubicBezTo>
                    <a:cubicBezTo>
                      <a:pt x="360" y="1389"/>
                      <a:pt x="271" y="1434"/>
                      <a:pt x="190" y="1479"/>
                    </a:cubicBezTo>
                    <a:cubicBezTo>
                      <a:pt x="154" y="1506"/>
                      <a:pt x="109" y="1542"/>
                      <a:pt x="82" y="1578"/>
                    </a:cubicBezTo>
                    <a:cubicBezTo>
                      <a:pt x="28" y="1632"/>
                      <a:pt x="1" y="1695"/>
                      <a:pt x="1" y="1767"/>
                    </a:cubicBezTo>
                    <a:lnTo>
                      <a:pt x="1" y="1794"/>
                    </a:lnTo>
                    <a:cubicBezTo>
                      <a:pt x="1" y="1920"/>
                      <a:pt x="28" y="2046"/>
                      <a:pt x="82" y="2154"/>
                    </a:cubicBezTo>
                    <a:cubicBezTo>
                      <a:pt x="342" y="2793"/>
                      <a:pt x="666" y="3414"/>
                      <a:pt x="1044" y="3990"/>
                    </a:cubicBezTo>
                    <a:cubicBezTo>
                      <a:pt x="1233" y="4286"/>
                      <a:pt x="1440" y="4565"/>
                      <a:pt x="1674" y="4835"/>
                    </a:cubicBezTo>
                    <a:cubicBezTo>
                      <a:pt x="1764" y="4943"/>
                      <a:pt x="1863" y="5033"/>
                      <a:pt x="1980" y="5114"/>
                    </a:cubicBezTo>
                    <a:cubicBezTo>
                      <a:pt x="2079" y="5204"/>
                      <a:pt x="2205" y="5249"/>
                      <a:pt x="2340" y="5258"/>
                    </a:cubicBezTo>
                    <a:cubicBezTo>
                      <a:pt x="2421" y="5258"/>
                      <a:pt x="2502" y="5231"/>
                      <a:pt x="2565" y="5186"/>
                    </a:cubicBezTo>
                    <a:cubicBezTo>
                      <a:pt x="2619" y="5150"/>
                      <a:pt x="2673" y="5105"/>
                      <a:pt x="2718" y="5060"/>
                    </a:cubicBezTo>
                    <a:cubicBezTo>
                      <a:pt x="2943" y="4862"/>
                      <a:pt x="3303" y="4475"/>
                      <a:pt x="3744" y="4008"/>
                    </a:cubicBezTo>
                    <a:cubicBezTo>
                      <a:pt x="5048" y="2595"/>
                      <a:pt x="6965" y="418"/>
                      <a:pt x="6965" y="418"/>
                    </a:cubicBezTo>
                    <a:cubicBezTo>
                      <a:pt x="7108" y="249"/>
                      <a:pt x="6982" y="0"/>
                      <a:pt x="67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42"/>
              <p:cNvSpPr/>
              <p:nvPr/>
            </p:nvSpPr>
            <p:spPr>
              <a:xfrm rot="422334">
                <a:off x="6976861" y="1288502"/>
                <a:ext cx="152751" cy="100326"/>
              </a:xfrm>
              <a:custGeom>
                <a:avLst/>
                <a:gdLst/>
                <a:ahLst/>
                <a:cxnLst/>
                <a:rect l="l" t="t" r="r" b="b"/>
                <a:pathLst>
                  <a:path w="6920" h="4545" extrusionOk="0">
                    <a:moveTo>
                      <a:pt x="927" y="541"/>
                    </a:moveTo>
                    <a:lnTo>
                      <a:pt x="954" y="550"/>
                    </a:lnTo>
                    <a:cubicBezTo>
                      <a:pt x="1404" y="730"/>
                      <a:pt x="1845" y="937"/>
                      <a:pt x="2277" y="1162"/>
                    </a:cubicBezTo>
                    <a:cubicBezTo>
                      <a:pt x="3141" y="1602"/>
                      <a:pt x="4203" y="2187"/>
                      <a:pt x="5057" y="2655"/>
                    </a:cubicBezTo>
                    <a:cubicBezTo>
                      <a:pt x="5399" y="2853"/>
                      <a:pt x="5714" y="3024"/>
                      <a:pt x="5957" y="3168"/>
                    </a:cubicBezTo>
                    <a:lnTo>
                      <a:pt x="5885" y="3177"/>
                    </a:lnTo>
                    <a:cubicBezTo>
                      <a:pt x="5228" y="3321"/>
                      <a:pt x="4221" y="3537"/>
                      <a:pt x="3240" y="3717"/>
                    </a:cubicBezTo>
                    <a:cubicBezTo>
                      <a:pt x="2268" y="3897"/>
                      <a:pt x="1323" y="4032"/>
                      <a:pt x="846" y="4032"/>
                    </a:cubicBezTo>
                    <a:cubicBezTo>
                      <a:pt x="783" y="4032"/>
                      <a:pt x="730" y="4032"/>
                      <a:pt x="667" y="4023"/>
                    </a:cubicBezTo>
                    <a:lnTo>
                      <a:pt x="622" y="4014"/>
                    </a:lnTo>
                    <a:cubicBezTo>
                      <a:pt x="586" y="3942"/>
                      <a:pt x="559" y="3861"/>
                      <a:pt x="550" y="3780"/>
                    </a:cubicBezTo>
                    <a:cubicBezTo>
                      <a:pt x="523" y="3600"/>
                      <a:pt x="514" y="3411"/>
                      <a:pt x="514" y="3231"/>
                    </a:cubicBezTo>
                    <a:cubicBezTo>
                      <a:pt x="523" y="2619"/>
                      <a:pt x="586" y="2007"/>
                      <a:pt x="703" y="1404"/>
                    </a:cubicBezTo>
                    <a:cubicBezTo>
                      <a:pt x="748" y="1162"/>
                      <a:pt x="801" y="919"/>
                      <a:pt x="873" y="685"/>
                    </a:cubicBezTo>
                    <a:cubicBezTo>
                      <a:pt x="891" y="622"/>
                      <a:pt x="909" y="577"/>
                      <a:pt x="927" y="541"/>
                    </a:cubicBezTo>
                    <a:close/>
                    <a:moveTo>
                      <a:pt x="837" y="1"/>
                    </a:moveTo>
                    <a:cubicBezTo>
                      <a:pt x="783" y="1"/>
                      <a:pt x="730" y="10"/>
                      <a:pt x="685" y="28"/>
                    </a:cubicBezTo>
                    <a:cubicBezTo>
                      <a:pt x="640" y="55"/>
                      <a:pt x="595" y="100"/>
                      <a:pt x="559" y="145"/>
                    </a:cubicBezTo>
                    <a:cubicBezTo>
                      <a:pt x="514" y="217"/>
                      <a:pt x="478" y="289"/>
                      <a:pt x="451" y="370"/>
                    </a:cubicBezTo>
                    <a:cubicBezTo>
                      <a:pt x="307" y="784"/>
                      <a:pt x="208" y="1207"/>
                      <a:pt x="145" y="1638"/>
                    </a:cubicBezTo>
                    <a:cubicBezTo>
                      <a:pt x="64" y="2169"/>
                      <a:pt x="19" y="2700"/>
                      <a:pt x="10" y="3231"/>
                    </a:cubicBezTo>
                    <a:cubicBezTo>
                      <a:pt x="1" y="3465"/>
                      <a:pt x="28" y="3708"/>
                      <a:pt x="73" y="3942"/>
                    </a:cubicBezTo>
                    <a:cubicBezTo>
                      <a:pt x="91" y="4041"/>
                      <a:pt x="118" y="4131"/>
                      <a:pt x="163" y="4221"/>
                    </a:cubicBezTo>
                    <a:cubicBezTo>
                      <a:pt x="208" y="4320"/>
                      <a:pt x="280" y="4401"/>
                      <a:pt x="370" y="4455"/>
                    </a:cubicBezTo>
                    <a:cubicBezTo>
                      <a:pt x="442" y="4491"/>
                      <a:pt x="514" y="4518"/>
                      <a:pt x="595" y="4527"/>
                    </a:cubicBezTo>
                    <a:cubicBezTo>
                      <a:pt x="685" y="4536"/>
                      <a:pt x="766" y="4545"/>
                      <a:pt x="855" y="4545"/>
                    </a:cubicBezTo>
                    <a:lnTo>
                      <a:pt x="855" y="4536"/>
                    </a:lnTo>
                    <a:cubicBezTo>
                      <a:pt x="1359" y="4518"/>
                      <a:pt x="1872" y="4464"/>
                      <a:pt x="2376" y="4374"/>
                    </a:cubicBezTo>
                    <a:cubicBezTo>
                      <a:pt x="4221" y="4086"/>
                      <a:pt x="6713" y="3519"/>
                      <a:pt x="6713" y="3519"/>
                    </a:cubicBezTo>
                    <a:cubicBezTo>
                      <a:pt x="6812" y="3492"/>
                      <a:pt x="6893" y="3411"/>
                      <a:pt x="6902" y="3303"/>
                    </a:cubicBezTo>
                    <a:cubicBezTo>
                      <a:pt x="6920" y="3204"/>
                      <a:pt x="6875" y="3096"/>
                      <a:pt x="6785" y="3042"/>
                    </a:cubicBezTo>
                    <a:cubicBezTo>
                      <a:pt x="6785" y="3042"/>
                      <a:pt x="5462" y="2295"/>
                      <a:pt x="4068" y="1539"/>
                    </a:cubicBezTo>
                    <a:cubicBezTo>
                      <a:pt x="3375" y="1162"/>
                      <a:pt x="2664" y="784"/>
                      <a:pt x="2088" y="496"/>
                    </a:cubicBezTo>
                    <a:cubicBezTo>
                      <a:pt x="1791" y="352"/>
                      <a:pt x="1539" y="235"/>
                      <a:pt x="1341" y="145"/>
                    </a:cubicBezTo>
                    <a:cubicBezTo>
                      <a:pt x="1233" y="100"/>
                      <a:pt x="1143" y="73"/>
                      <a:pt x="1071" y="46"/>
                    </a:cubicBezTo>
                    <a:cubicBezTo>
                      <a:pt x="990" y="19"/>
                      <a:pt x="909" y="1"/>
                      <a:pt x="8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42"/>
            <p:cNvGrpSpPr/>
            <p:nvPr/>
          </p:nvGrpSpPr>
          <p:grpSpPr>
            <a:xfrm rot="-6838727">
              <a:off x="6910778" y="2471778"/>
              <a:ext cx="271545" cy="271472"/>
              <a:chOff x="7241740" y="1026600"/>
              <a:chExt cx="271544" cy="271471"/>
            </a:xfrm>
          </p:grpSpPr>
          <p:sp>
            <p:nvSpPr>
              <p:cNvPr id="1731" name="Google Shape;1731;p42"/>
              <p:cNvSpPr/>
              <p:nvPr/>
            </p:nvSpPr>
            <p:spPr>
              <a:xfrm rot="1221850">
                <a:off x="7279723" y="1064639"/>
                <a:ext cx="195661" cy="195510"/>
              </a:xfrm>
              <a:custGeom>
                <a:avLst/>
                <a:gdLst/>
                <a:ahLst/>
                <a:cxnLst/>
                <a:rect l="l" t="t" r="r" b="b"/>
                <a:pathLst>
                  <a:path w="10087" h="10078" extrusionOk="0">
                    <a:moveTo>
                      <a:pt x="6686" y="531"/>
                    </a:moveTo>
                    <a:cubicBezTo>
                      <a:pt x="6838" y="531"/>
                      <a:pt x="6982" y="558"/>
                      <a:pt x="7117" y="630"/>
                    </a:cubicBezTo>
                    <a:cubicBezTo>
                      <a:pt x="7243" y="702"/>
                      <a:pt x="7333" y="819"/>
                      <a:pt x="7351" y="972"/>
                    </a:cubicBezTo>
                    <a:lnTo>
                      <a:pt x="7351" y="1062"/>
                    </a:lnTo>
                    <a:cubicBezTo>
                      <a:pt x="7351" y="1206"/>
                      <a:pt x="7315" y="1341"/>
                      <a:pt x="7234" y="1458"/>
                    </a:cubicBezTo>
                    <a:cubicBezTo>
                      <a:pt x="7162" y="1566"/>
                      <a:pt x="7063" y="1656"/>
                      <a:pt x="6955" y="1728"/>
                    </a:cubicBezTo>
                    <a:cubicBezTo>
                      <a:pt x="6739" y="1854"/>
                      <a:pt x="6497" y="1926"/>
                      <a:pt x="6254" y="1926"/>
                    </a:cubicBezTo>
                    <a:cubicBezTo>
                      <a:pt x="6119" y="1926"/>
                      <a:pt x="5993" y="1899"/>
                      <a:pt x="5867" y="1845"/>
                    </a:cubicBezTo>
                    <a:cubicBezTo>
                      <a:pt x="5669" y="1755"/>
                      <a:pt x="5543" y="1566"/>
                      <a:pt x="5543" y="1350"/>
                    </a:cubicBezTo>
                    <a:cubicBezTo>
                      <a:pt x="5552" y="1053"/>
                      <a:pt x="5777" y="783"/>
                      <a:pt x="6137" y="648"/>
                    </a:cubicBezTo>
                    <a:cubicBezTo>
                      <a:pt x="6308" y="576"/>
                      <a:pt x="6497" y="531"/>
                      <a:pt x="6686" y="531"/>
                    </a:cubicBezTo>
                    <a:close/>
                    <a:moveTo>
                      <a:pt x="4490" y="1269"/>
                    </a:moveTo>
                    <a:cubicBezTo>
                      <a:pt x="4598" y="1269"/>
                      <a:pt x="4706" y="1296"/>
                      <a:pt x="4805" y="1341"/>
                    </a:cubicBezTo>
                    <a:cubicBezTo>
                      <a:pt x="4913" y="1395"/>
                      <a:pt x="4994" y="1476"/>
                      <a:pt x="5039" y="1575"/>
                    </a:cubicBezTo>
                    <a:cubicBezTo>
                      <a:pt x="5093" y="1692"/>
                      <a:pt x="5129" y="1818"/>
                      <a:pt x="5129" y="1953"/>
                    </a:cubicBezTo>
                    <a:cubicBezTo>
                      <a:pt x="5120" y="2124"/>
                      <a:pt x="5075" y="2295"/>
                      <a:pt x="4976" y="2448"/>
                    </a:cubicBezTo>
                    <a:cubicBezTo>
                      <a:pt x="4886" y="2592"/>
                      <a:pt x="4769" y="2718"/>
                      <a:pt x="4643" y="2817"/>
                    </a:cubicBezTo>
                    <a:cubicBezTo>
                      <a:pt x="4391" y="3014"/>
                      <a:pt x="4085" y="3131"/>
                      <a:pt x="3770" y="3149"/>
                    </a:cubicBezTo>
                    <a:cubicBezTo>
                      <a:pt x="3758" y="3152"/>
                      <a:pt x="3745" y="3153"/>
                      <a:pt x="3732" y="3153"/>
                    </a:cubicBezTo>
                    <a:cubicBezTo>
                      <a:pt x="3705" y="3153"/>
                      <a:pt x="3677" y="3149"/>
                      <a:pt x="3653" y="3149"/>
                    </a:cubicBezTo>
                    <a:cubicBezTo>
                      <a:pt x="3491" y="3122"/>
                      <a:pt x="3338" y="3041"/>
                      <a:pt x="3230" y="2925"/>
                    </a:cubicBezTo>
                    <a:cubicBezTo>
                      <a:pt x="3132" y="2799"/>
                      <a:pt x="3069" y="2646"/>
                      <a:pt x="3078" y="2493"/>
                    </a:cubicBezTo>
                    <a:cubicBezTo>
                      <a:pt x="3096" y="2169"/>
                      <a:pt x="3257" y="1872"/>
                      <a:pt x="3518" y="1683"/>
                    </a:cubicBezTo>
                    <a:cubicBezTo>
                      <a:pt x="3851" y="1404"/>
                      <a:pt x="4193" y="1269"/>
                      <a:pt x="4490" y="1269"/>
                    </a:cubicBezTo>
                    <a:close/>
                    <a:moveTo>
                      <a:pt x="6506" y="0"/>
                    </a:moveTo>
                    <a:cubicBezTo>
                      <a:pt x="4895" y="0"/>
                      <a:pt x="2862" y="972"/>
                      <a:pt x="1242" y="3050"/>
                    </a:cubicBezTo>
                    <a:cubicBezTo>
                      <a:pt x="387" y="4148"/>
                      <a:pt x="9" y="5282"/>
                      <a:pt x="9" y="6308"/>
                    </a:cubicBezTo>
                    <a:cubicBezTo>
                      <a:pt x="0" y="7279"/>
                      <a:pt x="360" y="8215"/>
                      <a:pt x="1026" y="8917"/>
                    </a:cubicBezTo>
                    <a:cubicBezTo>
                      <a:pt x="1665" y="9592"/>
                      <a:pt x="2592" y="10023"/>
                      <a:pt x="3734" y="10077"/>
                    </a:cubicBezTo>
                    <a:lnTo>
                      <a:pt x="3878" y="10077"/>
                    </a:lnTo>
                    <a:cubicBezTo>
                      <a:pt x="5156" y="10077"/>
                      <a:pt x="6730" y="9403"/>
                      <a:pt x="7963" y="8305"/>
                    </a:cubicBezTo>
                    <a:cubicBezTo>
                      <a:pt x="9196" y="7207"/>
                      <a:pt x="10087" y="5714"/>
                      <a:pt x="10078" y="4139"/>
                    </a:cubicBezTo>
                    <a:cubicBezTo>
                      <a:pt x="10078" y="3113"/>
                      <a:pt x="9709" y="2025"/>
                      <a:pt x="8791" y="945"/>
                    </a:cubicBezTo>
                    <a:cubicBezTo>
                      <a:pt x="8260" y="324"/>
                      <a:pt x="7459" y="0"/>
                      <a:pt x="65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62000">
                    <a:schemeClr val="accent6"/>
                  </a:gs>
                  <a:gs pos="100000">
                    <a:schemeClr val="accent6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42"/>
              <p:cNvSpPr/>
              <p:nvPr/>
            </p:nvSpPr>
            <p:spPr>
              <a:xfrm rot="1221850">
                <a:off x="7279703" y="1064725"/>
                <a:ext cx="195661" cy="195510"/>
              </a:xfrm>
              <a:custGeom>
                <a:avLst/>
                <a:gdLst/>
                <a:ahLst/>
                <a:cxnLst/>
                <a:rect l="l" t="t" r="r" b="b"/>
                <a:pathLst>
                  <a:path w="10087" h="10078" extrusionOk="0">
                    <a:moveTo>
                      <a:pt x="6686" y="531"/>
                    </a:moveTo>
                    <a:cubicBezTo>
                      <a:pt x="6838" y="531"/>
                      <a:pt x="6982" y="558"/>
                      <a:pt x="7117" y="630"/>
                    </a:cubicBezTo>
                    <a:cubicBezTo>
                      <a:pt x="7243" y="702"/>
                      <a:pt x="7333" y="819"/>
                      <a:pt x="7351" y="972"/>
                    </a:cubicBezTo>
                    <a:lnTo>
                      <a:pt x="7351" y="1062"/>
                    </a:lnTo>
                    <a:cubicBezTo>
                      <a:pt x="7351" y="1206"/>
                      <a:pt x="7315" y="1341"/>
                      <a:pt x="7234" y="1458"/>
                    </a:cubicBezTo>
                    <a:cubicBezTo>
                      <a:pt x="7162" y="1566"/>
                      <a:pt x="7063" y="1656"/>
                      <a:pt x="6955" y="1728"/>
                    </a:cubicBezTo>
                    <a:cubicBezTo>
                      <a:pt x="6739" y="1854"/>
                      <a:pt x="6497" y="1926"/>
                      <a:pt x="6254" y="1926"/>
                    </a:cubicBezTo>
                    <a:cubicBezTo>
                      <a:pt x="6119" y="1926"/>
                      <a:pt x="5993" y="1899"/>
                      <a:pt x="5867" y="1845"/>
                    </a:cubicBezTo>
                    <a:cubicBezTo>
                      <a:pt x="5669" y="1755"/>
                      <a:pt x="5543" y="1566"/>
                      <a:pt x="5543" y="1350"/>
                    </a:cubicBezTo>
                    <a:cubicBezTo>
                      <a:pt x="5552" y="1053"/>
                      <a:pt x="5777" y="783"/>
                      <a:pt x="6137" y="648"/>
                    </a:cubicBezTo>
                    <a:cubicBezTo>
                      <a:pt x="6308" y="576"/>
                      <a:pt x="6497" y="531"/>
                      <a:pt x="6686" y="531"/>
                    </a:cubicBezTo>
                    <a:close/>
                    <a:moveTo>
                      <a:pt x="4490" y="1269"/>
                    </a:moveTo>
                    <a:cubicBezTo>
                      <a:pt x="4598" y="1269"/>
                      <a:pt x="4706" y="1296"/>
                      <a:pt x="4805" y="1341"/>
                    </a:cubicBezTo>
                    <a:cubicBezTo>
                      <a:pt x="4913" y="1395"/>
                      <a:pt x="4994" y="1476"/>
                      <a:pt x="5039" y="1575"/>
                    </a:cubicBezTo>
                    <a:cubicBezTo>
                      <a:pt x="5093" y="1692"/>
                      <a:pt x="5129" y="1818"/>
                      <a:pt x="5129" y="1953"/>
                    </a:cubicBezTo>
                    <a:cubicBezTo>
                      <a:pt x="5120" y="2124"/>
                      <a:pt x="5075" y="2295"/>
                      <a:pt x="4976" y="2448"/>
                    </a:cubicBezTo>
                    <a:cubicBezTo>
                      <a:pt x="4886" y="2592"/>
                      <a:pt x="4769" y="2718"/>
                      <a:pt x="4643" y="2817"/>
                    </a:cubicBezTo>
                    <a:cubicBezTo>
                      <a:pt x="4391" y="3014"/>
                      <a:pt x="4085" y="3131"/>
                      <a:pt x="3770" y="3149"/>
                    </a:cubicBezTo>
                    <a:cubicBezTo>
                      <a:pt x="3758" y="3152"/>
                      <a:pt x="3745" y="3153"/>
                      <a:pt x="3732" y="3153"/>
                    </a:cubicBezTo>
                    <a:cubicBezTo>
                      <a:pt x="3705" y="3153"/>
                      <a:pt x="3677" y="3149"/>
                      <a:pt x="3653" y="3149"/>
                    </a:cubicBezTo>
                    <a:cubicBezTo>
                      <a:pt x="3491" y="3122"/>
                      <a:pt x="3338" y="3041"/>
                      <a:pt x="3230" y="2925"/>
                    </a:cubicBezTo>
                    <a:cubicBezTo>
                      <a:pt x="3132" y="2799"/>
                      <a:pt x="3069" y="2646"/>
                      <a:pt x="3078" y="2493"/>
                    </a:cubicBezTo>
                    <a:cubicBezTo>
                      <a:pt x="3096" y="2169"/>
                      <a:pt x="3257" y="1872"/>
                      <a:pt x="3518" y="1683"/>
                    </a:cubicBezTo>
                    <a:cubicBezTo>
                      <a:pt x="3851" y="1404"/>
                      <a:pt x="4193" y="1269"/>
                      <a:pt x="4490" y="1269"/>
                    </a:cubicBezTo>
                    <a:close/>
                    <a:moveTo>
                      <a:pt x="6506" y="0"/>
                    </a:moveTo>
                    <a:cubicBezTo>
                      <a:pt x="4895" y="0"/>
                      <a:pt x="2862" y="972"/>
                      <a:pt x="1242" y="3050"/>
                    </a:cubicBezTo>
                    <a:cubicBezTo>
                      <a:pt x="387" y="4148"/>
                      <a:pt x="9" y="5282"/>
                      <a:pt x="9" y="6308"/>
                    </a:cubicBezTo>
                    <a:cubicBezTo>
                      <a:pt x="0" y="7279"/>
                      <a:pt x="360" y="8215"/>
                      <a:pt x="1026" y="8917"/>
                    </a:cubicBezTo>
                    <a:cubicBezTo>
                      <a:pt x="1665" y="9592"/>
                      <a:pt x="2592" y="10023"/>
                      <a:pt x="3734" y="10077"/>
                    </a:cubicBezTo>
                    <a:lnTo>
                      <a:pt x="3878" y="10077"/>
                    </a:lnTo>
                    <a:cubicBezTo>
                      <a:pt x="5156" y="10077"/>
                      <a:pt x="6730" y="9403"/>
                      <a:pt x="7963" y="8305"/>
                    </a:cubicBezTo>
                    <a:cubicBezTo>
                      <a:pt x="9196" y="7207"/>
                      <a:pt x="10087" y="5714"/>
                      <a:pt x="10078" y="4139"/>
                    </a:cubicBezTo>
                    <a:cubicBezTo>
                      <a:pt x="10078" y="3113"/>
                      <a:pt x="9709" y="2025"/>
                      <a:pt x="8791" y="945"/>
                    </a:cubicBezTo>
                    <a:cubicBezTo>
                      <a:pt x="8260" y="324"/>
                      <a:pt x="7459" y="0"/>
                      <a:pt x="6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434343">
                      <a:alpha val="65490"/>
                      <a:alpha val="9770"/>
                    </a:srgbClr>
                  </a:gs>
                  <a:gs pos="38000">
                    <a:srgbClr val="434343">
                      <a:alpha val="9803"/>
                      <a:alpha val="9770"/>
                    </a:srgbClr>
                  </a:gs>
                  <a:gs pos="63000">
                    <a:srgbClr val="434343">
                      <a:alpha val="9803"/>
                      <a:alpha val="9770"/>
                    </a:srgbClr>
                  </a:gs>
                  <a:gs pos="100000">
                    <a:srgbClr val="434343">
                      <a:alpha val="65490"/>
                      <a:alpha val="9770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42"/>
              <p:cNvSpPr/>
              <p:nvPr/>
            </p:nvSpPr>
            <p:spPr>
              <a:xfrm rot="1221850">
                <a:off x="7419265" y="1096949"/>
                <a:ext cx="19397" cy="11349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585" extrusionOk="0">
                    <a:moveTo>
                      <a:pt x="739" y="0"/>
                    </a:moveTo>
                    <a:cubicBezTo>
                      <a:pt x="595" y="9"/>
                      <a:pt x="460" y="36"/>
                      <a:pt x="334" y="90"/>
                    </a:cubicBezTo>
                    <a:cubicBezTo>
                      <a:pt x="82" y="189"/>
                      <a:pt x="1" y="342"/>
                      <a:pt x="1" y="414"/>
                    </a:cubicBezTo>
                    <a:cubicBezTo>
                      <a:pt x="10" y="468"/>
                      <a:pt x="19" y="513"/>
                      <a:pt x="100" y="549"/>
                    </a:cubicBezTo>
                    <a:cubicBezTo>
                      <a:pt x="163" y="576"/>
                      <a:pt x="235" y="585"/>
                      <a:pt x="298" y="585"/>
                    </a:cubicBezTo>
                    <a:cubicBezTo>
                      <a:pt x="433" y="585"/>
                      <a:pt x="559" y="558"/>
                      <a:pt x="685" y="513"/>
                    </a:cubicBezTo>
                    <a:cubicBezTo>
                      <a:pt x="783" y="468"/>
                      <a:pt x="882" y="396"/>
                      <a:pt x="945" y="306"/>
                    </a:cubicBezTo>
                    <a:cubicBezTo>
                      <a:pt x="981" y="252"/>
                      <a:pt x="999" y="198"/>
                      <a:pt x="999" y="135"/>
                    </a:cubicBezTo>
                    <a:lnTo>
                      <a:pt x="999" y="90"/>
                    </a:lnTo>
                    <a:cubicBezTo>
                      <a:pt x="999" y="90"/>
                      <a:pt x="999" y="72"/>
                      <a:pt x="963" y="54"/>
                    </a:cubicBezTo>
                    <a:cubicBezTo>
                      <a:pt x="891" y="18"/>
                      <a:pt x="810" y="0"/>
                      <a:pt x="7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42"/>
              <p:cNvSpPr/>
              <p:nvPr/>
            </p:nvSpPr>
            <p:spPr>
              <a:xfrm rot="1221850">
                <a:off x="7367346" y="1094118"/>
                <a:ext cx="24111" cy="20796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1072" extrusionOk="0">
                    <a:moveTo>
                      <a:pt x="1017" y="1"/>
                    </a:moveTo>
                    <a:cubicBezTo>
                      <a:pt x="747" y="28"/>
                      <a:pt x="495" y="136"/>
                      <a:pt x="306" y="316"/>
                    </a:cubicBezTo>
                    <a:cubicBezTo>
                      <a:pt x="81" y="496"/>
                      <a:pt x="0" y="694"/>
                      <a:pt x="9" y="820"/>
                    </a:cubicBezTo>
                    <a:cubicBezTo>
                      <a:pt x="0" y="874"/>
                      <a:pt x="27" y="937"/>
                      <a:pt x="63" y="982"/>
                    </a:cubicBezTo>
                    <a:cubicBezTo>
                      <a:pt x="108" y="1036"/>
                      <a:pt x="171" y="1063"/>
                      <a:pt x="243" y="1072"/>
                    </a:cubicBezTo>
                    <a:lnTo>
                      <a:pt x="288" y="1072"/>
                    </a:lnTo>
                    <a:cubicBezTo>
                      <a:pt x="450" y="1063"/>
                      <a:pt x="612" y="1009"/>
                      <a:pt x="756" y="928"/>
                    </a:cubicBezTo>
                    <a:cubicBezTo>
                      <a:pt x="918" y="838"/>
                      <a:pt x="1053" y="712"/>
                      <a:pt x="1161" y="550"/>
                    </a:cubicBezTo>
                    <a:cubicBezTo>
                      <a:pt x="1215" y="469"/>
                      <a:pt x="1242" y="370"/>
                      <a:pt x="1242" y="271"/>
                    </a:cubicBezTo>
                    <a:cubicBezTo>
                      <a:pt x="1242" y="199"/>
                      <a:pt x="1233" y="136"/>
                      <a:pt x="1197" y="73"/>
                    </a:cubicBezTo>
                    <a:lnTo>
                      <a:pt x="1152" y="28"/>
                    </a:lnTo>
                    <a:cubicBezTo>
                      <a:pt x="1107" y="10"/>
                      <a:pt x="1062" y="1"/>
                      <a:pt x="10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42"/>
              <p:cNvSpPr/>
              <p:nvPr/>
            </p:nvSpPr>
            <p:spPr>
              <a:xfrm rot="1221850">
                <a:off x="7269650" y="1120746"/>
                <a:ext cx="195486" cy="137563"/>
              </a:xfrm>
              <a:custGeom>
                <a:avLst/>
                <a:gdLst/>
                <a:ahLst/>
                <a:cxnLst/>
                <a:rect l="l" t="t" r="r" b="b"/>
                <a:pathLst>
                  <a:path w="10078" h="7091" extrusionOk="0">
                    <a:moveTo>
                      <a:pt x="9916" y="0"/>
                    </a:moveTo>
                    <a:cubicBezTo>
                      <a:pt x="9763" y="2376"/>
                      <a:pt x="7828" y="4688"/>
                      <a:pt x="5327" y="4949"/>
                    </a:cubicBezTo>
                    <a:cubicBezTo>
                      <a:pt x="5155" y="4966"/>
                      <a:pt x="4980" y="4975"/>
                      <a:pt x="4805" y="4975"/>
                    </a:cubicBezTo>
                    <a:cubicBezTo>
                      <a:pt x="3499" y="4975"/>
                      <a:pt x="2130" y="4494"/>
                      <a:pt x="1377" y="3384"/>
                    </a:cubicBezTo>
                    <a:cubicBezTo>
                      <a:pt x="747" y="2466"/>
                      <a:pt x="666" y="1476"/>
                      <a:pt x="927" y="504"/>
                    </a:cubicBezTo>
                    <a:lnTo>
                      <a:pt x="927" y="504"/>
                    </a:lnTo>
                    <a:cubicBezTo>
                      <a:pt x="297" y="1458"/>
                      <a:pt x="9" y="2430"/>
                      <a:pt x="9" y="3321"/>
                    </a:cubicBezTo>
                    <a:cubicBezTo>
                      <a:pt x="0" y="4292"/>
                      <a:pt x="360" y="5228"/>
                      <a:pt x="1026" y="5930"/>
                    </a:cubicBezTo>
                    <a:cubicBezTo>
                      <a:pt x="1665" y="6605"/>
                      <a:pt x="2592" y="7036"/>
                      <a:pt x="3734" y="7090"/>
                    </a:cubicBezTo>
                    <a:lnTo>
                      <a:pt x="3878" y="7090"/>
                    </a:lnTo>
                    <a:cubicBezTo>
                      <a:pt x="5156" y="7090"/>
                      <a:pt x="6730" y="6416"/>
                      <a:pt x="7963" y="5318"/>
                    </a:cubicBezTo>
                    <a:cubicBezTo>
                      <a:pt x="9187" y="4220"/>
                      <a:pt x="10078" y="2727"/>
                      <a:pt x="10078" y="1152"/>
                    </a:cubicBezTo>
                    <a:cubicBezTo>
                      <a:pt x="10078" y="765"/>
                      <a:pt x="10024" y="378"/>
                      <a:pt x="9916" y="0"/>
                    </a:cubicBezTo>
                    <a:close/>
                  </a:path>
                </a:pathLst>
              </a:custGeom>
              <a:solidFill>
                <a:srgbClr val="000000">
                  <a:alpha val="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42"/>
              <p:cNvSpPr/>
              <p:nvPr/>
            </p:nvSpPr>
            <p:spPr>
              <a:xfrm rot="1222102">
                <a:off x="7271873" y="1056769"/>
                <a:ext cx="211278" cy="211133"/>
              </a:xfrm>
              <a:custGeom>
                <a:avLst/>
                <a:gdLst/>
                <a:ahLst/>
                <a:cxnLst/>
                <a:rect l="l" t="t" r="r" b="b"/>
                <a:pathLst>
                  <a:path w="11104" h="11095" extrusionOk="0">
                    <a:moveTo>
                      <a:pt x="7019" y="513"/>
                    </a:moveTo>
                    <a:cubicBezTo>
                      <a:pt x="7972" y="513"/>
                      <a:pt x="8773" y="846"/>
                      <a:pt x="9295" y="1458"/>
                    </a:cubicBezTo>
                    <a:cubicBezTo>
                      <a:pt x="10222" y="2547"/>
                      <a:pt x="10591" y="3626"/>
                      <a:pt x="10591" y="4661"/>
                    </a:cubicBezTo>
                    <a:cubicBezTo>
                      <a:pt x="10591" y="6236"/>
                      <a:pt x="9709" y="7720"/>
                      <a:pt x="8476" y="8818"/>
                    </a:cubicBezTo>
                    <a:cubicBezTo>
                      <a:pt x="7234" y="9916"/>
                      <a:pt x="5669" y="10590"/>
                      <a:pt x="4391" y="10590"/>
                    </a:cubicBezTo>
                    <a:lnTo>
                      <a:pt x="4247" y="10590"/>
                    </a:lnTo>
                    <a:cubicBezTo>
                      <a:pt x="3105" y="10545"/>
                      <a:pt x="2178" y="10105"/>
                      <a:pt x="1539" y="9430"/>
                    </a:cubicBezTo>
                    <a:cubicBezTo>
                      <a:pt x="873" y="8728"/>
                      <a:pt x="513" y="7792"/>
                      <a:pt x="522" y="6830"/>
                    </a:cubicBezTo>
                    <a:cubicBezTo>
                      <a:pt x="522" y="5804"/>
                      <a:pt x="900" y="4661"/>
                      <a:pt x="1746" y="3563"/>
                    </a:cubicBezTo>
                    <a:cubicBezTo>
                      <a:pt x="3366" y="1485"/>
                      <a:pt x="5399" y="513"/>
                      <a:pt x="7019" y="513"/>
                    </a:cubicBezTo>
                    <a:close/>
                    <a:moveTo>
                      <a:pt x="7019" y="0"/>
                    </a:moveTo>
                    <a:lnTo>
                      <a:pt x="7019" y="9"/>
                    </a:lnTo>
                    <a:cubicBezTo>
                      <a:pt x="5201" y="9"/>
                      <a:pt x="3051" y="1071"/>
                      <a:pt x="1350" y="3258"/>
                    </a:cubicBezTo>
                    <a:cubicBezTo>
                      <a:pt x="432" y="4427"/>
                      <a:pt x="19" y="5678"/>
                      <a:pt x="19" y="6821"/>
                    </a:cubicBezTo>
                    <a:cubicBezTo>
                      <a:pt x="1" y="7918"/>
                      <a:pt x="414" y="8980"/>
                      <a:pt x="1170" y="9781"/>
                    </a:cubicBezTo>
                    <a:cubicBezTo>
                      <a:pt x="1899" y="10554"/>
                      <a:pt x="2970" y="11040"/>
                      <a:pt x="4220" y="11094"/>
                    </a:cubicBezTo>
                    <a:lnTo>
                      <a:pt x="4391" y="11094"/>
                    </a:lnTo>
                    <a:cubicBezTo>
                      <a:pt x="5840" y="11094"/>
                      <a:pt x="7495" y="10357"/>
                      <a:pt x="8809" y="9196"/>
                    </a:cubicBezTo>
                    <a:cubicBezTo>
                      <a:pt x="10123" y="8035"/>
                      <a:pt x="11094" y="6425"/>
                      <a:pt x="11103" y="4652"/>
                    </a:cubicBezTo>
                    <a:cubicBezTo>
                      <a:pt x="11103" y="3500"/>
                      <a:pt x="10681" y="2295"/>
                      <a:pt x="9691" y="1125"/>
                    </a:cubicBezTo>
                    <a:cubicBezTo>
                      <a:pt x="9052" y="378"/>
                      <a:pt x="8089" y="0"/>
                      <a:pt x="7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42"/>
              <p:cNvSpPr/>
              <p:nvPr/>
            </p:nvSpPr>
            <p:spPr>
              <a:xfrm rot="1221850">
                <a:off x="7419265" y="1096949"/>
                <a:ext cx="19397" cy="11349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585" extrusionOk="0">
                    <a:moveTo>
                      <a:pt x="739" y="0"/>
                    </a:moveTo>
                    <a:cubicBezTo>
                      <a:pt x="595" y="9"/>
                      <a:pt x="460" y="36"/>
                      <a:pt x="334" y="90"/>
                    </a:cubicBezTo>
                    <a:cubicBezTo>
                      <a:pt x="82" y="189"/>
                      <a:pt x="1" y="342"/>
                      <a:pt x="1" y="414"/>
                    </a:cubicBezTo>
                    <a:cubicBezTo>
                      <a:pt x="10" y="468"/>
                      <a:pt x="19" y="513"/>
                      <a:pt x="100" y="549"/>
                    </a:cubicBezTo>
                    <a:cubicBezTo>
                      <a:pt x="163" y="576"/>
                      <a:pt x="235" y="585"/>
                      <a:pt x="298" y="585"/>
                    </a:cubicBezTo>
                    <a:cubicBezTo>
                      <a:pt x="433" y="585"/>
                      <a:pt x="559" y="558"/>
                      <a:pt x="685" y="513"/>
                    </a:cubicBezTo>
                    <a:cubicBezTo>
                      <a:pt x="783" y="468"/>
                      <a:pt x="882" y="396"/>
                      <a:pt x="945" y="306"/>
                    </a:cubicBezTo>
                    <a:cubicBezTo>
                      <a:pt x="981" y="252"/>
                      <a:pt x="999" y="198"/>
                      <a:pt x="999" y="135"/>
                    </a:cubicBezTo>
                    <a:lnTo>
                      <a:pt x="999" y="90"/>
                    </a:lnTo>
                    <a:cubicBezTo>
                      <a:pt x="999" y="90"/>
                      <a:pt x="999" y="72"/>
                      <a:pt x="963" y="54"/>
                    </a:cubicBezTo>
                    <a:cubicBezTo>
                      <a:pt x="891" y="18"/>
                      <a:pt x="810" y="0"/>
                      <a:pt x="7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42"/>
              <p:cNvSpPr/>
              <p:nvPr/>
            </p:nvSpPr>
            <p:spPr>
              <a:xfrm rot="1221850">
                <a:off x="7367346" y="1094118"/>
                <a:ext cx="24111" cy="20796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1072" extrusionOk="0">
                    <a:moveTo>
                      <a:pt x="1017" y="1"/>
                    </a:moveTo>
                    <a:cubicBezTo>
                      <a:pt x="747" y="28"/>
                      <a:pt x="495" y="136"/>
                      <a:pt x="306" y="316"/>
                    </a:cubicBezTo>
                    <a:cubicBezTo>
                      <a:pt x="81" y="496"/>
                      <a:pt x="0" y="694"/>
                      <a:pt x="9" y="820"/>
                    </a:cubicBezTo>
                    <a:cubicBezTo>
                      <a:pt x="0" y="874"/>
                      <a:pt x="27" y="937"/>
                      <a:pt x="63" y="982"/>
                    </a:cubicBezTo>
                    <a:cubicBezTo>
                      <a:pt x="108" y="1036"/>
                      <a:pt x="171" y="1063"/>
                      <a:pt x="243" y="1072"/>
                    </a:cubicBezTo>
                    <a:lnTo>
                      <a:pt x="288" y="1072"/>
                    </a:lnTo>
                    <a:cubicBezTo>
                      <a:pt x="450" y="1063"/>
                      <a:pt x="612" y="1009"/>
                      <a:pt x="756" y="928"/>
                    </a:cubicBezTo>
                    <a:cubicBezTo>
                      <a:pt x="918" y="838"/>
                      <a:pt x="1053" y="712"/>
                      <a:pt x="1161" y="550"/>
                    </a:cubicBezTo>
                    <a:cubicBezTo>
                      <a:pt x="1215" y="469"/>
                      <a:pt x="1242" y="370"/>
                      <a:pt x="1242" y="271"/>
                    </a:cubicBezTo>
                    <a:cubicBezTo>
                      <a:pt x="1242" y="199"/>
                      <a:pt x="1233" y="136"/>
                      <a:pt x="1197" y="73"/>
                    </a:cubicBezTo>
                    <a:lnTo>
                      <a:pt x="1152" y="28"/>
                    </a:lnTo>
                    <a:cubicBezTo>
                      <a:pt x="1107" y="10"/>
                      <a:pt x="1062" y="1"/>
                      <a:pt x="10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9" name="Google Shape;1739;p42"/>
            <p:cNvGrpSpPr/>
            <p:nvPr/>
          </p:nvGrpSpPr>
          <p:grpSpPr>
            <a:xfrm rot="1744270" flipH="1">
              <a:off x="7413654" y="2355227"/>
              <a:ext cx="567390" cy="623897"/>
              <a:chOff x="6190457" y="1862854"/>
              <a:chExt cx="511774" cy="562741"/>
            </a:xfrm>
          </p:grpSpPr>
          <p:sp>
            <p:nvSpPr>
              <p:cNvPr id="1740" name="Google Shape;1740;p42"/>
              <p:cNvSpPr/>
              <p:nvPr/>
            </p:nvSpPr>
            <p:spPr>
              <a:xfrm rot="422334">
                <a:off x="6273196" y="1897425"/>
                <a:ext cx="389692" cy="460395"/>
              </a:xfrm>
              <a:custGeom>
                <a:avLst/>
                <a:gdLst/>
                <a:ahLst/>
                <a:cxnLst/>
                <a:rect l="l" t="t" r="r" b="b"/>
                <a:pathLst>
                  <a:path w="17654" h="20857" extrusionOk="0">
                    <a:moveTo>
                      <a:pt x="4895" y="0"/>
                    </a:moveTo>
                    <a:cubicBezTo>
                      <a:pt x="3959" y="0"/>
                      <a:pt x="3042" y="252"/>
                      <a:pt x="2241" y="729"/>
                    </a:cubicBezTo>
                    <a:cubicBezTo>
                      <a:pt x="1602" y="1107"/>
                      <a:pt x="1026" y="1890"/>
                      <a:pt x="630" y="2960"/>
                    </a:cubicBezTo>
                    <a:cubicBezTo>
                      <a:pt x="234" y="4031"/>
                      <a:pt x="1" y="5372"/>
                      <a:pt x="1" y="6838"/>
                    </a:cubicBezTo>
                    <a:cubicBezTo>
                      <a:pt x="1" y="9537"/>
                      <a:pt x="783" y="12651"/>
                      <a:pt x="2664" y="15251"/>
                    </a:cubicBezTo>
                    <a:cubicBezTo>
                      <a:pt x="3887" y="16933"/>
                      <a:pt x="5453" y="18337"/>
                      <a:pt x="7261" y="19363"/>
                    </a:cubicBezTo>
                    <a:cubicBezTo>
                      <a:pt x="8971" y="20325"/>
                      <a:pt x="10770" y="20856"/>
                      <a:pt x="12372" y="20856"/>
                    </a:cubicBezTo>
                    <a:cubicBezTo>
                      <a:pt x="13623" y="20856"/>
                      <a:pt x="14756" y="20532"/>
                      <a:pt x="15638" y="19866"/>
                    </a:cubicBezTo>
                    <a:cubicBezTo>
                      <a:pt x="16988" y="18832"/>
                      <a:pt x="17653" y="17239"/>
                      <a:pt x="17653" y="15296"/>
                    </a:cubicBezTo>
                    <a:cubicBezTo>
                      <a:pt x="17653" y="12696"/>
                      <a:pt x="16439" y="9492"/>
                      <a:pt x="14091" y="6406"/>
                    </a:cubicBezTo>
                    <a:cubicBezTo>
                      <a:pt x="12543" y="4355"/>
                      <a:pt x="10950" y="2753"/>
                      <a:pt x="9394" y="1665"/>
                    </a:cubicBezTo>
                    <a:cubicBezTo>
                      <a:pt x="7828" y="567"/>
                      <a:pt x="6308" y="0"/>
                      <a:pt x="489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600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42"/>
              <p:cNvSpPr/>
              <p:nvPr/>
            </p:nvSpPr>
            <p:spPr>
              <a:xfrm rot="422334">
                <a:off x="6335484" y="1968266"/>
                <a:ext cx="282855" cy="330689"/>
              </a:xfrm>
              <a:custGeom>
                <a:avLst/>
                <a:gdLst/>
                <a:ahLst/>
                <a:cxnLst/>
                <a:rect l="l" t="t" r="r" b="b"/>
                <a:pathLst>
                  <a:path w="12814" h="14981" extrusionOk="0">
                    <a:moveTo>
                      <a:pt x="4727" y="0"/>
                    </a:moveTo>
                    <a:cubicBezTo>
                      <a:pt x="4726" y="0"/>
                      <a:pt x="4725" y="0"/>
                      <a:pt x="4724" y="0"/>
                    </a:cubicBezTo>
                    <a:cubicBezTo>
                      <a:pt x="4553" y="27"/>
                      <a:pt x="4535" y="702"/>
                      <a:pt x="4553" y="1368"/>
                    </a:cubicBezTo>
                    <a:cubicBezTo>
                      <a:pt x="4580" y="2034"/>
                      <a:pt x="4679" y="2043"/>
                      <a:pt x="4796" y="2043"/>
                    </a:cubicBezTo>
                    <a:cubicBezTo>
                      <a:pt x="4913" y="2034"/>
                      <a:pt x="5003" y="2025"/>
                      <a:pt x="4985" y="1350"/>
                    </a:cubicBezTo>
                    <a:cubicBezTo>
                      <a:pt x="4967" y="679"/>
                      <a:pt x="4843" y="0"/>
                      <a:pt x="4727" y="0"/>
                    </a:cubicBezTo>
                    <a:close/>
                    <a:moveTo>
                      <a:pt x="2040" y="811"/>
                    </a:moveTo>
                    <a:cubicBezTo>
                      <a:pt x="2030" y="811"/>
                      <a:pt x="2022" y="813"/>
                      <a:pt x="2016" y="819"/>
                    </a:cubicBezTo>
                    <a:cubicBezTo>
                      <a:pt x="1890" y="936"/>
                      <a:pt x="2385" y="1548"/>
                      <a:pt x="2898" y="2115"/>
                    </a:cubicBezTo>
                    <a:cubicBezTo>
                      <a:pt x="3237" y="2496"/>
                      <a:pt x="3389" y="2597"/>
                      <a:pt x="3479" y="2597"/>
                    </a:cubicBezTo>
                    <a:cubicBezTo>
                      <a:pt x="3523" y="2597"/>
                      <a:pt x="3552" y="2573"/>
                      <a:pt x="3582" y="2547"/>
                    </a:cubicBezTo>
                    <a:cubicBezTo>
                      <a:pt x="3663" y="2475"/>
                      <a:pt x="3726" y="2394"/>
                      <a:pt x="3213" y="1827"/>
                    </a:cubicBezTo>
                    <a:cubicBezTo>
                      <a:pt x="2736" y="1299"/>
                      <a:pt x="2180" y="811"/>
                      <a:pt x="2040" y="811"/>
                    </a:cubicBezTo>
                    <a:close/>
                    <a:moveTo>
                      <a:pt x="7373" y="1460"/>
                    </a:moveTo>
                    <a:cubicBezTo>
                      <a:pt x="7215" y="1460"/>
                      <a:pt x="6958" y="1905"/>
                      <a:pt x="6740" y="2367"/>
                    </a:cubicBezTo>
                    <a:cubicBezTo>
                      <a:pt x="6506" y="2852"/>
                      <a:pt x="6587" y="2906"/>
                      <a:pt x="6695" y="2960"/>
                    </a:cubicBezTo>
                    <a:cubicBezTo>
                      <a:pt x="6725" y="2973"/>
                      <a:pt x="6753" y="2985"/>
                      <a:pt x="6784" y="2985"/>
                    </a:cubicBezTo>
                    <a:cubicBezTo>
                      <a:pt x="6864" y="2985"/>
                      <a:pt x="6958" y="2904"/>
                      <a:pt x="7127" y="2547"/>
                    </a:cubicBezTo>
                    <a:cubicBezTo>
                      <a:pt x="7361" y="2061"/>
                      <a:pt x="7523" y="1512"/>
                      <a:pt x="7406" y="1467"/>
                    </a:cubicBezTo>
                    <a:cubicBezTo>
                      <a:pt x="7395" y="1462"/>
                      <a:pt x="7384" y="1460"/>
                      <a:pt x="7373" y="1460"/>
                    </a:cubicBezTo>
                    <a:close/>
                    <a:moveTo>
                      <a:pt x="402" y="3005"/>
                    </a:moveTo>
                    <a:cubicBezTo>
                      <a:pt x="377" y="3005"/>
                      <a:pt x="360" y="3011"/>
                      <a:pt x="352" y="3023"/>
                    </a:cubicBezTo>
                    <a:cubicBezTo>
                      <a:pt x="262" y="3176"/>
                      <a:pt x="783" y="3572"/>
                      <a:pt x="1314" y="3941"/>
                    </a:cubicBezTo>
                    <a:cubicBezTo>
                      <a:pt x="1618" y="4152"/>
                      <a:pt x="1771" y="4219"/>
                      <a:pt x="1859" y="4219"/>
                    </a:cubicBezTo>
                    <a:cubicBezTo>
                      <a:pt x="1925" y="4219"/>
                      <a:pt x="1953" y="4181"/>
                      <a:pt x="1980" y="4139"/>
                    </a:cubicBezTo>
                    <a:cubicBezTo>
                      <a:pt x="2052" y="4040"/>
                      <a:pt x="2088" y="3950"/>
                      <a:pt x="1557" y="3590"/>
                    </a:cubicBezTo>
                    <a:cubicBezTo>
                      <a:pt x="1095" y="3277"/>
                      <a:pt x="572" y="3005"/>
                      <a:pt x="402" y="3005"/>
                    </a:cubicBezTo>
                    <a:close/>
                    <a:moveTo>
                      <a:pt x="9442" y="3412"/>
                    </a:moveTo>
                    <a:cubicBezTo>
                      <a:pt x="9258" y="3412"/>
                      <a:pt x="8837" y="3725"/>
                      <a:pt x="8449" y="4058"/>
                    </a:cubicBezTo>
                    <a:cubicBezTo>
                      <a:pt x="7990" y="4445"/>
                      <a:pt x="8044" y="4535"/>
                      <a:pt x="8116" y="4625"/>
                    </a:cubicBezTo>
                    <a:cubicBezTo>
                      <a:pt x="8149" y="4661"/>
                      <a:pt x="8179" y="4692"/>
                      <a:pt x="8234" y="4692"/>
                    </a:cubicBezTo>
                    <a:cubicBezTo>
                      <a:pt x="8316" y="4692"/>
                      <a:pt x="8452" y="4620"/>
                      <a:pt x="8728" y="4382"/>
                    </a:cubicBezTo>
                    <a:cubicBezTo>
                      <a:pt x="9187" y="3995"/>
                      <a:pt x="9592" y="3518"/>
                      <a:pt x="9511" y="3437"/>
                    </a:cubicBezTo>
                    <a:cubicBezTo>
                      <a:pt x="9495" y="3420"/>
                      <a:pt x="9471" y="3412"/>
                      <a:pt x="9442" y="3412"/>
                    </a:cubicBezTo>
                    <a:close/>
                    <a:moveTo>
                      <a:pt x="615" y="5605"/>
                    </a:moveTo>
                    <a:cubicBezTo>
                      <a:pt x="272" y="5605"/>
                      <a:pt x="24" y="5636"/>
                      <a:pt x="19" y="5705"/>
                    </a:cubicBezTo>
                    <a:lnTo>
                      <a:pt x="10" y="5705"/>
                    </a:lnTo>
                    <a:cubicBezTo>
                      <a:pt x="1" y="5876"/>
                      <a:pt x="703" y="6002"/>
                      <a:pt x="1386" y="6074"/>
                    </a:cubicBezTo>
                    <a:cubicBezTo>
                      <a:pt x="1571" y="6095"/>
                      <a:pt x="1709" y="6105"/>
                      <a:pt x="1811" y="6105"/>
                    </a:cubicBezTo>
                    <a:cubicBezTo>
                      <a:pt x="2093" y="6105"/>
                      <a:pt x="2111" y="6033"/>
                      <a:pt x="2124" y="5948"/>
                    </a:cubicBezTo>
                    <a:cubicBezTo>
                      <a:pt x="2133" y="5831"/>
                      <a:pt x="2124" y="5732"/>
                      <a:pt x="1440" y="5651"/>
                    </a:cubicBezTo>
                    <a:cubicBezTo>
                      <a:pt x="1152" y="5621"/>
                      <a:pt x="860" y="5605"/>
                      <a:pt x="615" y="5605"/>
                    </a:cubicBezTo>
                    <a:close/>
                    <a:moveTo>
                      <a:pt x="10643" y="6018"/>
                    </a:moveTo>
                    <a:cubicBezTo>
                      <a:pt x="10457" y="6018"/>
                      <a:pt x="10230" y="6041"/>
                      <a:pt x="10006" y="6074"/>
                    </a:cubicBezTo>
                    <a:cubicBezTo>
                      <a:pt x="9502" y="6136"/>
                      <a:pt x="9502" y="6235"/>
                      <a:pt x="9520" y="6352"/>
                    </a:cubicBezTo>
                    <a:cubicBezTo>
                      <a:pt x="9534" y="6443"/>
                      <a:pt x="9548" y="6517"/>
                      <a:pt x="9786" y="6517"/>
                    </a:cubicBezTo>
                    <a:cubicBezTo>
                      <a:pt x="9856" y="6517"/>
                      <a:pt x="9945" y="6511"/>
                      <a:pt x="10060" y="6496"/>
                    </a:cubicBezTo>
                    <a:cubicBezTo>
                      <a:pt x="10555" y="6424"/>
                      <a:pt x="11068" y="6262"/>
                      <a:pt x="11050" y="6145"/>
                    </a:cubicBezTo>
                    <a:cubicBezTo>
                      <a:pt x="11030" y="6052"/>
                      <a:pt x="10867" y="6018"/>
                      <a:pt x="10643" y="6018"/>
                    </a:cubicBezTo>
                    <a:close/>
                    <a:moveTo>
                      <a:pt x="10714" y="8112"/>
                    </a:moveTo>
                    <a:cubicBezTo>
                      <a:pt x="10529" y="8112"/>
                      <a:pt x="10510" y="8180"/>
                      <a:pt x="10492" y="8260"/>
                    </a:cubicBezTo>
                    <a:cubicBezTo>
                      <a:pt x="10474" y="8377"/>
                      <a:pt x="10465" y="8467"/>
                      <a:pt x="11005" y="8584"/>
                    </a:cubicBezTo>
                    <a:cubicBezTo>
                      <a:pt x="11295" y="8641"/>
                      <a:pt x="11596" y="8673"/>
                      <a:pt x="11818" y="8673"/>
                    </a:cubicBezTo>
                    <a:cubicBezTo>
                      <a:pt x="12014" y="8673"/>
                      <a:pt x="12148" y="8648"/>
                      <a:pt x="12156" y="8593"/>
                    </a:cubicBezTo>
                    <a:lnTo>
                      <a:pt x="12165" y="8593"/>
                    </a:lnTo>
                    <a:cubicBezTo>
                      <a:pt x="12192" y="8422"/>
                      <a:pt x="11634" y="8269"/>
                      <a:pt x="11095" y="8161"/>
                    </a:cubicBezTo>
                    <a:cubicBezTo>
                      <a:pt x="10921" y="8127"/>
                      <a:pt x="10800" y="8112"/>
                      <a:pt x="10714" y="8112"/>
                    </a:cubicBezTo>
                    <a:close/>
                    <a:moveTo>
                      <a:pt x="2498" y="8088"/>
                    </a:moveTo>
                    <a:cubicBezTo>
                      <a:pt x="2403" y="8088"/>
                      <a:pt x="2258" y="8111"/>
                      <a:pt x="2034" y="8170"/>
                    </a:cubicBezTo>
                    <a:cubicBezTo>
                      <a:pt x="1440" y="8323"/>
                      <a:pt x="855" y="8584"/>
                      <a:pt x="891" y="8692"/>
                    </a:cubicBezTo>
                    <a:cubicBezTo>
                      <a:pt x="910" y="8747"/>
                      <a:pt x="992" y="8770"/>
                      <a:pt x="1116" y="8770"/>
                    </a:cubicBezTo>
                    <a:cubicBezTo>
                      <a:pt x="1355" y="8770"/>
                      <a:pt x="1751" y="8685"/>
                      <a:pt x="2142" y="8584"/>
                    </a:cubicBezTo>
                    <a:cubicBezTo>
                      <a:pt x="2727" y="8431"/>
                      <a:pt x="2718" y="8332"/>
                      <a:pt x="2691" y="8215"/>
                    </a:cubicBezTo>
                    <a:cubicBezTo>
                      <a:pt x="2674" y="8148"/>
                      <a:pt x="2651" y="8088"/>
                      <a:pt x="2498" y="8088"/>
                    </a:cubicBezTo>
                    <a:close/>
                    <a:moveTo>
                      <a:pt x="3454" y="10090"/>
                    </a:moveTo>
                    <a:cubicBezTo>
                      <a:pt x="3373" y="10090"/>
                      <a:pt x="3239" y="10161"/>
                      <a:pt x="2970" y="10392"/>
                    </a:cubicBezTo>
                    <a:cubicBezTo>
                      <a:pt x="2529" y="10779"/>
                      <a:pt x="2133" y="11256"/>
                      <a:pt x="2214" y="11346"/>
                    </a:cubicBezTo>
                    <a:cubicBezTo>
                      <a:pt x="2230" y="11363"/>
                      <a:pt x="2253" y="11371"/>
                      <a:pt x="2281" y="11371"/>
                    </a:cubicBezTo>
                    <a:cubicBezTo>
                      <a:pt x="2460" y="11371"/>
                      <a:pt x="2869" y="11050"/>
                      <a:pt x="3258" y="10716"/>
                    </a:cubicBezTo>
                    <a:cubicBezTo>
                      <a:pt x="3708" y="10320"/>
                      <a:pt x="3645" y="10248"/>
                      <a:pt x="3573" y="10158"/>
                    </a:cubicBezTo>
                    <a:cubicBezTo>
                      <a:pt x="3540" y="10122"/>
                      <a:pt x="3509" y="10090"/>
                      <a:pt x="3454" y="10090"/>
                    </a:cubicBezTo>
                    <a:close/>
                    <a:moveTo>
                      <a:pt x="5102" y="3320"/>
                    </a:moveTo>
                    <a:cubicBezTo>
                      <a:pt x="4706" y="3320"/>
                      <a:pt x="4319" y="3446"/>
                      <a:pt x="3987" y="3680"/>
                    </a:cubicBezTo>
                    <a:lnTo>
                      <a:pt x="3996" y="3680"/>
                    </a:lnTo>
                    <a:cubicBezTo>
                      <a:pt x="3762" y="3851"/>
                      <a:pt x="3618" y="4112"/>
                      <a:pt x="3510" y="4436"/>
                    </a:cubicBezTo>
                    <a:cubicBezTo>
                      <a:pt x="3411" y="4814"/>
                      <a:pt x="3357" y="5201"/>
                      <a:pt x="3366" y="5588"/>
                    </a:cubicBezTo>
                    <a:cubicBezTo>
                      <a:pt x="3384" y="7585"/>
                      <a:pt x="4337" y="9466"/>
                      <a:pt x="5948" y="10653"/>
                    </a:cubicBezTo>
                    <a:cubicBezTo>
                      <a:pt x="6560" y="11094"/>
                      <a:pt x="7208" y="11373"/>
                      <a:pt x="7810" y="11373"/>
                    </a:cubicBezTo>
                    <a:cubicBezTo>
                      <a:pt x="8107" y="11373"/>
                      <a:pt x="8404" y="11292"/>
                      <a:pt x="8656" y="11130"/>
                    </a:cubicBezTo>
                    <a:cubicBezTo>
                      <a:pt x="8935" y="10941"/>
                      <a:pt x="9151" y="10662"/>
                      <a:pt x="9268" y="10347"/>
                    </a:cubicBezTo>
                    <a:cubicBezTo>
                      <a:pt x="9394" y="9996"/>
                      <a:pt x="9466" y="9618"/>
                      <a:pt x="9457" y="9241"/>
                    </a:cubicBezTo>
                    <a:cubicBezTo>
                      <a:pt x="9457" y="8224"/>
                      <a:pt x="9088" y="7018"/>
                      <a:pt x="8368" y="5903"/>
                    </a:cubicBezTo>
                    <a:cubicBezTo>
                      <a:pt x="7882" y="5156"/>
                      <a:pt x="7370" y="4517"/>
                      <a:pt x="6821" y="4067"/>
                    </a:cubicBezTo>
                    <a:cubicBezTo>
                      <a:pt x="6281" y="3608"/>
                      <a:pt x="5705" y="3320"/>
                      <a:pt x="5102" y="3320"/>
                    </a:cubicBezTo>
                    <a:close/>
                    <a:moveTo>
                      <a:pt x="10415" y="10724"/>
                    </a:moveTo>
                    <a:cubicBezTo>
                      <a:pt x="10340" y="10724"/>
                      <a:pt x="10316" y="10762"/>
                      <a:pt x="10294" y="10806"/>
                    </a:cubicBezTo>
                    <a:cubicBezTo>
                      <a:pt x="10231" y="10905"/>
                      <a:pt x="10213" y="11004"/>
                      <a:pt x="11005" y="11436"/>
                    </a:cubicBezTo>
                    <a:cubicBezTo>
                      <a:pt x="11710" y="11816"/>
                      <a:pt x="12478" y="12148"/>
                      <a:pt x="12682" y="12148"/>
                    </a:cubicBezTo>
                    <a:cubicBezTo>
                      <a:pt x="12709" y="12148"/>
                      <a:pt x="12727" y="12142"/>
                      <a:pt x="12732" y="12129"/>
                    </a:cubicBezTo>
                    <a:lnTo>
                      <a:pt x="12741" y="12120"/>
                    </a:lnTo>
                    <a:cubicBezTo>
                      <a:pt x="12813" y="11967"/>
                      <a:pt x="12012" y="11490"/>
                      <a:pt x="11212" y="11058"/>
                    </a:cubicBezTo>
                    <a:cubicBezTo>
                      <a:pt x="10739" y="10803"/>
                      <a:pt x="10523" y="10724"/>
                      <a:pt x="10415" y="10724"/>
                    </a:cubicBezTo>
                    <a:close/>
                    <a:moveTo>
                      <a:pt x="4906" y="11448"/>
                    </a:moveTo>
                    <a:cubicBezTo>
                      <a:pt x="4820" y="11448"/>
                      <a:pt x="4694" y="11549"/>
                      <a:pt x="4409" y="11976"/>
                    </a:cubicBezTo>
                    <a:cubicBezTo>
                      <a:pt x="4005" y="12579"/>
                      <a:pt x="3672" y="13253"/>
                      <a:pt x="3771" y="13316"/>
                    </a:cubicBezTo>
                    <a:cubicBezTo>
                      <a:pt x="3780" y="13322"/>
                      <a:pt x="3791" y="13324"/>
                      <a:pt x="3803" y="13324"/>
                    </a:cubicBezTo>
                    <a:cubicBezTo>
                      <a:pt x="3979" y="13324"/>
                      <a:pt x="4389" y="12775"/>
                      <a:pt x="4760" y="12219"/>
                    </a:cubicBezTo>
                    <a:lnTo>
                      <a:pt x="4769" y="12210"/>
                    </a:lnTo>
                    <a:cubicBezTo>
                      <a:pt x="5165" y="11607"/>
                      <a:pt x="5093" y="11544"/>
                      <a:pt x="4994" y="11481"/>
                    </a:cubicBezTo>
                    <a:cubicBezTo>
                      <a:pt x="4966" y="11463"/>
                      <a:pt x="4939" y="11448"/>
                      <a:pt x="4906" y="11448"/>
                    </a:cubicBezTo>
                    <a:close/>
                    <a:moveTo>
                      <a:pt x="9217" y="12333"/>
                    </a:moveTo>
                    <a:cubicBezTo>
                      <a:pt x="9186" y="12333"/>
                      <a:pt x="9160" y="12347"/>
                      <a:pt x="9133" y="12363"/>
                    </a:cubicBezTo>
                    <a:cubicBezTo>
                      <a:pt x="9034" y="12426"/>
                      <a:pt x="8962" y="12489"/>
                      <a:pt x="9394" y="13217"/>
                    </a:cubicBezTo>
                    <a:cubicBezTo>
                      <a:pt x="9805" y="13903"/>
                      <a:pt x="10306" y="14572"/>
                      <a:pt x="10439" y="14572"/>
                    </a:cubicBezTo>
                    <a:cubicBezTo>
                      <a:pt x="10445" y="14572"/>
                      <a:pt x="10451" y="14570"/>
                      <a:pt x="10456" y="14567"/>
                    </a:cubicBezTo>
                    <a:lnTo>
                      <a:pt x="10465" y="14567"/>
                    </a:lnTo>
                    <a:cubicBezTo>
                      <a:pt x="10609" y="14468"/>
                      <a:pt x="10195" y="13712"/>
                      <a:pt x="9763" y="12993"/>
                    </a:cubicBezTo>
                    <a:cubicBezTo>
                      <a:pt x="9440" y="12454"/>
                      <a:pt x="9308" y="12333"/>
                      <a:pt x="9217" y="12333"/>
                    </a:cubicBezTo>
                    <a:close/>
                    <a:moveTo>
                      <a:pt x="6826" y="12568"/>
                    </a:moveTo>
                    <a:cubicBezTo>
                      <a:pt x="6723" y="12568"/>
                      <a:pt x="6635" y="12639"/>
                      <a:pt x="6578" y="13361"/>
                    </a:cubicBezTo>
                    <a:cubicBezTo>
                      <a:pt x="6515" y="14144"/>
                      <a:pt x="6542" y="14981"/>
                      <a:pt x="6659" y="14981"/>
                    </a:cubicBezTo>
                    <a:cubicBezTo>
                      <a:pt x="6830" y="14981"/>
                      <a:pt x="6938" y="14180"/>
                      <a:pt x="7010" y="13397"/>
                    </a:cubicBezTo>
                    <a:lnTo>
                      <a:pt x="7010" y="13388"/>
                    </a:lnTo>
                    <a:cubicBezTo>
                      <a:pt x="7082" y="12606"/>
                      <a:pt x="6974" y="12588"/>
                      <a:pt x="6857" y="12570"/>
                    </a:cubicBezTo>
                    <a:cubicBezTo>
                      <a:pt x="6847" y="12569"/>
                      <a:pt x="6836" y="12568"/>
                      <a:pt x="6826" y="12568"/>
                    </a:cubicBezTo>
                    <a:close/>
                  </a:path>
                </a:pathLst>
              </a:custGeom>
              <a:solidFill>
                <a:srgbClr val="70EF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42"/>
              <p:cNvSpPr/>
              <p:nvPr/>
            </p:nvSpPr>
            <p:spPr>
              <a:xfrm rot="422334">
                <a:off x="6319736" y="1940365"/>
                <a:ext cx="48364" cy="84322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3820" extrusionOk="0">
                    <a:moveTo>
                      <a:pt x="1393" y="0"/>
                    </a:moveTo>
                    <a:cubicBezTo>
                      <a:pt x="1330" y="0"/>
                      <a:pt x="1256" y="11"/>
                      <a:pt x="1171" y="34"/>
                    </a:cubicBezTo>
                    <a:cubicBezTo>
                      <a:pt x="550" y="565"/>
                      <a:pt x="352" y="1240"/>
                      <a:pt x="253" y="2050"/>
                    </a:cubicBezTo>
                    <a:cubicBezTo>
                      <a:pt x="217" y="2356"/>
                      <a:pt x="145" y="2634"/>
                      <a:pt x="91" y="2931"/>
                    </a:cubicBezTo>
                    <a:cubicBezTo>
                      <a:pt x="1" y="3174"/>
                      <a:pt x="37" y="3453"/>
                      <a:pt x="190" y="3669"/>
                    </a:cubicBezTo>
                    <a:cubicBezTo>
                      <a:pt x="342" y="3770"/>
                      <a:pt x="474" y="3820"/>
                      <a:pt x="583" y="3820"/>
                    </a:cubicBezTo>
                    <a:cubicBezTo>
                      <a:pt x="777" y="3820"/>
                      <a:pt x="903" y="3662"/>
                      <a:pt x="955" y="3345"/>
                    </a:cubicBezTo>
                    <a:cubicBezTo>
                      <a:pt x="946" y="2859"/>
                      <a:pt x="1063" y="2374"/>
                      <a:pt x="1279" y="1933"/>
                    </a:cubicBezTo>
                    <a:cubicBezTo>
                      <a:pt x="1395" y="1699"/>
                      <a:pt x="2191" y="0"/>
                      <a:pt x="1393" y="0"/>
                    </a:cubicBezTo>
                    <a:close/>
                  </a:path>
                </a:pathLst>
              </a:custGeom>
              <a:solidFill>
                <a:srgbClr val="FFF7C2">
                  <a:alpha val="4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42"/>
              <p:cNvSpPr/>
              <p:nvPr/>
            </p:nvSpPr>
            <p:spPr>
              <a:xfrm rot="422334">
                <a:off x="6386315" y="2022459"/>
                <a:ext cx="187495" cy="219900"/>
              </a:xfrm>
              <a:custGeom>
                <a:avLst/>
                <a:gdLst/>
                <a:ahLst/>
                <a:cxnLst/>
                <a:rect l="l" t="t" r="r" b="b"/>
                <a:pathLst>
                  <a:path w="8494" h="9962" extrusionOk="0">
                    <a:moveTo>
                      <a:pt x="2807" y="891"/>
                    </a:moveTo>
                    <a:cubicBezTo>
                      <a:pt x="3410" y="891"/>
                      <a:pt x="3986" y="1179"/>
                      <a:pt x="4526" y="1638"/>
                    </a:cubicBezTo>
                    <a:cubicBezTo>
                      <a:pt x="5066" y="2088"/>
                      <a:pt x="5587" y="2727"/>
                      <a:pt x="6073" y="3474"/>
                    </a:cubicBezTo>
                    <a:cubicBezTo>
                      <a:pt x="6793" y="4589"/>
                      <a:pt x="7153" y="5795"/>
                      <a:pt x="7162" y="6812"/>
                    </a:cubicBezTo>
                    <a:cubicBezTo>
                      <a:pt x="7162" y="7180"/>
                      <a:pt x="7099" y="7558"/>
                      <a:pt x="6973" y="7909"/>
                    </a:cubicBezTo>
                    <a:cubicBezTo>
                      <a:pt x="6856" y="8233"/>
                      <a:pt x="6640" y="8503"/>
                      <a:pt x="6361" y="8701"/>
                    </a:cubicBezTo>
                    <a:cubicBezTo>
                      <a:pt x="6109" y="8854"/>
                      <a:pt x="5812" y="8935"/>
                      <a:pt x="5515" y="8935"/>
                    </a:cubicBezTo>
                    <a:cubicBezTo>
                      <a:pt x="4913" y="8935"/>
                      <a:pt x="4265" y="8656"/>
                      <a:pt x="3653" y="8215"/>
                    </a:cubicBezTo>
                    <a:cubicBezTo>
                      <a:pt x="2042" y="7028"/>
                      <a:pt x="1089" y="5156"/>
                      <a:pt x="1071" y="3150"/>
                    </a:cubicBezTo>
                    <a:cubicBezTo>
                      <a:pt x="1062" y="2763"/>
                      <a:pt x="1116" y="2376"/>
                      <a:pt x="1224" y="1998"/>
                    </a:cubicBezTo>
                    <a:cubicBezTo>
                      <a:pt x="1323" y="1683"/>
                      <a:pt x="1458" y="1413"/>
                      <a:pt x="1692" y="1251"/>
                    </a:cubicBezTo>
                    <a:cubicBezTo>
                      <a:pt x="2015" y="1017"/>
                      <a:pt x="2402" y="891"/>
                      <a:pt x="2807" y="891"/>
                    </a:cubicBezTo>
                    <a:close/>
                    <a:moveTo>
                      <a:pt x="1683" y="1"/>
                    </a:moveTo>
                    <a:cubicBezTo>
                      <a:pt x="1638" y="145"/>
                      <a:pt x="1602" y="288"/>
                      <a:pt x="1557" y="432"/>
                    </a:cubicBezTo>
                    <a:cubicBezTo>
                      <a:pt x="1549" y="551"/>
                      <a:pt x="1450" y="635"/>
                      <a:pt x="1341" y="635"/>
                    </a:cubicBezTo>
                    <a:cubicBezTo>
                      <a:pt x="1326" y="635"/>
                      <a:pt x="1311" y="634"/>
                      <a:pt x="1296" y="630"/>
                    </a:cubicBezTo>
                    <a:cubicBezTo>
                      <a:pt x="1284" y="628"/>
                      <a:pt x="1271" y="627"/>
                      <a:pt x="1259" y="627"/>
                    </a:cubicBezTo>
                    <a:cubicBezTo>
                      <a:pt x="874" y="627"/>
                      <a:pt x="339" y="1549"/>
                      <a:pt x="513" y="1854"/>
                    </a:cubicBezTo>
                    <a:cubicBezTo>
                      <a:pt x="558" y="1935"/>
                      <a:pt x="540" y="2034"/>
                      <a:pt x="477" y="2097"/>
                    </a:cubicBezTo>
                    <a:cubicBezTo>
                      <a:pt x="486" y="2187"/>
                      <a:pt x="423" y="2277"/>
                      <a:pt x="342" y="2304"/>
                    </a:cubicBezTo>
                    <a:lnTo>
                      <a:pt x="27" y="2529"/>
                    </a:lnTo>
                    <a:cubicBezTo>
                      <a:pt x="189" y="2745"/>
                      <a:pt x="189" y="3042"/>
                      <a:pt x="27" y="3249"/>
                    </a:cubicBezTo>
                    <a:cubicBezTo>
                      <a:pt x="0" y="3294"/>
                      <a:pt x="405" y="4148"/>
                      <a:pt x="423" y="4247"/>
                    </a:cubicBezTo>
                    <a:cubicBezTo>
                      <a:pt x="531" y="4850"/>
                      <a:pt x="612" y="5444"/>
                      <a:pt x="792" y="6029"/>
                    </a:cubicBezTo>
                    <a:cubicBezTo>
                      <a:pt x="828" y="6146"/>
                      <a:pt x="684" y="6452"/>
                      <a:pt x="783" y="6551"/>
                    </a:cubicBezTo>
                    <a:cubicBezTo>
                      <a:pt x="1062" y="6830"/>
                      <a:pt x="1260" y="7207"/>
                      <a:pt x="1431" y="7558"/>
                    </a:cubicBezTo>
                    <a:cubicBezTo>
                      <a:pt x="1584" y="7864"/>
                      <a:pt x="1961" y="8881"/>
                      <a:pt x="2393" y="9178"/>
                    </a:cubicBezTo>
                    <a:cubicBezTo>
                      <a:pt x="2506" y="9043"/>
                      <a:pt x="2576" y="9003"/>
                      <a:pt x="2631" y="9003"/>
                    </a:cubicBezTo>
                    <a:cubicBezTo>
                      <a:pt x="2663" y="9003"/>
                      <a:pt x="2690" y="9017"/>
                      <a:pt x="2717" y="9034"/>
                    </a:cubicBezTo>
                    <a:cubicBezTo>
                      <a:pt x="2789" y="9088"/>
                      <a:pt x="2816" y="9115"/>
                      <a:pt x="2771" y="9259"/>
                    </a:cubicBezTo>
                    <a:cubicBezTo>
                      <a:pt x="2825" y="9268"/>
                      <a:pt x="2879" y="9295"/>
                      <a:pt x="2906" y="9340"/>
                    </a:cubicBezTo>
                    <a:cubicBezTo>
                      <a:pt x="3124" y="9658"/>
                      <a:pt x="3297" y="9710"/>
                      <a:pt x="3485" y="9710"/>
                    </a:cubicBezTo>
                    <a:cubicBezTo>
                      <a:pt x="3577" y="9710"/>
                      <a:pt x="3672" y="9697"/>
                      <a:pt x="3778" y="9697"/>
                    </a:cubicBezTo>
                    <a:cubicBezTo>
                      <a:pt x="3902" y="9697"/>
                      <a:pt x="4039" y="9715"/>
                      <a:pt x="4202" y="9790"/>
                    </a:cubicBezTo>
                    <a:cubicBezTo>
                      <a:pt x="4365" y="9866"/>
                      <a:pt x="4493" y="9891"/>
                      <a:pt x="4603" y="9891"/>
                    </a:cubicBezTo>
                    <a:cubicBezTo>
                      <a:pt x="4795" y="9891"/>
                      <a:pt x="4929" y="9815"/>
                      <a:pt x="5098" y="9815"/>
                    </a:cubicBezTo>
                    <a:cubicBezTo>
                      <a:pt x="5171" y="9815"/>
                      <a:pt x="5251" y="9830"/>
                      <a:pt x="5345" y="9871"/>
                    </a:cubicBezTo>
                    <a:cubicBezTo>
                      <a:pt x="5476" y="9932"/>
                      <a:pt x="5683" y="9962"/>
                      <a:pt x="5916" y="9962"/>
                    </a:cubicBezTo>
                    <a:cubicBezTo>
                      <a:pt x="6542" y="9962"/>
                      <a:pt x="7365" y="9746"/>
                      <a:pt x="7477" y="9340"/>
                    </a:cubicBezTo>
                    <a:cubicBezTo>
                      <a:pt x="7567" y="9007"/>
                      <a:pt x="7864" y="8827"/>
                      <a:pt x="8152" y="8638"/>
                    </a:cubicBezTo>
                    <a:cubicBezTo>
                      <a:pt x="7945" y="8494"/>
                      <a:pt x="7963" y="8422"/>
                      <a:pt x="7999" y="8359"/>
                    </a:cubicBezTo>
                    <a:cubicBezTo>
                      <a:pt x="8022" y="8316"/>
                      <a:pt x="8046" y="8281"/>
                      <a:pt x="8119" y="8281"/>
                    </a:cubicBezTo>
                    <a:cubicBezTo>
                      <a:pt x="8184" y="8281"/>
                      <a:pt x="8288" y="8310"/>
                      <a:pt x="8467" y="8386"/>
                    </a:cubicBezTo>
                    <a:lnTo>
                      <a:pt x="8494" y="8359"/>
                    </a:lnTo>
                    <a:lnTo>
                      <a:pt x="8017" y="8170"/>
                    </a:lnTo>
                    <a:cubicBezTo>
                      <a:pt x="7918" y="8125"/>
                      <a:pt x="7828" y="8026"/>
                      <a:pt x="7873" y="7918"/>
                    </a:cubicBezTo>
                    <a:cubicBezTo>
                      <a:pt x="8143" y="7261"/>
                      <a:pt x="8431" y="6839"/>
                      <a:pt x="8206" y="6101"/>
                    </a:cubicBezTo>
                    <a:cubicBezTo>
                      <a:pt x="7990" y="5390"/>
                      <a:pt x="7666" y="4733"/>
                      <a:pt x="7351" y="4067"/>
                    </a:cubicBezTo>
                    <a:cubicBezTo>
                      <a:pt x="7270" y="4058"/>
                      <a:pt x="7216" y="3986"/>
                      <a:pt x="7216" y="3914"/>
                    </a:cubicBezTo>
                    <a:cubicBezTo>
                      <a:pt x="7207" y="3878"/>
                      <a:pt x="7216" y="3833"/>
                      <a:pt x="7234" y="3797"/>
                    </a:cubicBezTo>
                    <a:cubicBezTo>
                      <a:pt x="7216" y="3761"/>
                      <a:pt x="7198" y="3725"/>
                      <a:pt x="7180" y="3689"/>
                    </a:cubicBezTo>
                    <a:cubicBezTo>
                      <a:pt x="6892" y="3042"/>
                      <a:pt x="6712" y="2484"/>
                      <a:pt x="6352" y="2007"/>
                    </a:cubicBezTo>
                    <a:cubicBezTo>
                      <a:pt x="6133" y="2185"/>
                      <a:pt x="6016" y="2241"/>
                      <a:pt x="5943" y="2241"/>
                    </a:cubicBezTo>
                    <a:cubicBezTo>
                      <a:pt x="5891" y="2241"/>
                      <a:pt x="5861" y="2212"/>
                      <a:pt x="5830" y="2178"/>
                    </a:cubicBezTo>
                    <a:cubicBezTo>
                      <a:pt x="5758" y="2097"/>
                      <a:pt x="5713" y="2016"/>
                      <a:pt x="6064" y="1701"/>
                    </a:cubicBezTo>
                    <a:cubicBezTo>
                      <a:pt x="5911" y="1557"/>
                      <a:pt x="5749" y="1440"/>
                      <a:pt x="5578" y="1332"/>
                    </a:cubicBezTo>
                    <a:cubicBezTo>
                      <a:pt x="5411" y="1223"/>
                      <a:pt x="5039" y="511"/>
                      <a:pt x="4880" y="511"/>
                    </a:cubicBezTo>
                    <a:cubicBezTo>
                      <a:pt x="4869" y="511"/>
                      <a:pt x="4859" y="515"/>
                      <a:pt x="4850" y="522"/>
                    </a:cubicBezTo>
                    <a:cubicBezTo>
                      <a:pt x="4809" y="563"/>
                      <a:pt x="4757" y="583"/>
                      <a:pt x="4706" y="583"/>
                    </a:cubicBezTo>
                    <a:cubicBezTo>
                      <a:pt x="4654" y="583"/>
                      <a:pt x="4602" y="563"/>
                      <a:pt x="4562" y="522"/>
                    </a:cubicBezTo>
                    <a:cubicBezTo>
                      <a:pt x="4539" y="536"/>
                      <a:pt x="4512" y="543"/>
                      <a:pt x="4485" y="543"/>
                    </a:cubicBezTo>
                    <a:cubicBezTo>
                      <a:pt x="4458" y="543"/>
                      <a:pt x="4431" y="536"/>
                      <a:pt x="4409" y="522"/>
                    </a:cubicBezTo>
                    <a:cubicBezTo>
                      <a:pt x="4328" y="495"/>
                      <a:pt x="4283" y="414"/>
                      <a:pt x="4310" y="333"/>
                    </a:cubicBezTo>
                    <a:cubicBezTo>
                      <a:pt x="3988" y="150"/>
                      <a:pt x="3616" y="117"/>
                      <a:pt x="3230" y="117"/>
                    </a:cubicBezTo>
                    <a:cubicBezTo>
                      <a:pt x="3021" y="117"/>
                      <a:pt x="2808" y="127"/>
                      <a:pt x="2597" y="127"/>
                    </a:cubicBezTo>
                    <a:cubicBezTo>
                      <a:pt x="2282" y="127"/>
                      <a:pt x="1970" y="106"/>
                      <a:pt x="16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42"/>
              <p:cNvSpPr/>
              <p:nvPr/>
            </p:nvSpPr>
            <p:spPr>
              <a:xfrm rot="422334">
                <a:off x="6449517" y="2087544"/>
                <a:ext cx="57215" cy="8544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3871" extrusionOk="0">
                    <a:moveTo>
                      <a:pt x="379" y="0"/>
                    </a:moveTo>
                    <a:cubicBezTo>
                      <a:pt x="372" y="0"/>
                      <a:pt x="366" y="0"/>
                      <a:pt x="360" y="1"/>
                    </a:cubicBezTo>
                    <a:cubicBezTo>
                      <a:pt x="261" y="1"/>
                      <a:pt x="162" y="28"/>
                      <a:pt x="90" y="82"/>
                    </a:cubicBezTo>
                    <a:lnTo>
                      <a:pt x="81" y="100"/>
                    </a:lnTo>
                    <a:cubicBezTo>
                      <a:pt x="63" y="127"/>
                      <a:pt x="54" y="154"/>
                      <a:pt x="45" y="190"/>
                    </a:cubicBezTo>
                    <a:cubicBezTo>
                      <a:pt x="9" y="307"/>
                      <a:pt x="0" y="433"/>
                      <a:pt x="0" y="550"/>
                    </a:cubicBezTo>
                    <a:cubicBezTo>
                      <a:pt x="27" y="1233"/>
                      <a:pt x="234" y="1899"/>
                      <a:pt x="594" y="2475"/>
                    </a:cubicBezTo>
                    <a:cubicBezTo>
                      <a:pt x="837" y="2862"/>
                      <a:pt x="1134" y="3204"/>
                      <a:pt x="1485" y="3492"/>
                    </a:cubicBezTo>
                    <a:cubicBezTo>
                      <a:pt x="1790" y="3736"/>
                      <a:pt x="2086" y="3870"/>
                      <a:pt x="2260" y="3870"/>
                    </a:cubicBezTo>
                    <a:cubicBezTo>
                      <a:pt x="2266" y="3870"/>
                      <a:pt x="2271" y="3870"/>
                      <a:pt x="2277" y="3870"/>
                    </a:cubicBezTo>
                    <a:cubicBezTo>
                      <a:pt x="2322" y="3870"/>
                      <a:pt x="2376" y="3861"/>
                      <a:pt x="2421" y="3834"/>
                    </a:cubicBezTo>
                    <a:cubicBezTo>
                      <a:pt x="2475" y="3789"/>
                      <a:pt x="2511" y="3735"/>
                      <a:pt x="2538" y="3672"/>
                    </a:cubicBezTo>
                    <a:cubicBezTo>
                      <a:pt x="2574" y="3564"/>
                      <a:pt x="2592" y="3438"/>
                      <a:pt x="2592" y="3321"/>
                    </a:cubicBezTo>
                    <a:cubicBezTo>
                      <a:pt x="2592" y="2835"/>
                      <a:pt x="2367" y="2097"/>
                      <a:pt x="1917" y="1422"/>
                    </a:cubicBezTo>
                    <a:cubicBezTo>
                      <a:pt x="1674" y="1035"/>
                      <a:pt x="1386" y="676"/>
                      <a:pt x="1062" y="361"/>
                    </a:cubicBezTo>
                    <a:cubicBezTo>
                      <a:pt x="793" y="118"/>
                      <a:pt x="549" y="0"/>
                      <a:pt x="3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42"/>
              <p:cNvSpPr/>
              <p:nvPr/>
            </p:nvSpPr>
            <p:spPr>
              <a:xfrm rot="422334">
                <a:off x="6230067" y="1920675"/>
                <a:ext cx="369428" cy="466377"/>
              </a:xfrm>
              <a:custGeom>
                <a:avLst/>
                <a:gdLst/>
                <a:ahLst/>
                <a:cxnLst/>
                <a:rect l="l" t="t" r="r" b="b"/>
                <a:pathLst>
                  <a:path w="16736" h="21128" extrusionOk="0">
                    <a:moveTo>
                      <a:pt x="2690" y="1"/>
                    </a:moveTo>
                    <a:lnTo>
                      <a:pt x="2690" y="1"/>
                    </a:lnTo>
                    <a:cubicBezTo>
                      <a:pt x="2411" y="154"/>
                      <a:pt x="2141" y="316"/>
                      <a:pt x="1881" y="505"/>
                    </a:cubicBezTo>
                    <a:cubicBezTo>
                      <a:pt x="1440" y="820"/>
                      <a:pt x="1080" y="1179"/>
                      <a:pt x="864" y="1539"/>
                    </a:cubicBezTo>
                    <a:cubicBezTo>
                      <a:pt x="432" y="2304"/>
                      <a:pt x="0" y="3825"/>
                      <a:pt x="9" y="5786"/>
                    </a:cubicBezTo>
                    <a:cubicBezTo>
                      <a:pt x="9" y="7802"/>
                      <a:pt x="450" y="10285"/>
                      <a:pt x="1755" y="12912"/>
                    </a:cubicBezTo>
                    <a:cubicBezTo>
                      <a:pt x="2879" y="15170"/>
                      <a:pt x="4661" y="17231"/>
                      <a:pt x="6631" y="18724"/>
                    </a:cubicBezTo>
                    <a:cubicBezTo>
                      <a:pt x="8592" y="20211"/>
                      <a:pt x="10740" y="21127"/>
                      <a:pt x="12570" y="21127"/>
                    </a:cubicBezTo>
                    <a:cubicBezTo>
                      <a:pt x="12579" y="21127"/>
                      <a:pt x="12588" y="21127"/>
                      <a:pt x="12596" y="21127"/>
                    </a:cubicBezTo>
                    <a:cubicBezTo>
                      <a:pt x="12622" y="21127"/>
                      <a:pt x="12648" y="21127"/>
                      <a:pt x="12673" y="21127"/>
                    </a:cubicBezTo>
                    <a:cubicBezTo>
                      <a:pt x="13160" y="21127"/>
                      <a:pt x="13638" y="21047"/>
                      <a:pt x="14108" y="20893"/>
                    </a:cubicBezTo>
                    <a:cubicBezTo>
                      <a:pt x="15053" y="20587"/>
                      <a:pt x="15943" y="20119"/>
                      <a:pt x="16735" y="19516"/>
                    </a:cubicBezTo>
                    <a:lnTo>
                      <a:pt x="16735" y="19516"/>
                    </a:lnTo>
                    <a:cubicBezTo>
                      <a:pt x="15937" y="19858"/>
                      <a:pt x="15087" y="20029"/>
                      <a:pt x="14228" y="20029"/>
                    </a:cubicBezTo>
                    <a:cubicBezTo>
                      <a:pt x="14206" y="20029"/>
                      <a:pt x="14184" y="20029"/>
                      <a:pt x="14162" y="20029"/>
                    </a:cubicBezTo>
                    <a:cubicBezTo>
                      <a:pt x="12452" y="20029"/>
                      <a:pt x="10581" y="19471"/>
                      <a:pt x="8800" y="18463"/>
                    </a:cubicBezTo>
                    <a:cubicBezTo>
                      <a:pt x="6928" y="17402"/>
                      <a:pt x="5309" y="15953"/>
                      <a:pt x="4040" y="14217"/>
                    </a:cubicBezTo>
                    <a:cubicBezTo>
                      <a:pt x="2087" y="11499"/>
                      <a:pt x="1278" y="8296"/>
                      <a:pt x="1278" y="5498"/>
                    </a:cubicBezTo>
                    <a:cubicBezTo>
                      <a:pt x="1278" y="3978"/>
                      <a:pt x="1521" y="2583"/>
                      <a:pt x="1943" y="1440"/>
                    </a:cubicBezTo>
                    <a:cubicBezTo>
                      <a:pt x="2132" y="936"/>
                      <a:pt x="2384" y="451"/>
                      <a:pt x="26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42"/>
              <p:cNvSpPr/>
              <p:nvPr/>
            </p:nvSpPr>
            <p:spPr>
              <a:xfrm rot="422334">
                <a:off x="6421277" y="2052889"/>
                <a:ext cx="112246" cy="155157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7029" extrusionOk="0">
                    <a:moveTo>
                      <a:pt x="1638" y="1054"/>
                    </a:moveTo>
                    <a:cubicBezTo>
                      <a:pt x="2016" y="1054"/>
                      <a:pt x="2358" y="1261"/>
                      <a:pt x="2682" y="1549"/>
                    </a:cubicBezTo>
                    <a:cubicBezTo>
                      <a:pt x="3042" y="1900"/>
                      <a:pt x="3357" y="2286"/>
                      <a:pt x="3627" y="2718"/>
                    </a:cubicBezTo>
                    <a:cubicBezTo>
                      <a:pt x="4112" y="3465"/>
                      <a:pt x="4373" y="4257"/>
                      <a:pt x="4373" y="4887"/>
                    </a:cubicBezTo>
                    <a:cubicBezTo>
                      <a:pt x="4382" y="5067"/>
                      <a:pt x="4346" y="5247"/>
                      <a:pt x="4292" y="5427"/>
                    </a:cubicBezTo>
                    <a:cubicBezTo>
                      <a:pt x="4229" y="5589"/>
                      <a:pt x="4121" y="5733"/>
                      <a:pt x="3977" y="5822"/>
                    </a:cubicBezTo>
                    <a:cubicBezTo>
                      <a:pt x="3852" y="5903"/>
                      <a:pt x="3699" y="5948"/>
                      <a:pt x="3555" y="5948"/>
                    </a:cubicBezTo>
                    <a:cubicBezTo>
                      <a:pt x="3177" y="5939"/>
                      <a:pt x="2808" y="5750"/>
                      <a:pt x="2448" y="5463"/>
                    </a:cubicBezTo>
                    <a:cubicBezTo>
                      <a:pt x="2052" y="5139"/>
                      <a:pt x="1710" y="4752"/>
                      <a:pt x="1449" y="4320"/>
                    </a:cubicBezTo>
                    <a:cubicBezTo>
                      <a:pt x="1026" y="3663"/>
                      <a:pt x="792" y="2898"/>
                      <a:pt x="774" y="2125"/>
                    </a:cubicBezTo>
                    <a:cubicBezTo>
                      <a:pt x="765" y="1954"/>
                      <a:pt x="792" y="1783"/>
                      <a:pt x="828" y="1612"/>
                    </a:cubicBezTo>
                    <a:cubicBezTo>
                      <a:pt x="864" y="1468"/>
                      <a:pt x="954" y="1333"/>
                      <a:pt x="1071" y="1234"/>
                    </a:cubicBezTo>
                    <a:cubicBezTo>
                      <a:pt x="1242" y="1117"/>
                      <a:pt x="1431" y="1054"/>
                      <a:pt x="1638" y="1054"/>
                    </a:cubicBezTo>
                    <a:close/>
                    <a:moveTo>
                      <a:pt x="1258" y="1"/>
                    </a:moveTo>
                    <a:cubicBezTo>
                      <a:pt x="1250" y="1"/>
                      <a:pt x="1242" y="1"/>
                      <a:pt x="1233" y="1"/>
                    </a:cubicBezTo>
                    <a:cubicBezTo>
                      <a:pt x="936" y="1"/>
                      <a:pt x="648" y="100"/>
                      <a:pt x="405" y="271"/>
                    </a:cubicBezTo>
                    <a:cubicBezTo>
                      <a:pt x="325" y="325"/>
                      <a:pt x="208" y="487"/>
                      <a:pt x="136" y="748"/>
                    </a:cubicBezTo>
                    <a:cubicBezTo>
                      <a:pt x="37" y="1072"/>
                      <a:pt x="1" y="1414"/>
                      <a:pt x="1" y="1756"/>
                    </a:cubicBezTo>
                    <a:cubicBezTo>
                      <a:pt x="19" y="3591"/>
                      <a:pt x="900" y="5310"/>
                      <a:pt x="2376" y="6407"/>
                    </a:cubicBezTo>
                    <a:cubicBezTo>
                      <a:pt x="2934" y="6812"/>
                      <a:pt x="3501" y="7028"/>
                      <a:pt x="3941" y="7028"/>
                    </a:cubicBezTo>
                    <a:cubicBezTo>
                      <a:pt x="4139" y="7028"/>
                      <a:pt x="4337" y="6974"/>
                      <a:pt x="4508" y="6875"/>
                    </a:cubicBezTo>
                    <a:cubicBezTo>
                      <a:pt x="4697" y="6740"/>
                      <a:pt x="4841" y="6551"/>
                      <a:pt x="4922" y="6326"/>
                    </a:cubicBezTo>
                    <a:cubicBezTo>
                      <a:pt x="5030" y="6038"/>
                      <a:pt x="5084" y="5724"/>
                      <a:pt x="5075" y="5409"/>
                    </a:cubicBezTo>
                    <a:cubicBezTo>
                      <a:pt x="5075" y="4518"/>
                      <a:pt x="4733" y="3384"/>
                      <a:pt x="4067" y="2349"/>
                    </a:cubicBezTo>
                    <a:cubicBezTo>
                      <a:pt x="3600" y="1630"/>
                      <a:pt x="3114" y="1036"/>
                      <a:pt x="2619" y="622"/>
                    </a:cubicBezTo>
                    <a:cubicBezTo>
                      <a:pt x="2142" y="225"/>
                      <a:pt x="1683" y="1"/>
                      <a:pt x="12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42"/>
              <p:cNvSpPr/>
              <p:nvPr/>
            </p:nvSpPr>
            <p:spPr>
              <a:xfrm rot="422334">
                <a:off x="6493226" y="2002978"/>
                <a:ext cx="22273" cy="3368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526" extrusionOk="0">
                    <a:moveTo>
                      <a:pt x="868" y="1"/>
                    </a:moveTo>
                    <a:cubicBezTo>
                      <a:pt x="710" y="1"/>
                      <a:pt x="453" y="446"/>
                      <a:pt x="235" y="908"/>
                    </a:cubicBezTo>
                    <a:cubicBezTo>
                      <a:pt x="1" y="1393"/>
                      <a:pt x="82" y="1447"/>
                      <a:pt x="190" y="1501"/>
                    </a:cubicBezTo>
                    <a:cubicBezTo>
                      <a:pt x="220" y="1514"/>
                      <a:pt x="248" y="1526"/>
                      <a:pt x="279" y="1526"/>
                    </a:cubicBezTo>
                    <a:cubicBezTo>
                      <a:pt x="359" y="1526"/>
                      <a:pt x="453" y="1445"/>
                      <a:pt x="622" y="1088"/>
                    </a:cubicBezTo>
                    <a:cubicBezTo>
                      <a:pt x="856" y="602"/>
                      <a:pt x="1009" y="53"/>
                      <a:pt x="901" y="8"/>
                    </a:cubicBezTo>
                    <a:cubicBezTo>
                      <a:pt x="890" y="3"/>
                      <a:pt x="879" y="1"/>
                      <a:pt x="8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42"/>
              <p:cNvSpPr/>
              <p:nvPr/>
            </p:nvSpPr>
            <p:spPr>
              <a:xfrm rot="422334">
                <a:off x="6453359" y="1964925"/>
                <a:ext cx="10551" cy="45097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043" extrusionOk="0">
                    <a:moveTo>
                      <a:pt x="189" y="0"/>
                    </a:moveTo>
                    <a:cubicBezTo>
                      <a:pt x="18" y="18"/>
                      <a:pt x="0" y="693"/>
                      <a:pt x="27" y="1359"/>
                    </a:cubicBezTo>
                    <a:cubicBezTo>
                      <a:pt x="44" y="1968"/>
                      <a:pt x="128" y="2035"/>
                      <a:pt x="232" y="2035"/>
                    </a:cubicBezTo>
                    <a:cubicBezTo>
                      <a:pt x="242" y="2035"/>
                      <a:pt x="251" y="2034"/>
                      <a:pt x="261" y="2034"/>
                    </a:cubicBezTo>
                    <a:lnTo>
                      <a:pt x="261" y="2043"/>
                    </a:lnTo>
                    <a:cubicBezTo>
                      <a:pt x="369" y="2043"/>
                      <a:pt x="477" y="2016"/>
                      <a:pt x="450" y="1350"/>
                    </a:cubicBezTo>
                    <a:cubicBezTo>
                      <a:pt x="432" y="684"/>
                      <a:pt x="306" y="0"/>
                      <a:pt x="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42"/>
              <p:cNvSpPr/>
              <p:nvPr/>
            </p:nvSpPr>
            <p:spPr>
              <a:xfrm rot="422334">
                <a:off x="6393654" y="1977386"/>
                <a:ext cx="40329" cy="39446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787" extrusionOk="0">
                    <a:moveTo>
                      <a:pt x="141" y="1"/>
                    </a:moveTo>
                    <a:cubicBezTo>
                      <a:pt x="131" y="1"/>
                      <a:pt x="123" y="3"/>
                      <a:pt x="117" y="9"/>
                    </a:cubicBezTo>
                    <a:cubicBezTo>
                      <a:pt x="0" y="126"/>
                      <a:pt x="486" y="738"/>
                      <a:pt x="999" y="1305"/>
                    </a:cubicBezTo>
                    <a:cubicBezTo>
                      <a:pt x="1338" y="1686"/>
                      <a:pt x="1490" y="1787"/>
                      <a:pt x="1580" y="1787"/>
                    </a:cubicBezTo>
                    <a:cubicBezTo>
                      <a:pt x="1624" y="1787"/>
                      <a:pt x="1653" y="1763"/>
                      <a:pt x="1683" y="1737"/>
                    </a:cubicBezTo>
                    <a:cubicBezTo>
                      <a:pt x="1764" y="1665"/>
                      <a:pt x="1827" y="1584"/>
                      <a:pt x="1314" y="1017"/>
                    </a:cubicBezTo>
                    <a:cubicBezTo>
                      <a:pt x="837" y="489"/>
                      <a:pt x="281" y="1"/>
                      <a:pt x="1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42"/>
              <p:cNvSpPr/>
              <p:nvPr/>
            </p:nvSpPr>
            <p:spPr>
              <a:xfrm rot="422334">
                <a:off x="6352591" y="2021200"/>
                <a:ext cx="40351" cy="26842"/>
              </a:xfrm>
              <a:custGeom>
                <a:avLst/>
                <a:gdLst/>
                <a:ahLst/>
                <a:cxnLst/>
                <a:rect l="l" t="t" r="r" b="b"/>
                <a:pathLst>
                  <a:path w="1828" h="1216" extrusionOk="0">
                    <a:moveTo>
                      <a:pt x="146" y="0"/>
                    </a:moveTo>
                    <a:cubicBezTo>
                      <a:pt x="119" y="0"/>
                      <a:pt x="99" y="7"/>
                      <a:pt x="91" y="22"/>
                    </a:cubicBezTo>
                    <a:cubicBezTo>
                      <a:pt x="1" y="166"/>
                      <a:pt x="513" y="571"/>
                      <a:pt x="1053" y="940"/>
                    </a:cubicBezTo>
                    <a:cubicBezTo>
                      <a:pt x="1361" y="1148"/>
                      <a:pt x="1511" y="1215"/>
                      <a:pt x="1597" y="1215"/>
                    </a:cubicBezTo>
                    <a:cubicBezTo>
                      <a:pt x="1660" y="1215"/>
                      <a:pt x="1689" y="1180"/>
                      <a:pt x="1719" y="1138"/>
                    </a:cubicBezTo>
                    <a:cubicBezTo>
                      <a:pt x="1782" y="1039"/>
                      <a:pt x="1827" y="949"/>
                      <a:pt x="1287" y="580"/>
                    </a:cubicBezTo>
                    <a:cubicBezTo>
                      <a:pt x="830" y="270"/>
                      <a:pt x="320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42"/>
              <p:cNvSpPr/>
              <p:nvPr/>
            </p:nvSpPr>
            <p:spPr>
              <a:xfrm rot="422334">
                <a:off x="6340804" y="2077695"/>
                <a:ext cx="46907" cy="11147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505" extrusionOk="0">
                    <a:moveTo>
                      <a:pt x="622" y="1"/>
                    </a:moveTo>
                    <a:cubicBezTo>
                      <a:pt x="272" y="1"/>
                      <a:pt x="15" y="35"/>
                      <a:pt x="10" y="105"/>
                    </a:cubicBezTo>
                    <a:cubicBezTo>
                      <a:pt x="1" y="276"/>
                      <a:pt x="694" y="402"/>
                      <a:pt x="1386" y="474"/>
                    </a:cubicBezTo>
                    <a:cubicBezTo>
                      <a:pt x="1569" y="495"/>
                      <a:pt x="1704" y="505"/>
                      <a:pt x="1806" y="505"/>
                    </a:cubicBezTo>
                    <a:cubicBezTo>
                      <a:pt x="2084" y="505"/>
                      <a:pt x="2102" y="433"/>
                      <a:pt x="2115" y="348"/>
                    </a:cubicBezTo>
                    <a:cubicBezTo>
                      <a:pt x="2124" y="231"/>
                      <a:pt x="2124" y="132"/>
                      <a:pt x="1431" y="51"/>
                    </a:cubicBezTo>
                    <a:cubicBezTo>
                      <a:pt x="1152" y="17"/>
                      <a:pt x="864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42"/>
              <p:cNvSpPr/>
              <p:nvPr/>
            </p:nvSpPr>
            <p:spPr>
              <a:xfrm rot="422334">
                <a:off x="6352587" y="2134157"/>
                <a:ext cx="41322" cy="15054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682" extrusionOk="0">
                    <a:moveTo>
                      <a:pt x="1643" y="0"/>
                    </a:moveTo>
                    <a:cubicBezTo>
                      <a:pt x="1548" y="0"/>
                      <a:pt x="1403" y="23"/>
                      <a:pt x="1179" y="82"/>
                    </a:cubicBezTo>
                    <a:cubicBezTo>
                      <a:pt x="585" y="244"/>
                      <a:pt x="0" y="496"/>
                      <a:pt x="36" y="604"/>
                    </a:cubicBezTo>
                    <a:cubicBezTo>
                      <a:pt x="55" y="659"/>
                      <a:pt x="138" y="682"/>
                      <a:pt x="263" y="682"/>
                    </a:cubicBezTo>
                    <a:cubicBezTo>
                      <a:pt x="505" y="682"/>
                      <a:pt x="902" y="597"/>
                      <a:pt x="1287" y="496"/>
                    </a:cubicBezTo>
                    <a:cubicBezTo>
                      <a:pt x="1872" y="334"/>
                      <a:pt x="1863" y="244"/>
                      <a:pt x="1836" y="127"/>
                    </a:cubicBezTo>
                    <a:cubicBezTo>
                      <a:pt x="1819" y="60"/>
                      <a:pt x="1796" y="0"/>
                      <a:pt x="1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42"/>
              <p:cNvSpPr/>
              <p:nvPr/>
            </p:nvSpPr>
            <p:spPr>
              <a:xfrm rot="422334">
                <a:off x="6374407" y="2180812"/>
                <a:ext cx="34568" cy="28299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1282" extrusionOk="0">
                    <a:moveTo>
                      <a:pt x="1323" y="1"/>
                    </a:moveTo>
                    <a:cubicBezTo>
                      <a:pt x="1243" y="1"/>
                      <a:pt x="1111" y="73"/>
                      <a:pt x="846" y="311"/>
                    </a:cubicBezTo>
                    <a:cubicBezTo>
                      <a:pt x="396" y="698"/>
                      <a:pt x="0" y="1175"/>
                      <a:pt x="81" y="1256"/>
                    </a:cubicBezTo>
                    <a:cubicBezTo>
                      <a:pt x="97" y="1273"/>
                      <a:pt x="121" y="1282"/>
                      <a:pt x="150" y="1282"/>
                    </a:cubicBezTo>
                    <a:cubicBezTo>
                      <a:pt x="332" y="1282"/>
                      <a:pt x="745" y="968"/>
                      <a:pt x="1125" y="635"/>
                    </a:cubicBezTo>
                    <a:cubicBezTo>
                      <a:pt x="1566" y="239"/>
                      <a:pt x="1521" y="158"/>
                      <a:pt x="1440" y="68"/>
                    </a:cubicBezTo>
                    <a:cubicBezTo>
                      <a:pt x="1407" y="33"/>
                      <a:pt x="1377" y="1"/>
                      <a:pt x="1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42"/>
              <p:cNvSpPr/>
              <p:nvPr/>
            </p:nvSpPr>
            <p:spPr>
              <a:xfrm rot="422334">
                <a:off x="6403623" y="2214643"/>
                <a:ext cx="33000" cy="41388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875" extrusionOk="0">
                    <a:moveTo>
                      <a:pt x="1240" y="0"/>
                    </a:moveTo>
                    <a:cubicBezTo>
                      <a:pt x="1154" y="0"/>
                      <a:pt x="1026" y="106"/>
                      <a:pt x="738" y="534"/>
                    </a:cubicBezTo>
                    <a:cubicBezTo>
                      <a:pt x="343" y="1128"/>
                      <a:pt x="1" y="1811"/>
                      <a:pt x="109" y="1865"/>
                    </a:cubicBezTo>
                    <a:cubicBezTo>
                      <a:pt x="119" y="1872"/>
                      <a:pt x="130" y="1875"/>
                      <a:pt x="143" y="1875"/>
                    </a:cubicBezTo>
                    <a:cubicBezTo>
                      <a:pt x="313" y="1875"/>
                      <a:pt x="721" y="1329"/>
                      <a:pt x="1098" y="768"/>
                    </a:cubicBezTo>
                    <a:cubicBezTo>
                      <a:pt x="1494" y="165"/>
                      <a:pt x="1422" y="102"/>
                      <a:pt x="1332" y="39"/>
                    </a:cubicBezTo>
                    <a:cubicBezTo>
                      <a:pt x="1303" y="18"/>
                      <a:pt x="1275" y="0"/>
                      <a:pt x="12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42"/>
              <p:cNvSpPr/>
              <p:nvPr/>
            </p:nvSpPr>
            <p:spPr>
              <a:xfrm rot="422334">
                <a:off x="6462235" y="2245493"/>
                <a:ext cx="12339" cy="53264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413" extrusionOk="0">
                    <a:moveTo>
                      <a:pt x="321" y="0"/>
                    </a:moveTo>
                    <a:cubicBezTo>
                      <a:pt x="218" y="0"/>
                      <a:pt x="130" y="71"/>
                      <a:pt x="73" y="793"/>
                    </a:cubicBezTo>
                    <a:cubicBezTo>
                      <a:pt x="1" y="1576"/>
                      <a:pt x="28" y="2404"/>
                      <a:pt x="145" y="2413"/>
                    </a:cubicBezTo>
                    <a:cubicBezTo>
                      <a:pt x="316" y="2413"/>
                      <a:pt x="433" y="1612"/>
                      <a:pt x="496" y="829"/>
                    </a:cubicBezTo>
                    <a:cubicBezTo>
                      <a:pt x="559" y="38"/>
                      <a:pt x="469" y="11"/>
                      <a:pt x="352" y="2"/>
                    </a:cubicBezTo>
                    <a:cubicBezTo>
                      <a:pt x="342" y="1"/>
                      <a:pt x="331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2"/>
              <p:cNvSpPr/>
              <p:nvPr/>
            </p:nvSpPr>
            <p:spPr>
              <a:xfrm rot="422334">
                <a:off x="6516819" y="2248662"/>
                <a:ext cx="36157" cy="49423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2239" extrusionOk="0">
                    <a:moveTo>
                      <a:pt x="250" y="0"/>
                    </a:moveTo>
                    <a:cubicBezTo>
                      <a:pt x="220" y="0"/>
                      <a:pt x="196" y="14"/>
                      <a:pt x="171" y="30"/>
                    </a:cubicBezTo>
                    <a:cubicBezTo>
                      <a:pt x="63" y="84"/>
                      <a:pt x="0" y="156"/>
                      <a:pt x="432" y="875"/>
                    </a:cubicBezTo>
                    <a:cubicBezTo>
                      <a:pt x="846" y="1565"/>
                      <a:pt x="1350" y="2238"/>
                      <a:pt x="1479" y="2238"/>
                    </a:cubicBezTo>
                    <a:cubicBezTo>
                      <a:pt x="1485" y="2238"/>
                      <a:pt x="1490" y="2237"/>
                      <a:pt x="1494" y="2234"/>
                    </a:cubicBezTo>
                    <a:cubicBezTo>
                      <a:pt x="1638" y="2135"/>
                      <a:pt x="1233" y="1379"/>
                      <a:pt x="801" y="660"/>
                    </a:cubicBezTo>
                    <a:cubicBezTo>
                      <a:pt x="471" y="121"/>
                      <a:pt x="337" y="0"/>
                      <a:pt x="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42"/>
              <p:cNvSpPr/>
              <p:nvPr/>
            </p:nvSpPr>
            <p:spPr>
              <a:xfrm rot="422334">
                <a:off x="6549398" y="2218032"/>
                <a:ext cx="57436" cy="31367"/>
              </a:xfrm>
              <a:custGeom>
                <a:avLst/>
                <a:gdLst/>
                <a:ahLst/>
                <a:cxnLst/>
                <a:rect l="l" t="t" r="r" b="b"/>
                <a:pathLst>
                  <a:path w="2602" h="1421" extrusionOk="0">
                    <a:moveTo>
                      <a:pt x="206" y="0"/>
                    </a:moveTo>
                    <a:cubicBezTo>
                      <a:pt x="129" y="0"/>
                      <a:pt x="104" y="38"/>
                      <a:pt x="82" y="78"/>
                    </a:cubicBezTo>
                    <a:cubicBezTo>
                      <a:pt x="28" y="186"/>
                      <a:pt x="1" y="276"/>
                      <a:pt x="802" y="708"/>
                    </a:cubicBezTo>
                    <a:cubicBezTo>
                      <a:pt x="1505" y="1095"/>
                      <a:pt x="2264" y="1420"/>
                      <a:pt x="2475" y="1420"/>
                    </a:cubicBezTo>
                    <a:cubicBezTo>
                      <a:pt x="2504" y="1420"/>
                      <a:pt x="2523" y="1414"/>
                      <a:pt x="2529" y="1401"/>
                    </a:cubicBezTo>
                    <a:cubicBezTo>
                      <a:pt x="2601" y="1248"/>
                      <a:pt x="1800" y="771"/>
                      <a:pt x="1009" y="339"/>
                    </a:cubicBezTo>
                    <a:cubicBezTo>
                      <a:pt x="535" y="78"/>
                      <a:pt x="316" y="0"/>
                      <a:pt x="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42"/>
              <p:cNvSpPr/>
              <p:nvPr/>
            </p:nvSpPr>
            <p:spPr>
              <a:xfrm rot="422334">
                <a:off x="6563215" y="2160360"/>
                <a:ext cx="38166" cy="1251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567" extrusionOk="0">
                    <a:moveTo>
                      <a:pt x="243" y="0"/>
                    </a:moveTo>
                    <a:cubicBezTo>
                      <a:pt x="69" y="0"/>
                      <a:pt x="49" y="67"/>
                      <a:pt x="37" y="145"/>
                    </a:cubicBezTo>
                    <a:cubicBezTo>
                      <a:pt x="10" y="262"/>
                      <a:pt x="1" y="361"/>
                      <a:pt x="550" y="469"/>
                    </a:cubicBezTo>
                    <a:cubicBezTo>
                      <a:pt x="840" y="532"/>
                      <a:pt x="1144" y="566"/>
                      <a:pt x="1366" y="566"/>
                    </a:cubicBezTo>
                    <a:cubicBezTo>
                      <a:pt x="1557" y="566"/>
                      <a:pt x="1689" y="541"/>
                      <a:pt x="1701" y="487"/>
                    </a:cubicBezTo>
                    <a:cubicBezTo>
                      <a:pt x="1728" y="316"/>
                      <a:pt x="1179" y="163"/>
                      <a:pt x="631" y="55"/>
                    </a:cubicBezTo>
                    <a:cubicBezTo>
                      <a:pt x="452" y="16"/>
                      <a:pt x="329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42"/>
              <p:cNvSpPr/>
              <p:nvPr/>
            </p:nvSpPr>
            <p:spPr>
              <a:xfrm rot="422334">
                <a:off x="6547697" y="2111754"/>
                <a:ext cx="34568" cy="11037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500" extrusionOk="0">
                    <a:moveTo>
                      <a:pt x="1147" y="1"/>
                    </a:moveTo>
                    <a:cubicBezTo>
                      <a:pt x="961" y="1"/>
                      <a:pt x="732" y="24"/>
                      <a:pt x="504" y="57"/>
                    </a:cubicBezTo>
                    <a:cubicBezTo>
                      <a:pt x="0" y="119"/>
                      <a:pt x="0" y="218"/>
                      <a:pt x="18" y="335"/>
                    </a:cubicBezTo>
                    <a:cubicBezTo>
                      <a:pt x="32" y="420"/>
                      <a:pt x="52" y="499"/>
                      <a:pt x="297" y="499"/>
                    </a:cubicBezTo>
                    <a:cubicBezTo>
                      <a:pt x="365" y="499"/>
                      <a:pt x="451" y="493"/>
                      <a:pt x="558" y="479"/>
                    </a:cubicBezTo>
                    <a:cubicBezTo>
                      <a:pt x="1062" y="407"/>
                      <a:pt x="1566" y="245"/>
                      <a:pt x="1548" y="128"/>
                    </a:cubicBezTo>
                    <a:cubicBezTo>
                      <a:pt x="1533" y="35"/>
                      <a:pt x="1372" y="1"/>
                      <a:pt x="1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42"/>
              <p:cNvSpPr/>
              <p:nvPr/>
            </p:nvSpPr>
            <p:spPr>
              <a:xfrm rot="422334">
                <a:off x="6520759" y="2050581"/>
                <a:ext cx="35362" cy="28299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282" extrusionOk="0">
                    <a:moveTo>
                      <a:pt x="1455" y="1"/>
                    </a:moveTo>
                    <a:cubicBezTo>
                      <a:pt x="1276" y="1"/>
                      <a:pt x="855" y="314"/>
                      <a:pt x="459" y="647"/>
                    </a:cubicBezTo>
                    <a:cubicBezTo>
                      <a:pt x="0" y="1034"/>
                      <a:pt x="54" y="1124"/>
                      <a:pt x="135" y="1214"/>
                    </a:cubicBezTo>
                    <a:cubicBezTo>
                      <a:pt x="164" y="1250"/>
                      <a:pt x="193" y="1281"/>
                      <a:pt x="246" y="1281"/>
                    </a:cubicBezTo>
                    <a:cubicBezTo>
                      <a:pt x="326" y="1281"/>
                      <a:pt x="462" y="1209"/>
                      <a:pt x="738" y="971"/>
                    </a:cubicBezTo>
                    <a:cubicBezTo>
                      <a:pt x="1188" y="584"/>
                      <a:pt x="1602" y="107"/>
                      <a:pt x="1521" y="26"/>
                    </a:cubicBezTo>
                    <a:cubicBezTo>
                      <a:pt x="1506" y="9"/>
                      <a:pt x="1484" y="1"/>
                      <a:pt x="14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42"/>
              <p:cNvSpPr/>
              <p:nvPr/>
            </p:nvSpPr>
            <p:spPr>
              <a:xfrm rot="422334">
                <a:off x="6230067" y="1920675"/>
                <a:ext cx="369428" cy="466377"/>
              </a:xfrm>
              <a:custGeom>
                <a:avLst/>
                <a:gdLst/>
                <a:ahLst/>
                <a:cxnLst/>
                <a:rect l="l" t="t" r="r" b="b"/>
                <a:pathLst>
                  <a:path w="16736" h="21128" extrusionOk="0">
                    <a:moveTo>
                      <a:pt x="2690" y="1"/>
                    </a:moveTo>
                    <a:lnTo>
                      <a:pt x="2690" y="1"/>
                    </a:lnTo>
                    <a:cubicBezTo>
                      <a:pt x="2411" y="154"/>
                      <a:pt x="2141" y="316"/>
                      <a:pt x="1881" y="505"/>
                    </a:cubicBezTo>
                    <a:cubicBezTo>
                      <a:pt x="1440" y="820"/>
                      <a:pt x="1080" y="1179"/>
                      <a:pt x="864" y="1539"/>
                    </a:cubicBezTo>
                    <a:cubicBezTo>
                      <a:pt x="432" y="2304"/>
                      <a:pt x="0" y="3825"/>
                      <a:pt x="9" y="5786"/>
                    </a:cubicBezTo>
                    <a:cubicBezTo>
                      <a:pt x="9" y="7802"/>
                      <a:pt x="450" y="10285"/>
                      <a:pt x="1755" y="12912"/>
                    </a:cubicBezTo>
                    <a:cubicBezTo>
                      <a:pt x="2879" y="15170"/>
                      <a:pt x="4661" y="17231"/>
                      <a:pt x="6631" y="18724"/>
                    </a:cubicBezTo>
                    <a:cubicBezTo>
                      <a:pt x="8592" y="20211"/>
                      <a:pt x="10740" y="21127"/>
                      <a:pt x="12570" y="21127"/>
                    </a:cubicBezTo>
                    <a:cubicBezTo>
                      <a:pt x="12579" y="21127"/>
                      <a:pt x="12588" y="21127"/>
                      <a:pt x="12596" y="21127"/>
                    </a:cubicBezTo>
                    <a:cubicBezTo>
                      <a:pt x="12622" y="21127"/>
                      <a:pt x="12648" y="21127"/>
                      <a:pt x="12673" y="21127"/>
                    </a:cubicBezTo>
                    <a:cubicBezTo>
                      <a:pt x="13160" y="21127"/>
                      <a:pt x="13638" y="21047"/>
                      <a:pt x="14108" y="20893"/>
                    </a:cubicBezTo>
                    <a:cubicBezTo>
                      <a:pt x="15053" y="20587"/>
                      <a:pt x="15943" y="20119"/>
                      <a:pt x="16735" y="19516"/>
                    </a:cubicBezTo>
                    <a:lnTo>
                      <a:pt x="16735" y="19516"/>
                    </a:lnTo>
                    <a:cubicBezTo>
                      <a:pt x="15937" y="19858"/>
                      <a:pt x="15087" y="20029"/>
                      <a:pt x="14228" y="20029"/>
                    </a:cubicBezTo>
                    <a:cubicBezTo>
                      <a:pt x="14206" y="20029"/>
                      <a:pt x="14184" y="20029"/>
                      <a:pt x="14162" y="20029"/>
                    </a:cubicBezTo>
                    <a:cubicBezTo>
                      <a:pt x="12452" y="20029"/>
                      <a:pt x="10581" y="19471"/>
                      <a:pt x="8800" y="18463"/>
                    </a:cubicBezTo>
                    <a:cubicBezTo>
                      <a:pt x="6928" y="17402"/>
                      <a:pt x="5309" y="15953"/>
                      <a:pt x="4040" y="14217"/>
                    </a:cubicBezTo>
                    <a:cubicBezTo>
                      <a:pt x="2087" y="11499"/>
                      <a:pt x="1278" y="8296"/>
                      <a:pt x="1278" y="5498"/>
                    </a:cubicBezTo>
                    <a:cubicBezTo>
                      <a:pt x="1278" y="3978"/>
                      <a:pt x="1521" y="2583"/>
                      <a:pt x="1943" y="1440"/>
                    </a:cubicBezTo>
                    <a:cubicBezTo>
                      <a:pt x="2132" y="936"/>
                      <a:pt x="2384" y="451"/>
                      <a:pt x="269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42"/>
              <p:cNvSpPr/>
              <p:nvPr/>
            </p:nvSpPr>
            <p:spPr>
              <a:xfrm rot="422334">
                <a:off x="6219711" y="1896874"/>
                <a:ext cx="433178" cy="504079"/>
              </a:xfrm>
              <a:custGeom>
                <a:avLst/>
                <a:gdLst/>
                <a:ahLst/>
                <a:cxnLst/>
                <a:rect l="l" t="t" r="r" b="b"/>
                <a:pathLst>
                  <a:path w="19624" h="22836" extrusionOk="0">
                    <a:moveTo>
                      <a:pt x="4553" y="0"/>
                    </a:moveTo>
                    <a:lnTo>
                      <a:pt x="4553" y="0"/>
                    </a:lnTo>
                    <a:cubicBezTo>
                      <a:pt x="4265" y="108"/>
                      <a:pt x="3932" y="243"/>
                      <a:pt x="3581" y="414"/>
                    </a:cubicBezTo>
                    <a:cubicBezTo>
                      <a:pt x="3059" y="657"/>
                      <a:pt x="2555" y="945"/>
                      <a:pt x="2088" y="1278"/>
                    </a:cubicBezTo>
                    <a:cubicBezTo>
                      <a:pt x="1611" y="1620"/>
                      <a:pt x="1197" y="2016"/>
                      <a:pt x="927" y="2483"/>
                    </a:cubicBezTo>
                    <a:cubicBezTo>
                      <a:pt x="423" y="3356"/>
                      <a:pt x="0" y="4940"/>
                      <a:pt x="0" y="6973"/>
                    </a:cubicBezTo>
                    <a:cubicBezTo>
                      <a:pt x="0" y="9061"/>
                      <a:pt x="459" y="11625"/>
                      <a:pt x="1800" y="14324"/>
                    </a:cubicBezTo>
                    <a:cubicBezTo>
                      <a:pt x="2969" y="16672"/>
                      <a:pt x="4805" y="18787"/>
                      <a:pt x="6829" y="20325"/>
                    </a:cubicBezTo>
                    <a:cubicBezTo>
                      <a:pt x="8854" y="21873"/>
                      <a:pt x="11103" y="22836"/>
                      <a:pt x="13100" y="22836"/>
                    </a:cubicBezTo>
                    <a:cubicBezTo>
                      <a:pt x="13667" y="22836"/>
                      <a:pt x="14234" y="22746"/>
                      <a:pt x="14774" y="22575"/>
                    </a:cubicBezTo>
                    <a:cubicBezTo>
                      <a:pt x="16789" y="21900"/>
                      <a:pt x="18031" y="20838"/>
                      <a:pt x="18760" y="19938"/>
                    </a:cubicBezTo>
                    <a:cubicBezTo>
                      <a:pt x="19111" y="19525"/>
                      <a:pt x="19399" y="19057"/>
                      <a:pt x="19624" y="18562"/>
                    </a:cubicBezTo>
                    <a:lnTo>
                      <a:pt x="19624" y="18562"/>
                    </a:lnTo>
                    <a:cubicBezTo>
                      <a:pt x="19273" y="19165"/>
                      <a:pt x="18805" y="19695"/>
                      <a:pt x="18238" y="20127"/>
                    </a:cubicBezTo>
                    <a:cubicBezTo>
                      <a:pt x="17932" y="20352"/>
                      <a:pt x="17599" y="20550"/>
                      <a:pt x="17239" y="20712"/>
                    </a:cubicBezTo>
                    <a:cubicBezTo>
                      <a:pt x="16447" y="21315"/>
                      <a:pt x="15557" y="21783"/>
                      <a:pt x="14612" y="22089"/>
                    </a:cubicBezTo>
                    <a:cubicBezTo>
                      <a:pt x="14151" y="22243"/>
                      <a:pt x="13665" y="22323"/>
                      <a:pt x="13178" y="22323"/>
                    </a:cubicBezTo>
                    <a:cubicBezTo>
                      <a:pt x="13152" y="22323"/>
                      <a:pt x="13126" y="22323"/>
                      <a:pt x="13100" y="22323"/>
                    </a:cubicBezTo>
                    <a:cubicBezTo>
                      <a:pt x="11265" y="22323"/>
                      <a:pt x="9106" y="21414"/>
                      <a:pt x="7144" y="19920"/>
                    </a:cubicBezTo>
                    <a:cubicBezTo>
                      <a:pt x="5174" y="18427"/>
                      <a:pt x="3383" y="16366"/>
                      <a:pt x="2268" y="14108"/>
                    </a:cubicBezTo>
                    <a:cubicBezTo>
                      <a:pt x="954" y="11472"/>
                      <a:pt x="513" y="8998"/>
                      <a:pt x="513" y="6973"/>
                    </a:cubicBezTo>
                    <a:cubicBezTo>
                      <a:pt x="513" y="5021"/>
                      <a:pt x="936" y="3491"/>
                      <a:pt x="1368" y="2735"/>
                    </a:cubicBezTo>
                    <a:cubicBezTo>
                      <a:pt x="1584" y="2366"/>
                      <a:pt x="1944" y="2007"/>
                      <a:pt x="2385" y="1692"/>
                    </a:cubicBezTo>
                    <a:cubicBezTo>
                      <a:pt x="2645" y="1512"/>
                      <a:pt x="2915" y="1341"/>
                      <a:pt x="3194" y="1188"/>
                    </a:cubicBezTo>
                    <a:cubicBezTo>
                      <a:pt x="3473" y="765"/>
                      <a:pt x="3851" y="414"/>
                      <a:pt x="4283" y="144"/>
                    </a:cubicBezTo>
                    <a:cubicBezTo>
                      <a:pt x="4364" y="90"/>
                      <a:pt x="4463" y="45"/>
                      <a:pt x="45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42"/>
              <p:cNvSpPr/>
              <p:nvPr/>
            </p:nvSpPr>
            <p:spPr>
              <a:xfrm rot="422334">
                <a:off x="6261860" y="1886299"/>
                <a:ext cx="412340" cy="482844"/>
              </a:xfrm>
              <a:custGeom>
                <a:avLst/>
                <a:gdLst/>
                <a:ahLst/>
                <a:cxnLst/>
                <a:rect l="l" t="t" r="r" b="b"/>
                <a:pathLst>
                  <a:path w="18680" h="21874" extrusionOk="0">
                    <a:moveTo>
                      <a:pt x="5408" y="504"/>
                    </a:moveTo>
                    <a:cubicBezTo>
                      <a:pt x="6830" y="504"/>
                      <a:pt x="8350" y="1080"/>
                      <a:pt x="9907" y="2169"/>
                    </a:cubicBezTo>
                    <a:cubicBezTo>
                      <a:pt x="11463" y="3257"/>
                      <a:pt x="13056" y="4868"/>
                      <a:pt x="14613" y="6910"/>
                    </a:cubicBezTo>
                    <a:cubicBezTo>
                      <a:pt x="16961" y="9996"/>
                      <a:pt x="18175" y="13200"/>
                      <a:pt x="18166" y="15800"/>
                    </a:cubicBezTo>
                    <a:cubicBezTo>
                      <a:pt x="18166" y="17743"/>
                      <a:pt x="17510" y="19336"/>
                      <a:pt x="16151" y="20370"/>
                    </a:cubicBezTo>
                    <a:cubicBezTo>
                      <a:pt x="15260" y="21045"/>
                      <a:pt x="14136" y="21360"/>
                      <a:pt x="12894" y="21360"/>
                    </a:cubicBezTo>
                    <a:cubicBezTo>
                      <a:pt x="11292" y="21360"/>
                      <a:pt x="9493" y="20838"/>
                      <a:pt x="7774" y="19867"/>
                    </a:cubicBezTo>
                    <a:cubicBezTo>
                      <a:pt x="5975" y="18841"/>
                      <a:pt x="4400" y="17437"/>
                      <a:pt x="3186" y="15755"/>
                    </a:cubicBezTo>
                    <a:cubicBezTo>
                      <a:pt x="1296" y="13155"/>
                      <a:pt x="514" y="10041"/>
                      <a:pt x="514" y="7342"/>
                    </a:cubicBezTo>
                    <a:cubicBezTo>
                      <a:pt x="514" y="5885"/>
                      <a:pt x="738" y="4535"/>
                      <a:pt x="1143" y="3464"/>
                    </a:cubicBezTo>
                    <a:cubicBezTo>
                      <a:pt x="1557" y="2403"/>
                      <a:pt x="2115" y="1611"/>
                      <a:pt x="2763" y="1242"/>
                    </a:cubicBezTo>
                    <a:cubicBezTo>
                      <a:pt x="3564" y="756"/>
                      <a:pt x="4481" y="504"/>
                      <a:pt x="5408" y="504"/>
                    </a:cubicBezTo>
                    <a:close/>
                    <a:moveTo>
                      <a:pt x="5355" y="0"/>
                    </a:moveTo>
                    <a:cubicBezTo>
                      <a:pt x="4455" y="0"/>
                      <a:pt x="3566" y="225"/>
                      <a:pt x="2772" y="648"/>
                    </a:cubicBezTo>
                    <a:cubicBezTo>
                      <a:pt x="2682" y="693"/>
                      <a:pt x="2592" y="747"/>
                      <a:pt x="2502" y="792"/>
                    </a:cubicBezTo>
                    <a:cubicBezTo>
                      <a:pt x="2070" y="1062"/>
                      <a:pt x="1701" y="1422"/>
                      <a:pt x="1413" y="1836"/>
                    </a:cubicBezTo>
                    <a:cubicBezTo>
                      <a:pt x="1107" y="2286"/>
                      <a:pt x="855" y="2771"/>
                      <a:pt x="666" y="3284"/>
                    </a:cubicBezTo>
                    <a:cubicBezTo>
                      <a:pt x="244" y="4418"/>
                      <a:pt x="1" y="5822"/>
                      <a:pt x="1" y="7342"/>
                    </a:cubicBezTo>
                    <a:cubicBezTo>
                      <a:pt x="1" y="10131"/>
                      <a:pt x="810" y="13343"/>
                      <a:pt x="2763" y="16052"/>
                    </a:cubicBezTo>
                    <a:cubicBezTo>
                      <a:pt x="4032" y="17797"/>
                      <a:pt x="5651" y="19246"/>
                      <a:pt x="7523" y="20307"/>
                    </a:cubicBezTo>
                    <a:cubicBezTo>
                      <a:pt x="9295" y="21315"/>
                      <a:pt x="11166" y="21873"/>
                      <a:pt x="12885" y="21873"/>
                    </a:cubicBezTo>
                    <a:cubicBezTo>
                      <a:pt x="12906" y="21873"/>
                      <a:pt x="12927" y="21873"/>
                      <a:pt x="12948" y="21873"/>
                    </a:cubicBezTo>
                    <a:cubicBezTo>
                      <a:pt x="13808" y="21873"/>
                      <a:pt x="14659" y="21694"/>
                      <a:pt x="15458" y="21360"/>
                    </a:cubicBezTo>
                    <a:cubicBezTo>
                      <a:pt x="15809" y="21198"/>
                      <a:pt x="16142" y="21000"/>
                      <a:pt x="16457" y="20775"/>
                    </a:cubicBezTo>
                    <a:cubicBezTo>
                      <a:pt x="17015" y="20343"/>
                      <a:pt x="17492" y="19813"/>
                      <a:pt x="17843" y="19210"/>
                    </a:cubicBezTo>
                    <a:cubicBezTo>
                      <a:pt x="18400" y="18229"/>
                      <a:pt x="18679" y="17068"/>
                      <a:pt x="18679" y="15800"/>
                    </a:cubicBezTo>
                    <a:cubicBezTo>
                      <a:pt x="18679" y="13047"/>
                      <a:pt x="17411" y="9762"/>
                      <a:pt x="15017" y="6604"/>
                    </a:cubicBezTo>
                    <a:cubicBezTo>
                      <a:pt x="13443" y="4526"/>
                      <a:pt x="11814" y="2879"/>
                      <a:pt x="10204" y="1746"/>
                    </a:cubicBezTo>
                    <a:cubicBezTo>
                      <a:pt x="8584" y="621"/>
                      <a:pt x="6965" y="0"/>
                      <a:pt x="5408" y="0"/>
                    </a:cubicBezTo>
                    <a:cubicBezTo>
                      <a:pt x="5390" y="0"/>
                      <a:pt x="5373" y="0"/>
                      <a:pt x="5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42"/>
              <p:cNvSpPr/>
              <p:nvPr/>
            </p:nvSpPr>
            <p:spPr>
              <a:xfrm rot="422334">
                <a:off x="6409952" y="2041785"/>
                <a:ext cx="134871" cy="177386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8036" extrusionOk="0">
                    <a:moveTo>
                      <a:pt x="1755" y="495"/>
                    </a:moveTo>
                    <a:cubicBezTo>
                      <a:pt x="2187" y="495"/>
                      <a:pt x="2655" y="711"/>
                      <a:pt x="3150" y="1116"/>
                    </a:cubicBezTo>
                    <a:cubicBezTo>
                      <a:pt x="3636" y="1530"/>
                      <a:pt x="4122" y="2133"/>
                      <a:pt x="4589" y="2852"/>
                    </a:cubicBezTo>
                    <a:cubicBezTo>
                      <a:pt x="5264" y="3878"/>
                      <a:pt x="5597" y="5021"/>
                      <a:pt x="5597" y="5903"/>
                    </a:cubicBezTo>
                    <a:cubicBezTo>
                      <a:pt x="5597" y="6218"/>
                      <a:pt x="5552" y="6532"/>
                      <a:pt x="5444" y="6829"/>
                    </a:cubicBezTo>
                    <a:cubicBezTo>
                      <a:pt x="5363" y="7045"/>
                      <a:pt x="5219" y="7234"/>
                      <a:pt x="5021" y="7369"/>
                    </a:cubicBezTo>
                    <a:cubicBezTo>
                      <a:pt x="4863" y="7469"/>
                      <a:pt x="4688" y="7523"/>
                      <a:pt x="4506" y="7523"/>
                    </a:cubicBezTo>
                    <a:cubicBezTo>
                      <a:pt x="4492" y="7523"/>
                      <a:pt x="4478" y="7523"/>
                      <a:pt x="4463" y="7522"/>
                    </a:cubicBezTo>
                    <a:cubicBezTo>
                      <a:pt x="4023" y="7522"/>
                      <a:pt x="3447" y="7297"/>
                      <a:pt x="2898" y="6901"/>
                    </a:cubicBezTo>
                    <a:cubicBezTo>
                      <a:pt x="1422" y="5813"/>
                      <a:pt x="541" y="4085"/>
                      <a:pt x="523" y="2250"/>
                    </a:cubicBezTo>
                    <a:cubicBezTo>
                      <a:pt x="523" y="1908"/>
                      <a:pt x="568" y="1575"/>
                      <a:pt x="658" y="1251"/>
                    </a:cubicBezTo>
                    <a:cubicBezTo>
                      <a:pt x="730" y="990"/>
                      <a:pt x="847" y="819"/>
                      <a:pt x="927" y="774"/>
                    </a:cubicBezTo>
                    <a:cubicBezTo>
                      <a:pt x="1170" y="594"/>
                      <a:pt x="1458" y="495"/>
                      <a:pt x="1755" y="495"/>
                    </a:cubicBezTo>
                    <a:close/>
                    <a:moveTo>
                      <a:pt x="1746" y="0"/>
                    </a:moveTo>
                    <a:cubicBezTo>
                      <a:pt x="1350" y="0"/>
                      <a:pt x="963" y="126"/>
                      <a:pt x="640" y="360"/>
                    </a:cubicBezTo>
                    <a:cubicBezTo>
                      <a:pt x="406" y="522"/>
                      <a:pt x="262" y="783"/>
                      <a:pt x="163" y="1107"/>
                    </a:cubicBezTo>
                    <a:cubicBezTo>
                      <a:pt x="55" y="1485"/>
                      <a:pt x="1" y="1872"/>
                      <a:pt x="10" y="2259"/>
                    </a:cubicBezTo>
                    <a:cubicBezTo>
                      <a:pt x="28" y="4256"/>
                      <a:pt x="981" y="6128"/>
                      <a:pt x="2601" y="7315"/>
                    </a:cubicBezTo>
                    <a:cubicBezTo>
                      <a:pt x="3213" y="7756"/>
                      <a:pt x="3852" y="8035"/>
                      <a:pt x="4454" y="8035"/>
                    </a:cubicBezTo>
                    <a:cubicBezTo>
                      <a:pt x="4469" y="8035"/>
                      <a:pt x="4484" y="8036"/>
                      <a:pt x="4499" y="8036"/>
                    </a:cubicBezTo>
                    <a:cubicBezTo>
                      <a:pt x="4781" y="8036"/>
                      <a:pt x="5061" y="7955"/>
                      <a:pt x="5300" y="7801"/>
                    </a:cubicBezTo>
                    <a:cubicBezTo>
                      <a:pt x="5579" y="7612"/>
                      <a:pt x="5795" y="7333"/>
                      <a:pt x="5912" y="7018"/>
                    </a:cubicBezTo>
                    <a:cubicBezTo>
                      <a:pt x="6047" y="6658"/>
                      <a:pt x="6110" y="6280"/>
                      <a:pt x="6101" y="5903"/>
                    </a:cubicBezTo>
                    <a:lnTo>
                      <a:pt x="6101" y="5903"/>
                    </a:lnTo>
                    <a:lnTo>
                      <a:pt x="6101" y="5921"/>
                    </a:lnTo>
                    <a:cubicBezTo>
                      <a:pt x="6101" y="4904"/>
                      <a:pt x="5732" y="3689"/>
                      <a:pt x="5012" y="2583"/>
                    </a:cubicBezTo>
                    <a:cubicBezTo>
                      <a:pt x="4526" y="1836"/>
                      <a:pt x="4014" y="1197"/>
                      <a:pt x="3474" y="738"/>
                    </a:cubicBezTo>
                    <a:cubicBezTo>
                      <a:pt x="2925" y="288"/>
                      <a:pt x="2349" y="0"/>
                      <a:pt x="1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42"/>
              <p:cNvSpPr/>
              <p:nvPr/>
            </p:nvSpPr>
            <p:spPr>
              <a:xfrm rot="422334">
                <a:off x="6438195" y="2076220"/>
                <a:ext cx="79863" cy="108074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4896" extrusionOk="0">
                    <a:moveTo>
                      <a:pt x="873" y="514"/>
                    </a:moveTo>
                    <a:cubicBezTo>
                      <a:pt x="1053" y="514"/>
                      <a:pt x="1296" y="622"/>
                      <a:pt x="1575" y="874"/>
                    </a:cubicBezTo>
                    <a:cubicBezTo>
                      <a:pt x="1908" y="1189"/>
                      <a:pt x="2196" y="1548"/>
                      <a:pt x="2439" y="1944"/>
                    </a:cubicBezTo>
                    <a:cubicBezTo>
                      <a:pt x="2880" y="2619"/>
                      <a:pt x="3114" y="3357"/>
                      <a:pt x="3105" y="3834"/>
                    </a:cubicBezTo>
                    <a:cubicBezTo>
                      <a:pt x="3105" y="3960"/>
                      <a:pt x="3087" y="4077"/>
                      <a:pt x="3051" y="4185"/>
                    </a:cubicBezTo>
                    <a:cubicBezTo>
                      <a:pt x="3033" y="4248"/>
                      <a:pt x="2988" y="4311"/>
                      <a:pt x="2934" y="4347"/>
                    </a:cubicBezTo>
                    <a:cubicBezTo>
                      <a:pt x="2889" y="4374"/>
                      <a:pt x="2844" y="4383"/>
                      <a:pt x="2790" y="4383"/>
                    </a:cubicBezTo>
                    <a:cubicBezTo>
                      <a:pt x="2619" y="4383"/>
                      <a:pt x="2313" y="4257"/>
                      <a:pt x="1998" y="4005"/>
                    </a:cubicBezTo>
                    <a:cubicBezTo>
                      <a:pt x="1647" y="3717"/>
                      <a:pt x="1350" y="3375"/>
                      <a:pt x="1116" y="2997"/>
                    </a:cubicBezTo>
                    <a:cubicBezTo>
                      <a:pt x="747" y="2421"/>
                      <a:pt x="540" y="1755"/>
                      <a:pt x="513" y="1072"/>
                    </a:cubicBezTo>
                    <a:cubicBezTo>
                      <a:pt x="513" y="946"/>
                      <a:pt x="531" y="820"/>
                      <a:pt x="558" y="703"/>
                    </a:cubicBezTo>
                    <a:cubicBezTo>
                      <a:pt x="567" y="676"/>
                      <a:pt x="576" y="640"/>
                      <a:pt x="594" y="613"/>
                    </a:cubicBezTo>
                    <a:lnTo>
                      <a:pt x="603" y="604"/>
                    </a:lnTo>
                    <a:cubicBezTo>
                      <a:pt x="684" y="541"/>
                      <a:pt x="774" y="514"/>
                      <a:pt x="873" y="514"/>
                    </a:cubicBezTo>
                    <a:close/>
                    <a:moveTo>
                      <a:pt x="873" y="1"/>
                    </a:moveTo>
                    <a:cubicBezTo>
                      <a:pt x="666" y="1"/>
                      <a:pt x="468" y="64"/>
                      <a:pt x="306" y="181"/>
                    </a:cubicBezTo>
                    <a:cubicBezTo>
                      <a:pt x="189" y="280"/>
                      <a:pt x="99" y="415"/>
                      <a:pt x="63" y="568"/>
                    </a:cubicBezTo>
                    <a:cubicBezTo>
                      <a:pt x="27" y="730"/>
                      <a:pt x="0" y="901"/>
                      <a:pt x="9" y="1072"/>
                    </a:cubicBezTo>
                    <a:cubicBezTo>
                      <a:pt x="27" y="1845"/>
                      <a:pt x="261" y="2610"/>
                      <a:pt x="684" y="3267"/>
                    </a:cubicBezTo>
                    <a:cubicBezTo>
                      <a:pt x="945" y="3699"/>
                      <a:pt x="1287" y="4086"/>
                      <a:pt x="1683" y="4410"/>
                    </a:cubicBezTo>
                    <a:cubicBezTo>
                      <a:pt x="2043" y="4688"/>
                      <a:pt x="2412" y="4886"/>
                      <a:pt x="2790" y="4895"/>
                    </a:cubicBezTo>
                    <a:cubicBezTo>
                      <a:pt x="2934" y="4895"/>
                      <a:pt x="3087" y="4850"/>
                      <a:pt x="3212" y="4769"/>
                    </a:cubicBezTo>
                    <a:cubicBezTo>
                      <a:pt x="3356" y="4680"/>
                      <a:pt x="3464" y="4536"/>
                      <a:pt x="3527" y="4374"/>
                    </a:cubicBezTo>
                    <a:cubicBezTo>
                      <a:pt x="3581" y="4194"/>
                      <a:pt x="3617" y="4014"/>
                      <a:pt x="3608" y="3834"/>
                    </a:cubicBezTo>
                    <a:cubicBezTo>
                      <a:pt x="3608" y="3204"/>
                      <a:pt x="3347" y="2412"/>
                      <a:pt x="2862" y="1656"/>
                    </a:cubicBezTo>
                    <a:lnTo>
                      <a:pt x="2862" y="1665"/>
                    </a:lnTo>
                    <a:cubicBezTo>
                      <a:pt x="2592" y="1233"/>
                      <a:pt x="2277" y="847"/>
                      <a:pt x="1917" y="496"/>
                    </a:cubicBezTo>
                    <a:cubicBezTo>
                      <a:pt x="1593" y="208"/>
                      <a:pt x="1251" y="1"/>
                      <a:pt x="8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6" name="Google Shape;1766;p42"/>
          <p:cNvGrpSpPr/>
          <p:nvPr/>
        </p:nvGrpSpPr>
        <p:grpSpPr>
          <a:xfrm>
            <a:off x="5594147" y="2716355"/>
            <a:ext cx="2871805" cy="2155089"/>
            <a:chOff x="5594147" y="2716355"/>
            <a:chExt cx="2871805" cy="2155089"/>
          </a:xfrm>
        </p:grpSpPr>
        <p:sp>
          <p:nvSpPr>
            <p:cNvPr id="1767" name="Google Shape;1767;p42"/>
            <p:cNvSpPr/>
            <p:nvPr/>
          </p:nvSpPr>
          <p:spPr>
            <a:xfrm rot="422521">
              <a:off x="5697012" y="2872834"/>
              <a:ext cx="2666076" cy="1842131"/>
            </a:xfrm>
            <a:custGeom>
              <a:avLst/>
              <a:gdLst/>
              <a:ahLst/>
              <a:cxnLst/>
              <a:rect l="l" t="t" r="r" b="b"/>
              <a:pathLst>
                <a:path w="26957" h="18626" extrusionOk="0">
                  <a:moveTo>
                    <a:pt x="10816" y="0"/>
                  </a:moveTo>
                  <a:cubicBezTo>
                    <a:pt x="10547" y="0"/>
                    <a:pt x="10282" y="107"/>
                    <a:pt x="10099" y="209"/>
                  </a:cubicBezTo>
                  <a:cubicBezTo>
                    <a:pt x="9854" y="346"/>
                    <a:pt x="9597" y="647"/>
                    <a:pt x="9296" y="984"/>
                  </a:cubicBezTo>
                  <a:cubicBezTo>
                    <a:pt x="9011" y="1300"/>
                    <a:pt x="8696" y="1647"/>
                    <a:pt x="8346" y="1910"/>
                  </a:cubicBezTo>
                  <a:cubicBezTo>
                    <a:pt x="8129" y="1709"/>
                    <a:pt x="7846" y="1587"/>
                    <a:pt x="7539" y="1587"/>
                  </a:cubicBezTo>
                  <a:cubicBezTo>
                    <a:pt x="7296" y="1587"/>
                    <a:pt x="7071" y="1661"/>
                    <a:pt x="6880" y="1790"/>
                  </a:cubicBezTo>
                  <a:lnTo>
                    <a:pt x="5899" y="302"/>
                  </a:lnTo>
                  <a:cubicBezTo>
                    <a:pt x="5889" y="286"/>
                    <a:pt x="5871" y="276"/>
                    <a:pt x="5852" y="276"/>
                  </a:cubicBezTo>
                  <a:cubicBezTo>
                    <a:pt x="5844" y="276"/>
                    <a:pt x="5836" y="278"/>
                    <a:pt x="5828" y="282"/>
                  </a:cubicBezTo>
                  <a:cubicBezTo>
                    <a:pt x="5824" y="284"/>
                    <a:pt x="5298" y="521"/>
                    <a:pt x="4774" y="1095"/>
                  </a:cubicBezTo>
                  <a:cubicBezTo>
                    <a:pt x="4431" y="1470"/>
                    <a:pt x="4089" y="1996"/>
                    <a:pt x="3890" y="2695"/>
                  </a:cubicBezTo>
                  <a:cubicBezTo>
                    <a:pt x="3882" y="2683"/>
                    <a:pt x="3878" y="2669"/>
                    <a:pt x="3874" y="2657"/>
                  </a:cubicBezTo>
                  <a:cubicBezTo>
                    <a:pt x="3786" y="2482"/>
                    <a:pt x="3686" y="2378"/>
                    <a:pt x="3575" y="2316"/>
                  </a:cubicBezTo>
                  <a:cubicBezTo>
                    <a:pt x="3495" y="2268"/>
                    <a:pt x="3413" y="2245"/>
                    <a:pt x="3334" y="2227"/>
                  </a:cubicBezTo>
                  <a:cubicBezTo>
                    <a:pt x="3216" y="2201"/>
                    <a:pt x="3107" y="2189"/>
                    <a:pt x="3015" y="2145"/>
                  </a:cubicBezTo>
                  <a:cubicBezTo>
                    <a:pt x="2925" y="2099"/>
                    <a:pt x="2842" y="2025"/>
                    <a:pt x="2766" y="1856"/>
                  </a:cubicBezTo>
                  <a:cubicBezTo>
                    <a:pt x="2641" y="1563"/>
                    <a:pt x="2515" y="1344"/>
                    <a:pt x="2368" y="1193"/>
                  </a:cubicBezTo>
                  <a:cubicBezTo>
                    <a:pt x="2222" y="1043"/>
                    <a:pt x="2051" y="964"/>
                    <a:pt x="1856" y="964"/>
                  </a:cubicBezTo>
                  <a:cubicBezTo>
                    <a:pt x="1816" y="964"/>
                    <a:pt x="1778" y="966"/>
                    <a:pt x="1736" y="974"/>
                  </a:cubicBezTo>
                  <a:cubicBezTo>
                    <a:pt x="1625" y="990"/>
                    <a:pt x="1527" y="1017"/>
                    <a:pt x="1439" y="1057"/>
                  </a:cubicBezTo>
                  <a:cubicBezTo>
                    <a:pt x="1308" y="1121"/>
                    <a:pt x="1204" y="1223"/>
                    <a:pt x="1129" y="1374"/>
                  </a:cubicBezTo>
                  <a:cubicBezTo>
                    <a:pt x="1057" y="1525"/>
                    <a:pt x="1013" y="1719"/>
                    <a:pt x="989" y="1978"/>
                  </a:cubicBezTo>
                  <a:cubicBezTo>
                    <a:pt x="975" y="2147"/>
                    <a:pt x="955" y="2251"/>
                    <a:pt x="929" y="2324"/>
                  </a:cubicBezTo>
                  <a:cubicBezTo>
                    <a:pt x="909" y="2378"/>
                    <a:pt x="888" y="2412"/>
                    <a:pt x="864" y="2444"/>
                  </a:cubicBezTo>
                  <a:cubicBezTo>
                    <a:pt x="826" y="2492"/>
                    <a:pt x="772" y="2539"/>
                    <a:pt x="704" y="2615"/>
                  </a:cubicBezTo>
                  <a:cubicBezTo>
                    <a:pt x="635" y="2693"/>
                    <a:pt x="555" y="2804"/>
                    <a:pt x="465" y="2986"/>
                  </a:cubicBezTo>
                  <a:cubicBezTo>
                    <a:pt x="384" y="3145"/>
                    <a:pt x="354" y="3284"/>
                    <a:pt x="354" y="3404"/>
                  </a:cubicBezTo>
                  <a:cubicBezTo>
                    <a:pt x="354" y="3559"/>
                    <a:pt x="405" y="3687"/>
                    <a:pt x="451" y="3806"/>
                  </a:cubicBezTo>
                  <a:cubicBezTo>
                    <a:pt x="495" y="3924"/>
                    <a:pt x="537" y="4035"/>
                    <a:pt x="537" y="4165"/>
                  </a:cubicBezTo>
                  <a:cubicBezTo>
                    <a:pt x="537" y="4225"/>
                    <a:pt x="531" y="4288"/>
                    <a:pt x="507" y="4360"/>
                  </a:cubicBezTo>
                  <a:cubicBezTo>
                    <a:pt x="457" y="4529"/>
                    <a:pt x="405" y="4659"/>
                    <a:pt x="366" y="4794"/>
                  </a:cubicBezTo>
                  <a:cubicBezTo>
                    <a:pt x="330" y="4928"/>
                    <a:pt x="302" y="5063"/>
                    <a:pt x="302" y="5233"/>
                  </a:cubicBezTo>
                  <a:cubicBezTo>
                    <a:pt x="302" y="5386"/>
                    <a:pt x="322" y="5567"/>
                    <a:pt x="372" y="5804"/>
                  </a:cubicBezTo>
                  <a:cubicBezTo>
                    <a:pt x="366" y="5808"/>
                    <a:pt x="276" y="5886"/>
                    <a:pt x="186" y="6023"/>
                  </a:cubicBezTo>
                  <a:cubicBezTo>
                    <a:pt x="93" y="6159"/>
                    <a:pt x="1" y="6358"/>
                    <a:pt x="1" y="6597"/>
                  </a:cubicBezTo>
                  <a:cubicBezTo>
                    <a:pt x="1" y="6669"/>
                    <a:pt x="11" y="6745"/>
                    <a:pt x="29" y="6822"/>
                  </a:cubicBezTo>
                  <a:cubicBezTo>
                    <a:pt x="83" y="7641"/>
                    <a:pt x="515" y="10643"/>
                    <a:pt x="3854" y="14187"/>
                  </a:cubicBezTo>
                  <a:cubicBezTo>
                    <a:pt x="4909" y="15306"/>
                    <a:pt x="6107" y="16081"/>
                    <a:pt x="7310" y="16611"/>
                  </a:cubicBezTo>
                  <a:cubicBezTo>
                    <a:pt x="7328" y="16659"/>
                    <a:pt x="7348" y="16707"/>
                    <a:pt x="7368" y="16758"/>
                  </a:cubicBezTo>
                  <a:cubicBezTo>
                    <a:pt x="7589" y="17252"/>
                    <a:pt x="8025" y="17800"/>
                    <a:pt x="8878" y="18053"/>
                  </a:cubicBezTo>
                  <a:cubicBezTo>
                    <a:pt x="9985" y="18382"/>
                    <a:pt x="11750" y="18625"/>
                    <a:pt x="13686" y="18625"/>
                  </a:cubicBezTo>
                  <a:cubicBezTo>
                    <a:pt x="14792" y="18625"/>
                    <a:pt x="15957" y="18545"/>
                    <a:pt x="17083" y="18358"/>
                  </a:cubicBezTo>
                  <a:cubicBezTo>
                    <a:pt x="18252" y="18165"/>
                    <a:pt x="18919" y="17754"/>
                    <a:pt x="19290" y="17308"/>
                  </a:cubicBezTo>
                  <a:cubicBezTo>
                    <a:pt x="19469" y="17093"/>
                    <a:pt x="19579" y="16876"/>
                    <a:pt x="19644" y="16669"/>
                  </a:cubicBezTo>
                  <a:cubicBezTo>
                    <a:pt x="21140" y="16045"/>
                    <a:pt x="22672" y="15049"/>
                    <a:pt x="23816" y="13456"/>
                  </a:cubicBezTo>
                  <a:cubicBezTo>
                    <a:pt x="26371" y="9902"/>
                    <a:pt x="26867" y="7810"/>
                    <a:pt x="26869" y="6948"/>
                  </a:cubicBezTo>
                  <a:lnTo>
                    <a:pt x="26869" y="6936"/>
                  </a:lnTo>
                  <a:cubicBezTo>
                    <a:pt x="26923" y="6780"/>
                    <a:pt x="26951" y="6627"/>
                    <a:pt x="26949" y="6484"/>
                  </a:cubicBezTo>
                  <a:cubicBezTo>
                    <a:pt x="26957" y="6225"/>
                    <a:pt x="26881" y="5996"/>
                    <a:pt x="26768" y="5824"/>
                  </a:cubicBezTo>
                  <a:cubicBezTo>
                    <a:pt x="26656" y="5651"/>
                    <a:pt x="26505" y="5533"/>
                    <a:pt x="26351" y="5500"/>
                  </a:cubicBezTo>
                  <a:cubicBezTo>
                    <a:pt x="26348" y="5500"/>
                    <a:pt x="26345" y="5500"/>
                    <a:pt x="26343" y="5500"/>
                  </a:cubicBezTo>
                  <a:cubicBezTo>
                    <a:pt x="26338" y="5500"/>
                    <a:pt x="26333" y="5500"/>
                    <a:pt x="26326" y="5500"/>
                  </a:cubicBezTo>
                  <a:cubicBezTo>
                    <a:pt x="26318" y="5201"/>
                    <a:pt x="26196" y="4900"/>
                    <a:pt x="25985" y="4669"/>
                  </a:cubicBezTo>
                  <a:cubicBezTo>
                    <a:pt x="25768" y="4430"/>
                    <a:pt x="25457" y="4266"/>
                    <a:pt x="25092" y="4266"/>
                  </a:cubicBezTo>
                  <a:lnTo>
                    <a:pt x="25047" y="4266"/>
                  </a:lnTo>
                  <a:cubicBezTo>
                    <a:pt x="24620" y="4280"/>
                    <a:pt x="24248" y="4531"/>
                    <a:pt x="24069" y="4900"/>
                  </a:cubicBezTo>
                  <a:cubicBezTo>
                    <a:pt x="23957" y="4840"/>
                    <a:pt x="23832" y="4800"/>
                    <a:pt x="23700" y="4782"/>
                  </a:cubicBezTo>
                  <a:cubicBezTo>
                    <a:pt x="23736" y="4667"/>
                    <a:pt x="23748" y="4557"/>
                    <a:pt x="23748" y="4450"/>
                  </a:cubicBezTo>
                  <a:cubicBezTo>
                    <a:pt x="23748" y="4247"/>
                    <a:pt x="23698" y="4075"/>
                    <a:pt x="23652" y="3964"/>
                  </a:cubicBezTo>
                  <a:cubicBezTo>
                    <a:pt x="23638" y="3926"/>
                    <a:pt x="23630" y="3896"/>
                    <a:pt x="23630" y="3870"/>
                  </a:cubicBezTo>
                  <a:cubicBezTo>
                    <a:pt x="23630" y="3840"/>
                    <a:pt x="23638" y="3816"/>
                    <a:pt x="23656" y="3786"/>
                  </a:cubicBezTo>
                  <a:cubicBezTo>
                    <a:pt x="23680" y="3737"/>
                    <a:pt x="23730" y="3683"/>
                    <a:pt x="23792" y="3607"/>
                  </a:cubicBezTo>
                  <a:cubicBezTo>
                    <a:pt x="23857" y="3533"/>
                    <a:pt x="23933" y="3434"/>
                    <a:pt x="24011" y="3302"/>
                  </a:cubicBezTo>
                  <a:cubicBezTo>
                    <a:pt x="24073" y="3195"/>
                    <a:pt x="24100" y="3073"/>
                    <a:pt x="24100" y="2946"/>
                  </a:cubicBezTo>
                  <a:cubicBezTo>
                    <a:pt x="24100" y="2729"/>
                    <a:pt x="24029" y="2498"/>
                    <a:pt x="23941" y="2300"/>
                  </a:cubicBezTo>
                  <a:cubicBezTo>
                    <a:pt x="23857" y="2101"/>
                    <a:pt x="23756" y="1936"/>
                    <a:pt x="23690" y="1850"/>
                  </a:cubicBezTo>
                  <a:cubicBezTo>
                    <a:pt x="23680" y="1840"/>
                    <a:pt x="23670" y="1808"/>
                    <a:pt x="23670" y="1757"/>
                  </a:cubicBezTo>
                  <a:cubicBezTo>
                    <a:pt x="23670" y="1671"/>
                    <a:pt x="23696" y="1541"/>
                    <a:pt x="23720" y="1398"/>
                  </a:cubicBezTo>
                  <a:cubicBezTo>
                    <a:pt x="23746" y="1255"/>
                    <a:pt x="23772" y="1095"/>
                    <a:pt x="23772" y="938"/>
                  </a:cubicBezTo>
                  <a:cubicBezTo>
                    <a:pt x="23772" y="822"/>
                    <a:pt x="23758" y="703"/>
                    <a:pt x="23710" y="597"/>
                  </a:cubicBezTo>
                  <a:cubicBezTo>
                    <a:pt x="23662" y="492"/>
                    <a:pt x="23585" y="400"/>
                    <a:pt x="23465" y="336"/>
                  </a:cubicBezTo>
                  <a:cubicBezTo>
                    <a:pt x="23345" y="272"/>
                    <a:pt x="23224" y="243"/>
                    <a:pt x="23110" y="243"/>
                  </a:cubicBezTo>
                  <a:cubicBezTo>
                    <a:pt x="22879" y="243"/>
                    <a:pt x="22678" y="362"/>
                    <a:pt x="22511" y="511"/>
                  </a:cubicBezTo>
                  <a:cubicBezTo>
                    <a:pt x="22344" y="661"/>
                    <a:pt x="22210" y="844"/>
                    <a:pt x="22106" y="992"/>
                  </a:cubicBezTo>
                  <a:cubicBezTo>
                    <a:pt x="22049" y="1075"/>
                    <a:pt x="21985" y="1119"/>
                    <a:pt x="21915" y="1147"/>
                  </a:cubicBezTo>
                  <a:cubicBezTo>
                    <a:pt x="21810" y="1193"/>
                    <a:pt x="21678" y="1195"/>
                    <a:pt x="21537" y="1213"/>
                  </a:cubicBezTo>
                  <a:cubicBezTo>
                    <a:pt x="21397" y="1227"/>
                    <a:pt x="21240" y="1257"/>
                    <a:pt x="21097" y="1366"/>
                  </a:cubicBezTo>
                  <a:cubicBezTo>
                    <a:pt x="20911" y="1504"/>
                    <a:pt x="20810" y="1665"/>
                    <a:pt x="20746" y="1820"/>
                  </a:cubicBezTo>
                  <a:cubicBezTo>
                    <a:pt x="20680" y="1976"/>
                    <a:pt x="20646" y="2129"/>
                    <a:pt x="20589" y="2251"/>
                  </a:cubicBezTo>
                  <a:cubicBezTo>
                    <a:pt x="20577" y="2282"/>
                    <a:pt x="20545" y="2320"/>
                    <a:pt x="20503" y="2358"/>
                  </a:cubicBezTo>
                  <a:cubicBezTo>
                    <a:pt x="20479" y="2344"/>
                    <a:pt x="20457" y="2332"/>
                    <a:pt x="20433" y="2320"/>
                  </a:cubicBezTo>
                  <a:cubicBezTo>
                    <a:pt x="20075" y="2024"/>
                    <a:pt x="19585" y="1826"/>
                    <a:pt x="18936" y="1826"/>
                  </a:cubicBezTo>
                  <a:cubicBezTo>
                    <a:pt x="18930" y="1826"/>
                    <a:pt x="18923" y="1826"/>
                    <a:pt x="18917" y="1826"/>
                  </a:cubicBezTo>
                  <a:cubicBezTo>
                    <a:pt x="18770" y="1826"/>
                    <a:pt x="18618" y="1836"/>
                    <a:pt x="18455" y="1856"/>
                  </a:cubicBezTo>
                  <a:cubicBezTo>
                    <a:pt x="18025" y="1908"/>
                    <a:pt x="17648" y="2031"/>
                    <a:pt x="17320" y="2193"/>
                  </a:cubicBezTo>
                  <a:cubicBezTo>
                    <a:pt x="17079" y="1850"/>
                    <a:pt x="16682" y="1625"/>
                    <a:pt x="16230" y="1625"/>
                  </a:cubicBezTo>
                  <a:cubicBezTo>
                    <a:pt x="15808" y="1625"/>
                    <a:pt x="15433" y="1822"/>
                    <a:pt x="15188" y="2129"/>
                  </a:cubicBezTo>
                  <a:cubicBezTo>
                    <a:pt x="15063" y="2069"/>
                    <a:pt x="14973" y="2029"/>
                    <a:pt x="14911" y="2002"/>
                  </a:cubicBezTo>
                  <a:cubicBezTo>
                    <a:pt x="14854" y="1980"/>
                    <a:pt x="14820" y="1968"/>
                    <a:pt x="14796" y="1958"/>
                  </a:cubicBezTo>
                  <a:cubicBezTo>
                    <a:pt x="14782" y="1950"/>
                    <a:pt x="14774" y="1946"/>
                    <a:pt x="14766" y="1938"/>
                  </a:cubicBezTo>
                  <a:cubicBezTo>
                    <a:pt x="14756" y="1926"/>
                    <a:pt x="14742" y="1900"/>
                    <a:pt x="14720" y="1850"/>
                  </a:cubicBezTo>
                  <a:cubicBezTo>
                    <a:pt x="14696" y="1800"/>
                    <a:pt x="14666" y="1725"/>
                    <a:pt x="14613" y="1617"/>
                  </a:cubicBezTo>
                  <a:cubicBezTo>
                    <a:pt x="14513" y="1404"/>
                    <a:pt x="14425" y="1243"/>
                    <a:pt x="14310" y="1133"/>
                  </a:cubicBezTo>
                  <a:cubicBezTo>
                    <a:pt x="14196" y="1024"/>
                    <a:pt x="14056" y="968"/>
                    <a:pt x="13878" y="968"/>
                  </a:cubicBezTo>
                  <a:cubicBezTo>
                    <a:pt x="13875" y="968"/>
                    <a:pt x="13872" y="968"/>
                    <a:pt x="13868" y="968"/>
                  </a:cubicBezTo>
                  <a:cubicBezTo>
                    <a:pt x="13792" y="968"/>
                    <a:pt x="13712" y="976"/>
                    <a:pt x="13619" y="994"/>
                  </a:cubicBezTo>
                  <a:cubicBezTo>
                    <a:pt x="13497" y="1015"/>
                    <a:pt x="13397" y="1069"/>
                    <a:pt x="13316" y="1145"/>
                  </a:cubicBezTo>
                  <a:cubicBezTo>
                    <a:pt x="13196" y="1257"/>
                    <a:pt x="13124" y="1416"/>
                    <a:pt x="13079" y="1583"/>
                  </a:cubicBezTo>
                  <a:cubicBezTo>
                    <a:pt x="13037" y="1747"/>
                    <a:pt x="13019" y="1926"/>
                    <a:pt x="13019" y="2085"/>
                  </a:cubicBezTo>
                  <a:cubicBezTo>
                    <a:pt x="13019" y="2155"/>
                    <a:pt x="13023" y="2221"/>
                    <a:pt x="13027" y="2282"/>
                  </a:cubicBezTo>
                  <a:cubicBezTo>
                    <a:pt x="13027" y="2292"/>
                    <a:pt x="13031" y="2306"/>
                    <a:pt x="13031" y="2316"/>
                  </a:cubicBezTo>
                  <a:cubicBezTo>
                    <a:pt x="13031" y="2352"/>
                    <a:pt x="13023" y="2382"/>
                    <a:pt x="13013" y="2408"/>
                  </a:cubicBezTo>
                  <a:cubicBezTo>
                    <a:pt x="12995" y="2450"/>
                    <a:pt x="12961" y="2482"/>
                    <a:pt x="12911" y="2523"/>
                  </a:cubicBezTo>
                  <a:cubicBezTo>
                    <a:pt x="12903" y="2529"/>
                    <a:pt x="12897" y="2533"/>
                    <a:pt x="12889" y="2539"/>
                  </a:cubicBezTo>
                  <a:cubicBezTo>
                    <a:pt x="12712" y="2432"/>
                    <a:pt x="12505" y="2370"/>
                    <a:pt x="12286" y="2370"/>
                  </a:cubicBezTo>
                  <a:cubicBezTo>
                    <a:pt x="12081" y="2370"/>
                    <a:pt x="11889" y="2424"/>
                    <a:pt x="11718" y="2519"/>
                  </a:cubicBezTo>
                  <a:cubicBezTo>
                    <a:pt x="11692" y="2149"/>
                    <a:pt x="11678" y="1709"/>
                    <a:pt x="11668" y="1183"/>
                  </a:cubicBezTo>
                  <a:cubicBezTo>
                    <a:pt x="11658" y="735"/>
                    <a:pt x="11557" y="440"/>
                    <a:pt x="11399" y="253"/>
                  </a:cubicBezTo>
                  <a:cubicBezTo>
                    <a:pt x="11240" y="69"/>
                    <a:pt x="11025" y="0"/>
                    <a:pt x="10816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2"/>
            <p:cNvSpPr/>
            <p:nvPr/>
          </p:nvSpPr>
          <p:spPr>
            <a:xfrm rot="422334">
              <a:off x="5677242" y="3578532"/>
              <a:ext cx="2627386" cy="1036368"/>
            </a:xfrm>
            <a:custGeom>
              <a:avLst/>
              <a:gdLst/>
              <a:ahLst/>
              <a:cxnLst/>
              <a:rect l="l" t="t" r="r" b="b"/>
              <a:pathLst>
                <a:path w="119027" h="46950" extrusionOk="0">
                  <a:moveTo>
                    <a:pt x="0" y="1"/>
                  </a:moveTo>
                  <a:lnTo>
                    <a:pt x="0" y="1"/>
                  </a:lnTo>
                  <a:cubicBezTo>
                    <a:pt x="666" y="5030"/>
                    <a:pt x="3635" y="17096"/>
                    <a:pt x="16843" y="31123"/>
                  </a:cubicBezTo>
                  <a:cubicBezTo>
                    <a:pt x="30168" y="45276"/>
                    <a:pt x="48748" y="46949"/>
                    <a:pt x="58006" y="46949"/>
                  </a:cubicBezTo>
                  <a:cubicBezTo>
                    <a:pt x="59428" y="46949"/>
                    <a:pt x="60625" y="46913"/>
                    <a:pt x="61560" y="46868"/>
                  </a:cubicBezTo>
                  <a:cubicBezTo>
                    <a:pt x="62487" y="46832"/>
                    <a:pt x="63144" y="46796"/>
                    <a:pt x="63495" y="46796"/>
                  </a:cubicBezTo>
                  <a:cubicBezTo>
                    <a:pt x="64908" y="46796"/>
                    <a:pt x="72042" y="46760"/>
                    <a:pt x="80518" y="44376"/>
                  </a:cubicBezTo>
                  <a:cubicBezTo>
                    <a:pt x="88985" y="41992"/>
                    <a:pt x="98774" y="37268"/>
                    <a:pt x="105513" y="27893"/>
                  </a:cubicBezTo>
                  <a:cubicBezTo>
                    <a:pt x="115896" y="13470"/>
                    <a:pt x="118622" y="4463"/>
                    <a:pt x="119027" y="172"/>
                  </a:cubicBezTo>
                  <a:lnTo>
                    <a:pt x="119027" y="172"/>
                  </a:lnTo>
                  <a:cubicBezTo>
                    <a:pt x="118712" y="720"/>
                    <a:pt x="118325" y="1224"/>
                    <a:pt x="117893" y="1692"/>
                  </a:cubicBezTo>
                  <a:cubicBezTo>
                    <a:pt x="116400" y="3285"/>
                    <a:pt x="113988" y="4805"/>
                    <a:pt x="110282" y="6011"/>
                  </a:cubicBezTo>
                  <a:cubicBezTo>
                    <a:pt x="98054" y="10006"/>
                    <a:pt x="80842" y="12516"/>
                    <a:pt x="61578" y="12516"/>
                  </a:cubicBezTo>
                  <a:cubicBezTo>
                    <a:pt x="60148" y="12516"/>
                    <a:pt x="58699" y="12507"/>
                    <a:pt x="57251" y="12480"/>
                  </a:cubicBezTo>
                  <a:cubicBezTo>
                    <a:pt x="36260" y="12075"/>
                    <a:pt x="24419" y="10438"/>
                    <a:pt x="14279" y="7513"/>
                  </a:cubicBezTo>
                  <a:cubicBezTo>
                    <a:pt x="9204" y="6047"/>
                    <a:pt x="5758" y="4598"/>
                    <a:pt x="3446" y="3168"/>
                  </a:cubicBezTo>
                  <a:cubicBezTo>
                    <a:pt x="1746" y="2106"/>
                    <a:pt x="657" y="105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900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2"/>
            <p:cNvSpPr/>
            <p:nvPr/>
          </p:nvSpPr>
          <p:spPr>
            <a:xfrm rot="422334">
              <a:off x="5676858" y="3578310"/>
              <a:ext cx="2627783" cy="1036567"/>
            </a:xfrm>
            <a:custGeom>
              <a:avLst/>
              <a:gdLst/>
              <a:ahLst/>
              <a:cxnLst/>
              <a:rect l="l" t="t" r="r" b="b"/>
              <a:pathLst>
                <a:path w="119045" h="46959" extrusionOk="0">
                  <a:moveTo>
                    <a:pt x="0" y="1"/>
                  </a:moveTo>
                  <a:cubicBezTo>
                    <a:pt x="666" y="5030"/>
                    <a:pt x="3644" y="17096"/>
                    <a:pt x="16852" y="31123"/>
                  </a:cubicBezTo>
                  <a:cubicBezTo>
                    <a:pt x="30168" y="45285"/>
                    <a:pt x="48748" y="46958"/>
                    <a:pt x="58015" y="46958"/>
                  </a:cubicBezTo>
                  <a:cubicBezTo>
                    <a:pt x="59428" y="46958"/>
                    <a:pt x="60634" y="46913"/>
                    <a:pt x="61560" y="46877"/>
                  </a:cubicBezTo>
                  <a:cubicBezTo>
                    <a:pt x="62496" y="46832"/>
                    <a:pt x="63144" y="46796"/>
                    <a:pt x="63504" y="46796"/>
                  </a:cubicBezTo>
                  <a:cubicBezTo>
                    <a:pt x="64917" y="46796"/>
                    <a:pt x="72051" y="46760"/>
                    <a:pt x="80518" y="44376"/>
                  </a:cubicBezTo>
                  <a:cubicBezTo>
                    <a:pt x="83568" y="43530"/>
                    <a:pt x="86537" y="42423"/>
                    <a:pt x="89399" y="41065"/>
                  </a:cubicBezTo>
                  <a:lnTo>
                    <a:pt x="89399" y="41065"/>
                  </a:lnTo>
                  <a:cubicBezTo>
                    <a:pt x="80775" y="43887"/>
                    <a:pt x="71774" y="45846"/>
                    <a:pt x="62700" y="45846"/>
                  </a:cubicBezTo>
                  <a:cubicBezTo>
                    <a:pt x="61879" y="45846"/>
                    <a:pt x="61059" y="45830"/>
                    <a:pt x="60238" y="45797"/>
                  </a:cubicBezTo>
                  <a:cubicBezTo>
                    <a:pt x="55181" y="45600"/>
                    <a:pt x="50026" y="44898"/>
                    <a:pt x="45059" y="43890"/>
                  </a:cubicBezTo>
                  <a:cubicBezTo>
                    <a:pt x="40138" y="42891"/>
                    <a:pt x="35162" y="41443"/>
                    <a:pt x="30861" y="38788"/>
                  </a:cubicBezTo>
                  <a:cubicBezTo>
                    <a:pt x="26821" y="36296"/>
                    <a:pt x="23555" y="32859"/>
                    <a:pt x="22683" y="28037"/>
                  </a:cubicBezTo>
                  <a:cubicBezTo>
                    <a:pt x="21972" y="24123"/>
                    <a:pt x="22521" y="18805"/>
                    <a:pt x="26605" y="16952"/>
                  </a:cubicBezTo>
                  <a:cubicBezTo>
                    <a:pt x="28007" y="16311"/>
                    <a:pt x="29618" y="16172"/>
                    <a:pt x="31176" y="16172"/>
                  </a:cubicBezTo>
                  <a:cubicBezTo>
                    <a:pt x="31608" y="16172"/>
                    <a:pt x="32036" y="16182"/>
                    <a:pt x="32454" y="16196"/>
                  </a:cubicBezTo>
                  <a:cubicBezTo>
                    <a:pt x="35459" y="16304"/>
                    <a:pt x="38464" y="16412"/>
                    <a:pt x="41478" y="16484"/>
                  </a:cubicBezTo>
                  <a:cubicBezTo>
                    <a:pt x="45315" y="16577"/>
                    <a:pt x="49155" y="16641"/>
                    <a:pt x="52996" y="16641"/>
                  </a:cubicBezTo>
                  <a:cubicBezTo>
                    <a:pt x="55433" y="16641"/>
                    <a:pt x="57872" y="16615"/>
                    <a:pt x="60310" y="16556"/>
                  </a:cubicBezTo>
                  <a:cubicBezTo>
                    <a:pt x="72924" y="16241"/>
                    <a:pt x="85602" y="15134"/>
                    <a:pt x="97874" y="12093"/>
                  </a:cubicBezTo>
                  <a:cubicBezTo>
                    <a:pt x="104802" y="10375"/>
                    <a:pt x="113889" y="8071"/>
                    <a:pt x="118721" y="2232"/>
                  </a:cubicBezTo>
                  <a:cubicBezTo>
                    <a:pt x="118865" y="1557"/>
                    <a:pt x="118973" y="873"/>
                    <a:pt x="119045" y="181"/>
                  </a:cubicBezTo>
                  <a:lnTo>
                    <a:pt x="119045" y="181"/>
                  </a:lnTo>
                  <a:cubicBezTo>
                    <a:pt x="118721" y="720"/>
                    <a:pt x="118343" y="1233"/>
                    <a:pt x="117902" y="1692"/>
                  </a:cubicBezTo>
                  <a:cubicBezTo>
                    <a:pt x="116409" y="3285"/>
                    <a:pt x="113988" y="4805"/>
                    <a:pt x="110291" y="6020"/>
                  </a:cubicBezTo>
                  <a:cubicBezTo>
                    <a:pt x="98054" y="10006"/>
                    <a:pt x="80842" y="12525"/>
                    <a:pt x="61587" y="12525"/>
                  </a:cubicBezTo>
                  <a:cubicBezTo>
                    <a:pt x="60148" y="12525"/>
                    <a:pt x="58708" y="12507"/>
                    <a:pt x="57251" y="12480"/>
                  </a:cubicBezTo>
                  <a:cubicBezTo>
                    <a:pt x="36269" y="12075"/>
                    <a:pt x="24428" y="10438"/>
                    <a:pt x="14288" y="7513"/>
                  </a:cubicBezTo>
                  <a:cubicBezTo>
                    <a:pt x="9213" y="6056"/>
                    <a:pt x="5767" y="4598"/>
                    <a:pt x="3455" y="3168"/>
                  </a:cubicBezTo>
                  <a:cubicBezTo>
                    <a:pt x="1755" y="2115"/>
                    <a:pt x="657" y="1053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2"/>
            <p:cNvSpPr/>
            <p:nvPr/>
          </p:nvSpPr>
          <p:spPr>
            <a:xfrm rot="422334">
              <a:off x="5677242" y="3578532"/>
              <a:ext cx="2627386" cy="1036368"/>
            </a:xfrm>
            <a:custGeom>
              <a:avLst/>
              <a:gdLst/>
              <a:ahLst/>
              <a:cxnLst/>
              <a:rect l="l" t="t" r="r" b="b"/>
              <a:pathLst>
                <a:path w="119027" h="46950" extrusionOk="0">
                  <a:moveTo>
                    <a:pt x="0" y="1"/>
                  </a:moveTo>
                  <a:lnTo>
                    <a:pt x="0" y="1"/>
                  </a:lnTo>
                  <a:cubicBezTo>
                    <a:pt x="666" y="5030"/>
                    <a:pt x="3635" y="17096"/>
                    <a:pt x="16843" y="31123"/>
                  </a:cubicBezTo>
                  <a:cubicBezTo>
                    <a:pt x="30168" y="45276"/>
                    <a:pt x="48748" y="46949"/>
                    <a:pt x="58006" y="46949"/>
                  </a:cubicBezTo>
                  <a:cubicBezTo>
                    <a:pt x="59428" y="46949"/>
                    <a:pt x="60625" y="46913"/>
                    <a:pt x="61560" y="46868"/>
                  </a:cubicBezTo>
                  <a:cubicBezTo>
                    <a:pt x="62487" y="46832"/>
                    <a:pt x="63144" y="46796"/>
                    <a:pt x="63495" y="46796"/>
                  </a:cubicBezTo>
                  <a:cubicBezTo>
                    <a:pt x="64908" y="46796"/>
                    <a:pt x="72042" y="46760"/>
                    <a:pt x="80518" y="44376"/>
                  </a:cubicBezTo>
                  <a:cubicBezTo>
                    <a:pt x="88985" y="41992"/>
                    <a:pt x="98774" y="37268"/>
                    <a:pt x="105513" y="27893"/>
                  </a:cubicBezTo>
                  <a:cubicBezTo>
                    <a:pt x="115896" y="13470"/>
                    <a:pt x="118622" y="4463"/>
                    <a:pt x="119027" y="172"/>
                  </a:cubicBezTo>
                  <a:lnTo>
                    <a:pt x="119027" y="172"/>
                  </a:lnTo>
                  <a:cubicBezTo>
                    <a:pt x="118712" y="720"/>
                    <a:pt x="118325" y="1224"/>
                    <a:pt x="117893" y="1692"/>
                  </a:cubicBezTo>
                  <a:cubicBezTo>
                    <a:pt x="116400" y="3285"/>
                    <a:pt x="113988" y="4805"/>
                    <a:pt x="110282" y="6011"/>
                  </a:cubicBezTo>
                  <a:cubicBezTo>
                    <a:pt x="98054" y="10006"/>
                    <a:pt x="80842" y="12516"/>
                    <a:pt x="61578" y="12516"/>
                  </a:cubicBezTo>
                  <a:cubicBezTo>
                    <a:pt x="60148" y="12516"/>
                    <a:pt x="58699" y="12507"/>
                    <a:pt x="57251" y="12480"/>
                  </a:cubicBezTo>
                  <a:cubicBezTo>
                    <a:pt x="36260" y="12075"/>
                    <a:pt x="24419" y="10438"/>
                    <a:pt x="14279" y="7513"/>
                  </a:cubicBezTo>
                  <a:cubicBezTo>
                    <a:pt x="9204" y="6047"/>
                    <a:pt x="5758" y="4598"/>
                    <a:pt x="3446" y="3168"/>
                  </a:cubicBezTo>
                  <a:cubicBezTo>
                    <a:pt x="1746" y="2106"/>
                    <a:pt x="657" y="1053"/>
                    <a:pt x="0" y="1"/>
                  </a:cubicBezTo>
                  <a:close/>
                </a:path>
              </a:pathLst>
            </a:custGeom>
            <a:solidFill>
              <a:srgbClr val="FFFBEE">
                <a:alpha val="7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2"/>
            <p:cNvSpPr/>
            <p:nvPr/>
          </p:nvSpPr>
          <p:spPr>
            <a:xfrm rot="422334">
              <a:off x="6202288" y="3451808"/>
              <a:ext cx="201203" cy="204779"/>
            </a:xfrm>
            <a:custGeom>
              <a:avLst/>
              <a:gdLst/>
              <a:ahLst/>
              <a:cxnLst/>
              <a:rect l="l" t="t" r="r" b="b"/>
              <a:pathLst>
                <a:path w="9115" h="9277" extrusionOk="0">
                  <a:moveTo>
                    <a:pt x="6037" y="0"/>
                  </a:moveTo>
                  <a:cubicBezTo>
                    <a:pt x="5093" y="0"/>
                    <a:pt x="4238" y="450"/>
                    <a:pt x="3473" y="1188"/>
                  </a:cubicBezTo>
                  <a:cubicBezTo>
                    <a:pt x="2717" y="1926"/>
                    <a:pt x="2060" y="2924"/>
                    <a:pt x="1521" y="3968"/>
                  </a:cubicBezTo>
                  <a:cubicBezTo>
                    <a:pt x="909" y="5165"/>
                    <a:pt x="405" y="6406"/>
                    <a:pt x="0" y="7684"/>
                  </a:cubicBezTo>
                  <a:cubicBezTo>
                    <a:pt x="531" y="7801"/>
                    <a:pt x="1053" y="7909"/>
                    <a:pt x="1575" y="8017"/>
                  </a:cubicBezTo>
                  <a:cubicBezTo>
                    <a:pt x="1620" y="7873"/>
                    <a:pt x="1665" y="7729"/>
                    <a:pt x="1710" y="7567"/>
                  </a:cubicBezTo>
                  <a:cubicBezTo>
                    <a:pt x="2024" y="6514"/>
                    <a:pt x="2492" y="5192"/>
                    <a:pt x="3158" y="4103"/>
                  </a:cubicBezTo>
                  <a:cubicBezTo>
                    <a:pt x="3608" y="3374"/>
                    <a:pt x="4130" y="2735"/>
                    <a:pt x="4778" y="2357"/>
                  </a:cubicBezTo>
                  <a:cubicBezTo>
                    <a:pt x="5147" y="2141"/>
                    <a:pt x="5569" y="2024"/>
                    <a:pt x="5992" y="2016"/>
                  </a:cubicBezTo>
                  <a:lnTo>
                    <a:pt x="6136" y="2016"/>
                  </a:lnTo>
                  <a:cubicBezTo>
                    <a:pt x="6433" y="2033"/>
                    <a:pt x="6721" y="2123"/>
                    <a:pt x="6973" y="2285"/>
                  </a:cubicBezTo>
                  <a:cubicBezTo>
                    <a:pt x="7207" y="2438"/>
                    <a:pt x="7387" y="2645"/>
                    <a:pt x="7513" y="2888"/>
                  </a:cubicBezTo>
                  <a:cubicBezTo>
                    <a:pt x="7783" y="3374"/>
                    <a:pt x="7873" y="3995"/>
                    <a:pt x="7873" y="4670"/>
                  </a:cubicBezTo>
                  <a:cubicBezTo>
                    <a:pt x="7873" y="5902"/>
                    <a:pt x="7558" y="7342"/>
                    <a:pt x="7243" y="8485"/>
                  </a:cubicBezTo>
                  <a:cubicBezTo>
                    <a:pt x="7189" y="8674"/>
                    <a:pt x="7135" y="8863"/>
                    <a:pt x="7081" y="9033"/>
                  </a:cubicBezTo>
                  <a:cubicBezTo>
                    <a:pt x="7585" y="9114"/>
                    <a:pt x="8080" y="9195"/>
                    <a:pt x="8575" y="9276"/>
                  </a:cubicBezTo>
                  <a:cubicBezTo>
                    <a:pt x="8593" y="9168"/>
                    <a:pt x="8620" y="9051"/>
                    <a:pt x="8647" y="8926"/>
                  </a:cubicBezTo>
                  <a:cubicBezTo>
                    <a:pt x="8926" y="7576"/>
                    <a:pt x="9069" y="6208"/>
                    <a:pt x="9096" y="4832"/>
                  </a:cubicBezTo>
                  <a:cubicBezTo>
                    <a:pt x="9114" y="3995"/>
                    <a:pt x="9015" y="3167"/>
                    <a:pt x="8809" y="2357"/>
                  </a:cubicBezTo>
                  <a:cubicBezTo>
                    <a:pt x="8602" y="1620"/>
                    <a:pt x="8269" y="1008"/>
                    <a:pt x="7783" y="603"/>
                  </a:cubicBezTo>
                  <a:cubicBezTo>
                    <a:pt x="7432" y="315"/>
                    <a:pt x="7018" y="126"/>
                    <a:pt x="6568" y="54"/>
                  </a:cubicBezTo>
                  <a:cubicBezTo>
                    <a:pt x="6397" y="18"/>
                    <a:pt x="6217" y="0"/>
                    <a:pt x="60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2"/>
            <p:cNvSpPr/>
            <p:nvPr/>
          </p:nvSpPr>
          <p:spPr>
            <a:xfrm rot="422334">
              <a:off x="6958644" y="3751446"/>
              <a:ext cx="139463" cy="43552"/>
            </a:xfrm>
            <a:custGeom>
              <a:avLst/>
              <a:gdLst/>
              <a:ahLst/>
              <a:cxnLst/>
              <a:rect l="l" t="t" r="r" b="b"/>
              <a:pathLst>
                <a:path w="6318" h="1973" extrusionOk="0">
                  <a:moveTo>
                    <a:pt x="4345" y="0"/>
                  </a:moveTo>
                  <a:cubicBezTo>
                    <a:pt x="4328" y="0"/>
                    <a:pt x="4310" y="1"/>
                    <a:pt x="4293" y="2"/>
                  </a:cubicBezTo>
                  <a:cubicBezTo>
                    <a:pt x="3798" y="2"/>
                    <a:pt x="2943" y="254"/>
                    <a:pt x="2043" y="677"/>
                  </a:cubicBezTo>
                  <a:cubicBezTo>
                    <a:pt x="1324" y="1019"/>
                    <a:pt x="640" y="1433"/>
                    <a:pt x="1" y="1910"/>
                  </a:cubicBezTo>
                  <a:cubicBezTo>
                    <a:pt x="2016" y="1955"/>
                    <a:pt x="4086" y="1973"/>
                    <a:pt x="6164" y="1973"/>
                  </a:cubicBezTo>
                  <a:lnTo>
                    <a:pt x="6317" y="1973"/>
                  </a:lnTo>
                  <a:cubicBezTo>
                    <a:pt x="5867" y="1334"/>
                    <a:pt x="5300" y="587"/>
                    <a:pt x="4878" y="236"/>
                  </a:cubicBezTo>
                  <a:cubicBezTo>
                    <a:pt x="4797" y="155"/>
                    <a:pt x="4698" y="92"/>
                    <a:pt x="4590" y="38"/>
                  </a:cubicBezTo>
                  <a:cubicBezTo>
                    <a:pt x="4508" y="16"/>
                    <a:pt x="4427" y="0"/>
                    <a:pt x="43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2"/>
            <p:cNvSpPr/>
            <p:nvPr/>
          </p:nvSpPr>
          <p:spPr>
            <a:xfrm rot="422334">
              <a:off x="6794869" y="3456571"/>
              <a:ext cx="614514" cy="346383"/>
            </a:xfrm>
            <a:custGeom>
              <a:avLst/>
              <a:gdLst/>
              <a:ahLst/>
              <a:cxnLst/>
              <a:rect l="l" t="t" r="r" b="b"/>
              <a:pathLst>
                <a:path w="27839" h="15692" extrusionOk="0">
                  <a:moveTo>
                    <a:pt x="13559" y="0"/>
                  </a:moveTo>
                  <a:cubicBezTo>
                    <a:pt x="11571" y="0"/>
                    <a:pt x="9367" y="468"/>
                    <a:pt x="6982" y="1656"/>
                  </a:cubicBezTo>
                  <a:cubicBezTo>
                    <a:pt x="3194" y="3554"/>
                    <a:pt x="1242" y="7027"/>
                    <a:pt x="234" y="10167"/>
                  </a:cubicBezTo>
                  <a:cubicBezTo>
                    <a:pt x="153" y="10437"/>
                    <a:pt x="72" y="10707"/>
                    <a:pt x="0" y="10968"/>
                  </a:cubicBezTo>
                  <a:cubicBezTo>
                    <a:pt x="981" y="12237"/>
                    <a:pt x="1449" y="13631"/>
                    <a:pt x="1449" y="14846"/>
                  </a:cubicBezTo>
                  <a:cubicBezTo>
                    <a:pt x="1449" y="15035"/>
                    <a:pt x="1431" y="15224"/>
                    <a:pt x="1404" y="15404"/>
                  </a:cubicBezTo>
                  <a:cubicBezTo>
                    <a:pt x="1791" y="15422"/>
                    <a:pt x="2178" y="15440"/>
                    <a:pt x="2565" y="15458"/>
                  </a:cubicBezTo>
                  <a:cubicBezTo>
                    <a:pt x="2547" y="15431"/>
                    <a:pt x="2520" y="15413"/>
                    <a:pt x="2493" y="15395"/>
                  </a:cubicBezTo>
                  <a:cubicBezTo>
                    <a:pt x="2241" y="15143"/>
                    <a:pt x="2061" y="14828"/>
                    <a:pt x="1980" y="14486"/>
                  </a:cubicBezTo>
                  <a:cubicBezTo>
                    <a:pt x="1863" y="14090"/>
                    <a:pt x="1818" y="13676"/>
                    <a:pt x="1818" y="13271"/>
                  </a:cubicBezTo>
                  <a:cubicBezTo>
                    <a:pt x="1827" y="12624"/>
                    <a:pt x="1917" y="11976"/>
                    <a:pt x="2079" y="11346"/>
                  </a:cubicBezTo>
                  <a:cubicBezTo>
                    <a:pt x="2502" y="9700"/>
                    <a:pt x="3734" y="7018"/>
                    <a:pt x="5993" y="5039"/>
                  </a:cubicBezTo>
                  <a:cubicBezTo>
                    <a:pt x="6802" y="4319"/>
                    <a:pt x="7702" y="3707"/>
                    <a:pt x="8683" y="3239"/>
                  </a:cubicBezTo>
                  <a:cubicBezTo>
                    <a:pt x="9493" y="2852"/>
                    <a:pt x="10212" y="2673"/>
                    <a:pt x="10779" y="2673"/>
                  </a:cubicBezTo>
                  <a:cubicBezTo>
                    <a:pt x="10959" y="2673"/>
                    <a:pt x="11148" y="2700"/>
                    <a:pt x="11328" y="2754"/>
                  </a:cubicBezTo>
                  <a:cubicBezTo>
                    <a:pt x="11481" y="2798"/>
                    <a:pt x="11616" y="2879"/>
                    <a:pt x="11724" y="2996"/>
                  </a:cubicBezTo>
                  <a:cubicBezTo>
                    <a:pt x="11832" y="3104"/>
                    <a:pt x="11922" y="3230"/>
                    <a:pt x="11985" y="3374"/>
                  </a:cubicBezTo>
                  <a:cubicBezTo>
                    <a:pt x="12120" y="3698"/>
                    <a:pt x="12210" y="4040"/>
                    <a:pt x="12255" y="4391"/>
                  </a:cubicBezTo>
                  <a:cubicBezTo>
                    <a:pt x="12372" y="5147"/>
                    <a:pt x="12408" y="6047"/>
                    <a:pt x="12525" y="6865"/>
                  </a:cubicBezTo>
                  <a:cubicBezTo>
                    <a:pt x="12597" y="7288"/>
                    <a:pt x="12633" y="7711"/>
                    <a:pt x="12651" y="8143"/>
                  </a:cubicBezTo>
                  <a:cubicBezTo>
                    <a:pt x="12651" y="8449"/>
                    <a:pt x="12597" y="8764"/>
                    <a:pt x="12498" y="9052"/>
                  </a:cubicBezTo>
                  <a:cubicBezTo>
                    <a:pt x="12372" y="9385"/>
                    <a:pt x="12228" y="9709"/>
                    <a:pt x="12057" y="10032"/>
                  </a:cubicBezTo>
                  <a:lnTo>
                    <a:pt x="12048" y="10050"/>
                  </a:lnTo>
                  <a:cubicBezTo>
                    <a:pt x="11679" y="10635"/>
                    <a:pt x="11274" y="11184"/>
                    <a:pt x="10833" y="11706"/>
                  </a:cubicBezTo>
                  <a:cubicBezTo>
                    <a:pt x="10662" y="11913"/>
                    <a:pt x="10455" y="12093"/>
                    <a:pt x="10230" y="12246"/>
                  </a:cubicBezTo>
                  <a:cubicBezTo>
                    <a:pt x="9889" y="12444"/>
                    <a:pt x="9205" y="12759"/>
                    <a:pt x="8431" y="13182"/>
                  </a:cubicBezTo>
                  <a:cubicBezTo>
                    <a:pt x="7648" y="13613"/>
                    <a:pt x="6784" y="14135"/>
                    <a:pt x="6092" y="14729"/>
                  </a:cubicBezTo>
                  <a:cubicBezTo>
                    <a:pt x="5732" y="15044"/>
                    <a:pt x="5327" y="15323"/>
                    <a:pt x="4895" y="15539"/>
                  </a:cubicBezTo>
                  <a:cubicBezTo>
                    <a:pt x="5732" y="15566"/>
                    <a:pt x="6595" y="15593"/>
                    <a:pt x="7459" y="15611"/>
                  </a:cubicBezTo>
                  <a:cubicBezTo>
                    <a:pt x="8251" y="14936"/>
                    <a:pt x="9133" y="14378"/>
                    <a:pt x="10077" y="13937"/>
                  </a:cubicBezTo>
                  <a:cubicBezTo>
                    <a:pt x="11013" y="13487"/>
                    <a:pt x="11895" y="13209"/>
                    <a:pt x="12534" y="13200"/>
                  </a:cubicBezTo>
                  <a:cubicBezTo>
                    <a:pt x="12696" y="13200"/>
                    <a:pt x="12858" y="13227"/>
                    <a:pt x="13011" y="13280"/>
                  </a:cubicBezTo>
                  <a:cubicBezTo>
                    <a:pt x="13173" y="13343"/>
                    <a:pt x="13326" y="13442"/>
                    <a:pt x="13451" y="13559"/>
                  </a:cubicBezTo>
                  <a:cubicBezTo>
                    <a:pt x="13613" y="13694"/>
                    <a:pt x="13757" y="13847"/>
                    <a:pt x="13901" y="14000"/>
                  </a:cubicBezTo>
                  <a:cubicBezTo>
                    <a:pt x="14225" y="14369"/>
                    <a:pt x="14522" y="14747"/>
                    <a:pt x="14801" y="15143"/>
                  </a:cubicBezTo>
                  <a:cubicBezTo>
                    <a:pt x="14936" y="15332"/>
                    <a:pt x="15062" y="15512"/>
                    <a:pt x="15179" y="15692"/>
                  </a:cubicBezTo>
                  <a:cubicBezTo>
                    <a:pt x="15791" y="15692"/>
                    <a:pt x="16403" y="15683"/>
                    <a:pt x="17014" y="15683"/>
                  </a:cubicBezTo>
                  <a:cubicBezTo>
                    <a:pt x="16736" y="15287"/>
                    <a:pt x="16502" y="14864"/>
                    <a:pt x="16313" y="14423"/>
                  </a:cubicBezTo>
                  <a:cubicBezTo>
                    <a:pt x="16196" y="14072"/>
                    <a:pt x="16106" y="13712"/>
                    <a:pt x="16034" y="13352"/>
                  </a:cubicBezTo>
                  <a:cubicBezTo>
                    <a:pt x="15926" y="12876"/>
                    <a:pt x="15818" y="12318"/>
                    <a:pt x="15719" y="11733"/>
                  </a:cubicBezTo>
                  <a:cubicBezTo>
                    <a:pt x="15512" y="10581"/>
                    <a:pt x="15350" y="9376"/>
                    <a:pt x="15350" y="8719"/>
                  </a:cubicBezTo>
                  <a:lnTo>
                    <a:pt x="15350" y="8620"/>
                  </a:lnTo>
                  <a:cubicBezTo>
                    <a:pt x="15377" y="7819"/>
                    <a:pt x="15674" y="6200"/>
                    <a:pt x="16061" y="5057"/>
                  </a:cubicBezTo>
                  <a:cubicBezTo>
                    <a:pt x="16160" y="4724"/>
                    <a:pt x="16304" y="4409"/>
                    <a:pt x="16484" y="4112"/>
                  </a:cubicBezTo>
                  <a:cubicBezTo>
                    <a:pt x="16565" y="3977"/>
                    <a:pt x="16673" y="3860"/>
                    <a:pt x="16817" y="3788"/>
                  </a:cubicBezTo>
                  <a:cubicBezTo>
                    <a:pt x="17257" y="3563"/>
                    <a:pt x="17743" y="3446"/>
                    <a:pt x="18247" y="3446"/>
                  </a:cubicBezTo>
                  <a:cubicBezTo>
                    <a:pt x="18868" y="3455"/>
                    <a:pt x="19480" y="3617"/>
                    <a:pt x="20020" y="3932"/>
                  </a:cubicBezTo>
                  <a:cubicBezTo>
                    <a:pt x="20685" y="4292"/>
                    <a:pt x="21387" y="4886"/>
                    <a:pt x="22116" y="5822"/>
                  </a:cubicBezTo>
                  <a:cubicBezTo>
                    <a:pt x="24482" y="8872"/>
                    <a:pt x="25355" y="11337"/>
                    <a:pt x="25562" y="13523"/>
                  </a:cubicBezTo>
                  <a:cubicBezTo>
                    <a:pt x="25643" y="14423"/>
                    <a:pt x="25670" y="15035"/>
                    <a:pt x="25670" y="15440"/>
                  </a:cubicBezTo>
                  <a:cubicBezTo>
                    <a:pt x="26399" y="15404"/>
                    <a:pt x="27119" y="15368"/>
                    <a:pt x="27838" y="15323"/>
                  </a:cubicBezTo>
                  <a:cubicBezTo>
                    <a:pt x="27622" y="11481"/>
                    <a:pt x="26444" y="7432"/>
                    <a:pt x="23871" y="4733"/>
                  </a:cubicBezTo>
                  <a:cubicBezTo>
                    <a:pt x="22665" y="3473"/>
                    <a:pt x="21279" y="2412"/>
                    <a:pt x="19750" y="1584"/>
                  </a:cubicBezTo>
                  <a:cubicBezTo>
                    <a:pt x="17842" y="558"/>
                    <a:pt x="15719" y="9"/>
                    <a:pt x="1355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76000">
                  <a:schemeClr val="dk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2"/>
            <p:cNvSpPr/>
            <p:nvPr/>
          </p:nvSpPr>
          <p:spPr>
            <a:xfrm rot="422334">
              <a:off x="7070253" y="3484439"/>
              <a:ext cx="98339" cy="47591"/>
            </a:xfrm>
            <a:custGeom>
              <a:avLst/>
              <a:gdLst/>
              <a:ahLst/>
              <a:cxnLst/>
              <a:rect l="l" t="t" r="r" b="b"/>
              <a:pathLst>
                <a:path w="4455" h="2156" extrusionOk="0">
                  <a:moveTo>
                    <a:pt x="1470" y="1"/>
                  </a:moveTo>
                  <a:cubicBezTo>
                    <a:pt x="969" y="1"/>
                    <a:pt x="472" y="55"/>
                    <a:pt x="37" y="160"/>
                  </a:cubicBezTo>
                  <a:cubicBezTo>
                    <a:pt x="1" y="232"/>
                    <a:pt x="37" y="322"/>
                    <a:pt x="226" y="412"/>
                  </a:cubicBezTo>
                  <a:cubicBezTo>
                    <a:pt x="649" y="610"/>
                    <a:pt x="1144" y="682"/>
                    <a:pt x="1558" y="916"/>
                  </a:cubicBezTo>
                  <a:cubicBezTo>
                    <a:pt x="1917" y="1114"/>
                    <a:pt x="2070" y="1465"/>
                    <a:pt x="2250" y="1815"/>
                  </a:cubicBezTo>
                  <a:cubicBezTo>
                    <a:pt x="2374" y="2052"/>
                    <a:pt x="2678" y="2156"/>
                    <a:pt x="3010" y="2156"/>
                  </a:cubicBezTo>
                  <a:cubicBezTo>
                    <a:pt x="3473" y="2156"/>
                    <a:pt x="3994" y="1955"/>
                    <a:pt x="4167" y="1635"/>
                  </a:cubicBezTo>
                  <a:cubicBezTo>
                    <a:pt x="4455" y="1105"/>
                    <a:pt x="3987" y="583"/>
                    <a:pt x="3519" y="367"/>
                  </a:cubicBezTo>
                  <a:cubicBezTo>
                    <a:pt x="2960" y="120"/>
                    <a:pt x="2212" y="1"/>
                    <a:pt x="1470" y="1"/>
                  </a:cubicBezTo>
                  <a:close/>
                </a:path>
              </a:pathLst>
            </a:custGeom>
            <a:solidFill>
              <a:srgbClr val="FFFFFF">
                <a:alpha val="46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2"/>
            <p:cNvSpPr/>
            <p:nvPr/>
          </p:nvSpPr>
          <p:spPr>
            <a:xfrm rot="422334">
              <a:off x="7003441" y="3549186"/>
              <a:ext cx="38762" cy="72932"/>
            </a:xfrm>
            <a:custGeom>
              <a:avLst/>
              <a:gdLst/>
              <a:ahLst/>
              <a:cxnLst/>
              <a:rect l="l" t="t" r="r" b="b"/>
              <a:pathLst>
                <a:path w="1756" h="3304" extrusionOk="0">
                  <a:moveTo>
                    <a:pt x="514" y="1"/>
                  </a:moveTo>
                  <a:cubicBezTo>
                    <a:pt x="433" y="10"/>
                    <a:pt x="343" y="37"/>
                    <a:pt x="271" y="73"/>
                  </a:cubicBezTo>
                  <a:cubicBezTo>
                    <a:pt x="199" y="109"/>
                    <a:pt x="127" y="145"/>
                    <a:pt x="64" y="199"/>
                  </a:cubicBezTo>
                  <a:cubicBezTo>
                    <a:pt x="19" y="253"/>
                    <a:pt x="1" y="316"/>
                    <a:pt x="10" y="388"/>
                  </a:cubicBezTo>
                  <a:cubicBezTo>
                    <a:pt x="10" y="523"/>
                    <a:pt x="64" y="766"/>
                    <a:pt x="235" y="1135"/>
                  </a:cubicBezTo>
                  <a:cubicBezTo>
                    <a:pt x="442" y="1576"/>
                    <a:pt x="676" y="1998"/>
                    <a:pt x="945" y="2394"/>
                  </a:cubicBezTo>
                  <a:cubicBezTo>
                    <a:pt x="1215" y="2799"/>
                    <a:pt x="1512" y="3150"/>
                    <a:pt x="1692" y="3267"/>
                  </a:cubicBezTo>
                  <a:cubicBezTo>
                    <a:pt x="1701" y="3285"/>
                    <a:pt x="1719" y="3294"/>
                    <a:pt x="1737" y="3303"/>
                  </a:cubicBezTo>
                  <a:cubicBezTo>
                    <a:pt x="1746" y="3249"/>
                    <a:pt x="1755" y="3195"/>
                    <a:pt x="1755" y="3150"/>
                  </a:cubicBezTo>
                  <a:cubicBezTo>
                    <a:pt x="1728" y="2763"/>
                    <a:pt x="1656" y="2385"/>
                    <a:pt x="1548" y="2025"/>
                  </a:cubicBezTo>
                  <a:cubicBezTo>
                    <a:pt x="1431" y="1585"/>
                    <a:pt x="1278" y="1162"/>
                    <a:pt x="1098" y="748"/>
                  </a:cubicBezTo>
                  <a:cubicBezTo>
                    <a:pt x="1008" y="514"/>
                    <a:pt x="882" y="307"/>
                    <a:pt x="721" y="118"/>
                  </a:cubicBezTo>
                  <a:cubicBezTo>
                    <a:pt x="622" y="10"/>
                    <a:pt x="568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2"/>
            <p:cNvSpPr/>
            <p:nvPr/>
          </p:nvSpPr>
          <p:spPr>
            <a:xfrm rot="422334">
              <a:off x="7180890" y="3788431"/>
              <a:ext cx="57613" cy="27813"/>
            </a:xfrm>
            <a:custGeom>
              <a:avLst/>
              <a:gdLst/>
              <a:ahLst/>
              <a:cxnLst/>
              <a:rect l="l" t="t" r="r" b="b"/>
              <a:pathLst>
                <a:path w="2610" h="1260" extrusionOk="0">
                  <a:moveTo>
                    <a:pt x="162" y="0"/>
                  </a:moveTo>
                  <a:cubicBezTo>
                    <a:pt x="108" y="0"/>
                    <a:pt x="54" y="9"/>
                    <a:pt x="0" y="18"/>
                  </a:cubicBezTo>
                  <a:lnTo>
                    <a:pt x="18" y="45"/>
                  </a:lnTo>
                  <a:cubicBezTo>
                    <a:pt x="45" y="99"/>
                    <a:pt x="81" y="153"/>
                    <a:pt x="117" y="198"/>
                  </a:cubicBezTo>
                  <a:cubicBezTo>
                    <a:pt x="243" y="342"/>
                    <a:pt x="387" y="477"/>
                    <a:pt x="531" y="594"/>
                  </a:cubicBezTo>
                  <a:cubicBezTo>
                    <a:pt x="846" y="846"/>
                    <a:pt x="1179" y="1071"/>
                    <a:pt x="1530" y="1260"/>
                  </a:cubicBezTo>
                  <a:cubicBezTo>
                    <a:pt x="1863" y="1251"/>
                    <a:pt x="2195" y="1242"/>
                    <a:pt x="2537" y="1233"/>
                  </a:cubicBezTo>
                  <a:cubicBezTo>
                    <a:pt x="2573" y="1170"/>
                    <a:pt x="2600" y="1089"/>
                    <a:pt x="2609" y="1008"/>
                  </a:cubicBezTo>
                  <a:cubicBezTo>
                    <a:pt x="2600" y="945"/>
                    <a:pt x="2573" y="882"/>
                    <a:pt x="2519" y="846"/>
                  </a:cubicBezTo>
                  <a:cubicBezTo>
                    <a:pt x="2384" y="711"/>
                    <a:pt x="2231" y="612"/>
                    <a:pt x="2060" y="540"/>
                  </a:cubicBezTo>
                  <a:cubicBezTo>
                    <a:pt x="1746" y="387"/>
                    <a:pt x="1413" y="261"/>
                    <a:pt x="1071" y="171"/>
                  </a:cubicBezTo>
                  <a:cubicBezTo>
                    <a:pt x="774" y="72"/>
                    <a:pt x="468" y="18"/>
                    <a:pt x="1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2"/>
            <p:cNvSpPr/>
            <p:nvPr/>
          </p:nvSpPr>
          <p:spPr>
            <a:xfrm rot="422334">
              <a:off x="7194088" y="3739659"/>
              <a:ext cx="68363" cy="22118"/>
            </a:xfrm>
            <a:custGeom>
              <a:avLst/>
              <a:gdLst/>
              <a:ahLst/>
              <a:cxnLst/>
              <a:rect l="l" t="t" r="r" b="b"/>
              <a:pathLst>
                <a:path w="3097" h="1002" extrusionOk="0">
                  <a:moveTo>
                    <a:pt x="2106" y="1"/>
                  </a:moveTo>
                  <a:cubicBezTo>
                    <a:pt x="1495" y="1"/>
                    <a:pt x="703" y="109"/>
                    <a:pt x="262" y="271"/>
                  </a:cubicBezTo>
                  <a:cubicBezTo>
                    <a:pt x="172" y="298"/>
                    <a:pt x="82" y="352"/>
                    <a:pt x="1" y="415"/>
                  </a:cubicBezTo>
                  <a:cubicBezTo>
                    <a:pt x="37" y="451"/>
                    <a:pt x="82" y="487"/>
                    <a:pt x="136" y="514"/>
                  </a:cubicBezTo>
                  <a:cubicBezTo>
                    <a:pt x="316" y="613"/>
                    <a:pt x="514" y="685"/>
                    <a:pt x="712" y="739"/>
                  </a:cubicBezTo>
                  <a:cubicBezTo>
                    <a:pt x="1216" y="883"/>
                    <a:pt x="1728" y="964"/>
                    <a:pt x="2259" y="1000"/>
                  </a:cubicBezTo>
                  <a:lnTo>
                    <a:pt x="2394" y="1000"/>
                  </a:lnTo>
                  <a:cubicBezTo>
                    <a:pt x="2418" y="1001"/>
                    <a:pt x="2441" y="1001"/>
                    <a:pt x="2464" y="1001"/>
                  </a:cubicBezTo>
                  <a:cubicBezTo>
                    <a:pt x="2630" y="1001"/>
                    <a:pt x="2793" y="973"/>
                    <a:pt x="2943" y="910"/>
                  </a:cubicBezTo>
                  <a:cubicBezTo>
                    <a:pt x="3006" y="874"/>
                    <a:pt x="3051" y="811"/>
                    <a:pt x="3069" y="748"/>
                  </a:cubicBezTo>
                  <a:cubicBezTo>
                    <a:pt x="3078" y="676"/>
                    <a:pt x="3087" y="604"/>
                    <a:pt x="3087" y="532"/>
                  </a:cubicBezTo>
                  <a:lnTo>
                    <a:pt x="3087" y="442"/>
                  </a:lnTo>
                  <a:cubicBezTo>
                    <a:pt x="3096" y="379"/>
                    <a:pt x="3087" y="316"/>
                    <a:pt x="3069" y="262"/>
                  </a:cubicBezTo>
                  <a:cubicBezTo>
                    <a:pt x="3060" y="217"/>
                    <a:pt x="3033" y="181"/>
                    <a:pt x="2997" y="163"/>
                  </a:cubicBezTo>
                  <a:cubicBezTo>
                    <a:pt x="2925" y="91"/>
                    <a:pt x="2718" y="10"/>
                    <a:pt x="22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2"/>
            <p:cNvSpPr/>
            <p:nvPr/>
          </p:nvSpPr>
          <p:spPr>
            <a:xfrm rot="422334">
              <a:off x="7138380" y="3561461"/>
              <a:ext cx="205596" cy="258595"/>
            </a:xfrm>
            <a:custGeom>
              <a:avLst/>
              <a:gdLst/>
              <a:ahLst/>
              <a:cxnLst/>
              <a:rect l="l" t="t" r="r" b="b"/>
              <a:pathLst>
                <a:path w="9314" h="11715" extrusionOk="0">
                  <a:moveTo>
                    <a:pt x="3276" y="1530"/>
                  </a:moveTo>
                  <a:cubicBezTo>
                    <a:pt x="3402" y="1530"/>
                    <a:pt x="3528" y="1575"/>
                    <a:pt x="3627" y="1647"/>
                  </a:cubicBezTo>
                  <a:cubicBezTo>
                    <a:pt x="3699" y="1719"/>
                    <a:pt x="3771" y="1791"/>
                    <a:pt x="3825" y="1872"/>
                  </a:cubicBezTo>
                  <a:cubicBezTo>
                    <a:pt x="3879" y="1935"/>
                    <a:pt x="3915" y="2007"/>
                    <a:pt x="3951" y="2070"/>
                  </a:cubicBezTo>
                  <a:cubicBezTo>
                    <a:pt x="3996" y="2151"/>
                    <a:pt x="4014" y="2241"/>
                    <a:pt x="4014" y="2339"/>
                  </a:cubicBezTo>
                  <a:cubicBezTo>
                    <a:pt x="4014" y="2483"/>
                    <a:pt x="3960" y="2627"/>
                    <a:pt x="3861" y="2744"/>
                  </a:cubicBezTo>
                  <a:cubicBezTo>
                    <a:pt x="3735" y="2906"/>
                    <a:pt x="3582" y="3041"/>
                    <a:pt x="3411" y="3158"/>
                  </a:cubicBezTo>
                  <a:cubicBezTo>
                    <a:pt x="2925" y="3509"/>
                    <a:pt x="2394" y="3788"/>
                    <a:pt x="1827" y="3995"/>
                  </a:cubicBezTo>
                  <a:cubicBezTo>
                    <a:pt x="1683" y="4049"/>
                    <a:pt x="1521" y="4076"/>
                    <a:pt x="1368" y="4085"/>
                  </a:cubicBezTo>
                  <a:cubicBezTo>
                    <a:pt x="1305" y="4085"/>
                    <a:pt x="1251" y="4076"/>
                    <a:pt x="1188" y="4058"/>
                  </a:cubicBezTo>
                  <a:cubicBezTo>
                    <a:pt x="1125" y="4031"/>
                    <a:pt x="1063" y="3995"/>
                    <a:pt x="1027" y="3932"/>
                  </a:cubicBezTo>
                  <a:cubicBezTo>
                    <a:pt x="982" y="3878"/>
                    <a:pt x="955" y="3797"/>
                    <a:pt x="955" y="3725"/>
                  </a:cubicBezTo>
                  <a:cubicBezTo>
                    <a:pt x="973" y="3563"/>
                    <a:pt x="1027" y="3410"/>
                    <a:pt x="1125" y="3275"/>
                  </a:cubicBezTo>
                  <a:cubicBezTo>
                    <a:pt x="1233" y="3104"/>
                    <a:pt x="1359" y="2942"/>
                    <a:pt x="1494" y="2798"/>
                  </a:cubicBezTo>
                  <a:cubicBezTo>
                    <a:pt x="1791" y="2456"/>
                    <a:pt x="2124" y="2151"/>
                    <a:pt x="2475" y="1890"/>
                  </a:cubicBezTo>
                  <a:cubicBezTo>
                    <a:pt x="2808" y="1647"/>
                    <a:pt x="3042" y="1530"/>
                    <a:pt x="3276" y="1530"/>
                  </a:cubicBezTo>
                  <a:close/>
                  <a:moveTo>
                    <a:pt x="5592" y="3913"/>
                  </a:moveTo>
                  <a:cubicBezTo>
                    <a:pt x="5806" y="3913"/>
                    <a:pt x="6009" y="4002"/>
                    <a:pt x="6155" y="4157"/>
                  </a:cubicBezTo>
                  <a:cubicBezTo>
                    <a:pt x="6281" y="4292"/>
                    <a:pt x="6380" y="4463"/>
                    <a:pt x="6443" y="4634"/>
                  </a:cubicBezTo>
                  <a:cubicBezTo>
                    <a:pt x="6542" y="4823"/>
                    <a:pt x="6596" y="5021"/>
                    <a:pt x="6605" y="5228"/>
                  </a:cubicBezTo>
                  <a:cubicBezTo>
                    <a:pt x="6605" y="5435"/>
                    <a:pt x="6524" y="5642"/>
                    <a:pt x="6371" y="5786"/>
                  </a:cubicBezTo>
                  <a:cubicBezTo>
                    <a:pt x="6155" y="5992"/>
                    <a:pt x="5903" y="6154"/>
                    <a:pt x="5633" y="6262"/>
                  </a:cubicBezTo>
                  <a:cubicBezTo>
                    <a:pt x="4922" y="6568"/>
                    <a:pt x="3915" y="6811"/>
                    <a:pt x="3195" y="6811"/>
                  </a:cubicBezTo>
                  <a:cubicBezTo>
                    <a:pt x="2907" y="6811"/>
                    <a:pt x="2655" y="6775"/>
                    <a:pt x="2457" y="6640"/>
                  </a:cubicBezTo>
                  <a:cubicBezTo>
                    <a:pt x="2385" y="6595"/>
                    <a:pt x="2331" y="6523"/>
                    <a:pt x="2295" y="6442"/>
                  </a:cubicBezTo>
                  <a:cubicBezTo>
                    <a:pt x="2277" y="6388"/>
                    <a:pt x="2259" y="6325"/>
                    <a:pt x="2259" y="6262"/>
                  </a:cubicBezTo>
                  <a:cubicBezTo>
                    <a:pt x="2268" y="6037"/>
                    <a:pt x="2376" y="5857"/>
                    <a:pt x="2529" y="5669"/>
                  </a:cubicBezTo>
                  <a:cubicBezTo>
                    <a:pt x="2709" y="5462"/>
                    <a:pt x="2916" y="5264"/>
                    <a:pt x="3132" y="5102"/>
                  </a:cubicBezTo>
                  <a:cubicBezTo>
                    <a:pt x="3618" y="4715"/>
                    <a:pt x="4140" y="4391"/>
                    <a:pt x="4706" y="4139"/>
                  </a:cubicBezTo>
                  <a:cubicBezTo>
                    <a:pt x="4976" y="4004"/>
                    <a:pt x="5264" y="3932"/>
                    <a:pt x="5561" y="3914"/>
                  </a:cubicBezTo>
                  <a:cubicBezTo>
                    <a:pt x="5572" y="3914"/>
                    <a:pt x="5582" y="3913"/>
                    <a:pt x="5592" y="3913"/>
                  </a:cubicBezTo>
                  <a:close/>
                  <a:moveTo>
                    <a:pt x="5183" y="7720"/>
                  </a:moveTo>
                  <a:cubicBezTo>
                    <a:pt x="5453" y="7720"/>
                    <a:pt x="5714" y="7765"/>
                    <a:pt x="5966" y="7864"/>
                  </a:cubicBezTo>
                  <a:cubicBezTo>
                    <a:pt x="6137" y="7945"/>
                    <a:pt x="6272" y="8089"/>
                    <a:pt x="6335" y="8260"/>
                  </a:cubicBezTo>
                  <a:cubicBezTo>
                    <a:pt x="6362" y="8359"/>
                    <a:pt x="6371" y="8467"/>
                    <a:pt x="6371" y="8566"/>
                  </a:cubicBezTo>
                  <a:lnTo>
                    <a:pt x="6371" y="8674"/>
                  </a:lnTo>
                  <a:cubicBezTo>
                    <a:pt x="6371" y="8827"/>
                    <a:pt x="6344" y="8980"/>
                    <a:pt x="6281" y="9124"/>
                  </a:cubicBezTo>
                  <a:cubicBezTo>
                    <a:pt x="6182" y="9303"/>
                    <a:pt x="6011" y="9420"/>
                    <a:pt x="5813" y="9465"/>
                  </a:cubicBezTo>
                  <a:cubicBezTo>
                    <a:pt x="5633" y="9510"/>
                    <a:pt x="5444" y="9528"/>
                    <a:pt x="5264" y="9528"/>
                  </a:cubicBezTo>
                  <a:lnTo>
                    <a:pt x="5102" y="9528"/>
                  </a:lnTo>
                  <a:cubicBezTo>
                    <a:pt x="4392" y="9492"/>
                    <a:pt x="3690" y="9348"/>
                    <a:pt x="3015" y="9097"/>
                  </a:cubicBezTo>
                  <a:cubicBezTo>
                    <a:pt x="2853" y="9034"/>
                    <a:pt x="2700" y="8935"/>
                    <a:pt x="2565" y="8818"/>
                  </a:cubicBezTo>
                  <a:cubicBezTo>
                    <a:pt x="2493" y="8737"/>
                    <a:pt x="2448" y="8638"/>
                    <a:pt x="2448" y="8530"/>
                  </a:cubicBezTo>
                  <a:lnTo>
                    <a:pt x="2448" y="8521"/>
                  </a:lnTo>
                  <a:cubicBezTo>
                    <a:pt x="2457" y="8422"/>
                    <a:pt x="2502" y="8332"/>
                    <a:pt x="2565" y="8260"/>
                  </a:cubicBezTo>
                  <a:cubicBezTo>
                    <a:pt x="2637" y="8197"/>
                    <a:pt x="2709" y="8143"/>
                    <a:pt x="2790" y="8107"/>
                  </a:cubicBezTo>
                  <a:cubicBezTo>
                    <a:pt x="2988" y="8008"/>
                    <a:pt x="3195" y="7936"/>
                    <a:pt x="3411" y="7891"/>
                  </a:cubicBezTo>
                  <a:cubicBezTo>
                    <a:pt x="3924" y="7783"/>
                    <a:pt x="4455" y="7720"/>
                    <a:pt x="4976" y="7720"/>
                  </a:cubicBezTo>
                  <a:close/>
                  <a:moveTo>
                    <a:pt x="2385" y="0"/>
                  </a:moveTo>
                  <a:cubicBezTo>
                    <a:pt x="1971" y="0"/>
                    <a:pt x="1557" y="99"/>
                    <a:pt x="1179" y="288"/>
                  </a:cubicBezTo>
                  <a:cubicBezTo>
                    <a:pt x="1125" y="324"/>
                    <a:pt x="1081" y="378"/>
                    <a:pt x="1054" y="432"/>
                  </a:cubicBezTo>
                  <a:cubicBezTo>
                    <a:pt x="973" y="567"/>
                    <a:pt x="901" y="702"/>
                    <a:pt x="847" y="846"/>
                  </a:cubicBezTo>
                  <a:cubicBezTo>
                    <a:pt x="676" y="1260"/>
                    <a:pt x="541" y="1683"/>
                    <a:pt x="442" y="2115"/>
                  </a:cubicBezTo>
                  <a:cubicBezTo>
                    <a:pt x="190" y="3068"/>
                    <a:pt x="19" y="4139"/>
                    <a:pt x="1" y="4679"/>
                  </a:cubicBezTo>
                  <a:lnTo>
                    <a:pt x="1" y="4760"/>
                  </a:lnTo>
                  <a:cubicBezTo>
                    <a:pt x="28" y="5462"/>
                    <a:pt x="100" y="6154"/>
                    <a:pt x="217" y="6838"/>
                  </a:cubicBezTo>
                  <a:cubicBezTo>
                    <a:pt x="352" y="7684"/>
                    <a:pt x="523" y="8593"/>
                    <a:pt x="667" y="9286"/>
                  </a:cubicBezTo>
                  <a:cubicBezTo>
                    <a:pt x="739" y="9627"/>
                    <a:pt x="829" y="9960"/>
                    <a:pt x="937" y="10284"/>
                  </a:cubicBezTo>
                  <a:cubicBezTo>
                    <a:pt x="1081" y="10635"/>
                    <a:pt x="1260" y="10968"/>
                    <a:pt x="1476" y="11283"/>
                  </a:cubicBezTo>
                  <a:cubicBezTo>
                    <a:pt x="1575" y="11436"/>
                    <a:pt x="1674" y="11580"/>
                    <a:pt x="1764" y="11715"/>
                  </a:cubicBezTo>
                  <a:cubicBezTo>
                    <a:pt x="2286" y="11715"/>
                    <a:pt x="2808" y="11706"/>
                    <a:pt x="3330" y="11697"/>
                  </a:cubicBezTo>
                  <a:cubicBezTo>
                    <a:pt x="3204" y="11616"/>
                    <a:pt x="3087" y="11526"/>
                    <a:pt x="2970" y="11436"/>
                  </a:cubicBezTo>
                  <a:cubicBezTo>
                    <a:pt x="2637" y="11175"/>
                    <a:pt x="2349" y="10914"/>
                    <a:pt x="2214" y="10653"/>
                  </a:cubicBezTo>
                  <a:cubicBezTo>
                    <a:pt x="2169" y="10581"/>
                    <a:pt x="2142" y="10491"/>
                    <a:pt x="2142" y="10401"/>
                  </a:cubicBezTo>
                  <a:cubicBezTo>
                    <a:pt x="2142" y="10347"/>
                    <a:pt x="2160" y="10293"/>
                    <a:pt x="2178" y="10248"/>
                  </a:cubicBezTo>
                  <a:cubicBezTo>
                    <a:pt x="2232" y="10149"/>
                    <a:pt x="2322" y="10077"/>
                    <a:pt x="2430" y="10050"/>
                  </a:cubicBezTo>
                  <a:cubicBezTo>
                    <a:pt x="2504" y="10028"/>
                    <a:pt x="2584" y="10012"/>
                    <a:pt x="2665" y="10012"/>
                  </a:cubicBezTo>
                  <a:cubicBezTo>
                    <a:pt x="2683" y="10012"/>
                    <a:pt x="2701" y="10013"/>
                    <a:pt x="2718" y="10014"/>
                  </a:cubicBezTo>
                  <a:cubicBezTo>
                    <a:pt x="3069" y="10023"/>
                    <a:pt x="3411" y="10086"/>
                    <a:pt x="3744" y="10194"/>
                  </a:cubicBezTo>
                  <a:cubicBezTo>
                    <a:pt x="4104" y="10293"/>
                    <a:pt x="4455" y="10428"/>
                    <a:pt x="4796" y="10590"/>
                  </a:cubicBezTo>
                  <a:cubicBezTo>
                    <a:pt x="5012" y="10689"/>
                    <a:pt x="5210" y="10824"/>
                    <a:pt x="5381" y="10986"/>
                  </a:cubicBezTo>
                  <a:cubicBezTo>
                    <a:pt x="5498" y="11103"/>
                    <a:pt x="5570" y="11265"/>
                    <a:pt x="5570" y="11436"/>
                  </a:cubicBezTo>
                  <a:cubicBezTo>
                    <a:pt x="5570" y="11508"/>
                    <a:pt x="5552" y="11580"/>
                    <a:pt x="5534" y="11643"/>
                  </a:cubicBezTo>
                  <a:cubicBezTo>
                    <a:pt x="6812" y="11607"/>
                    <a:pt x="8072" y="11562"/>
                    <a:pt x="9313" y="11508"/>
                  </a:cubicBezTo>
                  <a:cubicBezTo>
                    <a:pt x="9313" y="11121"/>
                    <a:pt x="9286" y="10518"/>
                    <a:pt x="9196" y="9618"/>
                  </a:cubicBezTo>
                  <a:cubicBezTo>
                    <a:pt x="8998" y="7531"/>
                    <a:pt x="8179" y="5183"/>
                    <a:pt x="5858" y="2187"/>
                  </a:cubicBezTo>
                  <a:cubicBezTo>
                    <a:pt x="5165" y="1287"/>
                    <a:pt x="4509" y="747"/>
                    <a:pt x="3924" y="423"/>
                  </a:cubicBezTo>
                  <a:cubicBezTo>
                    <a:pt x="3456" y="153"/>
                    <a:pt x="2925" y="9"/>
                    <a:pt x="23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31000">
                  <a:schemeClr val="dk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2"/>
            <p:cNvSpPr/>
            <p:nvPr/>
          </p:nvSpPr>
          <p:spPr>
            <a:xfrm rot="422334">
              <a:off x="6843360" y="3508697"/>
              <a:ext cx="216699" cy="268396"/>
            </a:xfrm>
            <a:custGeom>
              <a:avLst/>
              <a:gdLst/>
              <a:ahLst/>
              <a:cxnLst/>
              <a:rect l="l" t="t" r="r" b="b"/>
              <a:pathLst>
                <a:path w="9817" h="12159" extrusionOk="0">
                  <a:moveTo>
                    <a:pt x="7424" y="1046"/>
                  </a:moveTo>
                  <a:cubicBezTo>
                    <a:pt x="7613" y="1055"/>
                    <a:pt x="7792" y="1136"/>
                    <a:pt x="7918" y="1289"/>
                  </a:cubicBezTo>
                  <a:cubicBezTo>
                    <a:pt x="8107" y="1505"/>
                    <a:pt x="8260" y="1757"/>
                    <a:pt x="8368" y="2027"/>
                  </a:cubicBezTo>
                  <a:cubicBezTo>
                    <a:pt x="8566" y="2459"/>
                    <a:pt x="8719" y="2909"/>
                    <a:pt x="8845" y="3367"/>
                  </a:cubicBezTo>
                  <a:cubicBezTo>
                    <a:pt x="8971" y="3763"/>
                    <a:pt x="9043" y="4177"/>
                    <a:pt x="9070" y="4600"/>
                  </a:cubicBezTo>
                  <a:cubicBezTo>
                    <a:pt x="9070" y="4708"/>
                    <a:pt x="9052" y="4807"/>
                    <a:pt x="9025" y="4906"/>
                  </a:cubicBezTo>
                  <a:cubicBezTo>
                    <a:pt x="8998" y="5014"/>
                    <a:pt x="8926" y="5104"/>
                    <a:pt x="8827" y="5158"/>
                  </a:cubicBezTo>
                  <a:cubicBezTo>
                    <a:pt x="8782" y="5176"/>
                    <a:pt x="8737" y="5185"/>
                    <a:pt x="8683" y="5185"/>
                  </a:cubicBezTo>
                  <a:cubicBezTo>
                    <a:pt x="8584" y="5176"/>
                    <a:pt x="8494" y="5149"/>
                    <a:pt x="8413" y="5095"/>
                  </a:cubicBezTo>
                  <a:cubicBezTo>
                    <a:pt x="8323" y="5041"/>
                    <a:pt x="8242" y="4969"/>
                    <a:pt x="8170" y="4897"/>
                  </a:cubicBezTo>
                  <a:cubicBezTo>
                    <a:pt x="7990" y="4717"/>
                    <a:pt x="7819" y="4510"/>
                    <a:pt x="7675" y="4303"/>
                  </a:cubicBezTo>
                  <a:cubicBezTo>
                    <a:pt x="7325" y="3817"/>
                    <a:pt x="7019" y="3295"/>
                    <a:pt x="6767" y="2756"/>
                  </a:cubicBezTo>
                  <a:cubicBezTo>
                    <a:pt x="6587" y="2351"/>
                    <a:pt x="6506" y="2072"/>
                    <a:pt x="6506" y="1829"/>
                  </a:cubicBezTo>
                  <a:cubicBezTo>
                    <a:pt x="6497" y="1667"/>
                    <a:pt x="6560" y="1496"/>
                    <a:pt x="6677" y="1379"/>
                  </a:cubicBezTo>
                  <a:cubicBezTo>
                    <a:pt x="6776" y="1280"/>
                    <a:pt x="6884" y="1208"/>
                    <a:pt x="7010" y="1154"/>
                  </a:cubicBezTo>
                  <a:cubicBezTo>
                    <a:pt x="7136" y="1091"/>
                    <a:pt x="7280" y="1055"/>
                    <a:pt x="7424" y="1046"/>
                  </a:cubicBezTo>
                  <a:close/>
                  <a:moveTo>
                    <a:pt x="5120" y="3214"/>
                  </a:moveTo>
                  <a:cubicBezTo>
                    <a:pt x="5345" y="3214"/>
                    <a:pt x="5579" y="3322"/>
                    <a:pt x="5867" y="3556"/>
                  </a:cubicBezTo>
                  <a:cubicBezTo>
                    <a:pt x="6326" y="3934"/>
                    <a:pt x="6713" y="4402"/>
                    <a:pt x="7001" y="4924"/>
                  </a:cubicBezTo>
                  <a:cubicBezTo>
                    <a:pt x="7082" y="5068"/>
                    <a:pt x="7127" y="5221"/>
                    <a:pt x="7136" y="5383"/>
                  </a:cubicBezTo>
                  <a:cubicBezTo>
                    <a:pt x="7136" y="5482"/>
                    <a:pt x="7100" y="5572"/>
                    <a:pt x="7046" y="5653"/>
                  </a:cubicBezTo>
                  <a:cubicBezTo>
                    <a:pt x="7001" y="5707"/>
                    <a:pt x="6929" y="5752"/>
                    <a:pt x="6857" y="5779"/>
                  </a:cubicBezTo>
                  <a:cubicBezTo>
                    <a:pt x="6794" y="5797"/>
                    <a:pt x="6731" y="5806"/>
                    <a:pt x="6659" y="5806"/>
                  </a:cubicBezTo>
                  <a:cubicBezTo>
                    <a:pt x="6380" y="5806"/>
                    <a:pt x="6047" y="5680"/>
                    <a:pt x="5705" y="5518"/>
                  </a:cubicBezTo>
                  <a:cubicBezTo>
                    <a:pt x="5363" y="5356"/>
                    <a:pt x="5048" y="5158"/>
                    <a:pt x="4751" y="4924"/>
                  </a:cubicBezTo>
                  <a:cubicBezTo>
                    <a:pt x="4607" y="4816"/>
                    <a:pt x="4481" y="4681"/>
                    <a:pt x="4382" y="4537"/>
                  </a:cubicBezTo>
                  <a:cubicBezTo>
                    <a:pt x="4301" y="4420"/>
                    <a:pt x="4256" y="4285"/>
                    <a:pt x="4247" y="4150"/>
                  </a:cubicBezTo>
                  <a:cubicBezTo>
                    <a:pt x="4247" y="4033"/>
                    <a:pt x="4283" y="3925"/>
                    <a:pt x="4337" y="3826"/>
                  </a:cubicBezTo>
                  <a:cubicBezTo>
                    <a:pt x="4382" y="3745"/>
                    <a:pt x="4445" y="3664"/>
                    <a:pt x="4508" y="3592"/>
                  </a:cubicBezTo>
                  <a:cubicBezTo>
                    <a:pt x="4580" y="3493"/>
                    <a:pt x="4661" y="3412"/>
                    <a:pt x="4751" y="3340"/>
                  </a:cubicBezTo>
                  <a:cubicBezTo>
                    <a:pt x="4850" y="3259"/>
                    <a:pt x="4985" y="3214"/>
                    <a:pt x="5120" y="3214"/>
                  </a:cubicBezTo>
                  <a:close/>
                  <a:moveTo>
                    <a:pt x="2844" y="5734"/>
                  </a:moveTo>
                  <a:cubicBezTo>
                    <a:pt x="3114" y="5734"/>
                    <a:pt x="3411" y="5860"/>
                    <a:pt x="3861" y="6121"/>
                  </a:cubicBezTo>
                  <a:cubicBezTo>
                    <a:pt x="4310" y="6400"/>
                    <a:pt x="4751" y="6714"/>
                    <a:pt x="5156" y="7056"/>
                  </a:cubicBezTo>
                  <a:cubicBezTo>
                    <a:pt x="5561" y="7407"/>
                    <a:pt x="5903" y="7740"/>
                    <a:pt x="6056" y="8028"/>
                  </a:cubicBezTo>
                  <a:cubicBezTo>
                    <a:pt x="6110" y="8118"/>
                    <a:pt x="6137" y="8208"/>
                    <a:pt x="6137" y="8307"/>
                  </a:cubicBezTo>
                  <a:cubicBezTo>
                    <a:pt x="6137" y="8370"/>
                    <a:pt x="6128" y="8424"/>
                    <a:pt x="6092" y="8478"/>
                  </a:cubicBezTo>
                  <a:cubicBezTo>
                    <a:pt x="6047" y="8550"/>
                    <a:pt x="5975" y="8604"/>
                    <a:pt x="5894" y="8631"/>
                  </a:cubicBezTo>
                  <a:cubicBezTo>
                    <a:pt x="5822" y="8658"/>
                    <a:pt x="5750" y="8667"/>
                    <a:pt x="5669" y="8667"/>
                  </a:cubicBezTo>
                  <a:cubicBezTo>
                    <a:pt x="5354" y="8658"/>
                    <a:pt x="4895" y="8523"/>
                    <a:pt x="4391" y="8325"/>
                  </a:cubicBezTo>
                  <a:cubicBezTo>
                    <a:pt x="3897" y="8136"/>
                    <a:pt x="3420" y="7902"/>
                    <a:pt x="2961" y="7632"/>
                  </a:cubicBezTo>
                  <a:cubicBezTo>
                    <a:pt x="2709" y="7497"/>
                    <a:pt x="2484" y="7326"/>
                    <a:pt x="2277" y="7119"/>
                  </a:cubicBezTo>
                  <a:cubicBezTo>
                    <a:pt x="2142" y="6984"/>
                    <a:pt x="2061" y="6804"/>
                    <a:pt x="2052" y="6624"/>
                  </a:cubicBezTo>
                  <a:cubicBezTo>
                    <a:pt x="2061" y="6454"/>
                    <a:pt x="2115" y="6301"/>
                    <a:pt x="2214" y="6166"/>
                  </a:cubicBezTo>
                  <a:cubicBezTo>
                    <a:pt x="2268" y="6058"/>
                    <a:pt x="2349" y="5959"/>
                    <a:pt x="2439" y="5878"/>
                  </a:cubicBezTo>
                  <a:cubicBezTo>
                    <a:pt x="2547" y="5788"/>
                    <a:pt x="2700" y="5734"/>
                    <a:pt x="2844" y="5734"/>
                  </a:cubicBezTo>
                  <a:close/>
                  <a:moveTo>
                    <a:pt x="1362" y="8602"/>
                  </a:moveTo>
                  <a:cubicBezTo>
                    <a:pt x="1379" y="8602"/>
                    <a:pt x="1396" y="8602"/>
                    <a:pt x="1413" y="8604"/>
                  </a:cubicBezTo>
                  <a:cubicBezTo>
                    <a:pt x="1557" y="8604"/>
                    <a:pt x="1692" y="8622"/>
                    <a:pt x="1827" y="8658"/>
                  </a:cubicBezTo>
                  <a:cubicBezTo>
                    <a:pt x="2313" y="8784"/>
                    <a:pt x="2781" y="9000"/>
                    <a:pt x="3195" y="9288"/>
                  </a:cubicBezTo>
                  <a:cubicBezTo>
                    <a:pt x="3303" y="9369"/>
                    <a:pt x="3402" y="9468"/>
                    <a:pt x="3483" y="9585"/>
                  </a:cubicBezTo>
                  <a:cubicBezTo>
                    <a:pt x="3528" y="9657"/>
                    <a:pt x="3546" y="9729"/>
                    <a:pt x="3555" y="9810"/>
                  </a:cubicBezTo>
                  <a:lnTo>
                    <a:pt x="3537" y="9900"/>
                  </a:lnTo>
                  <a:cubicBezTo>
                    <a:pt x="3510" y="9999"/>
                    <a:pt x="3447" y="10088"/>
                    <a:pt x="3366" y="10142"/>
                  </a:cubicBezTo>
                  <a:cubicBezTo>
                    <a:pt x="3285" y="10187"/>
                    <a:pt x="3195" y="10223"/>
                    <a:pt x="3105" y="10250"/>
                  </a:cubicBezTo>
                  <a:cubicBezTo>
                    <a:pt x="2898" y="10295"/>
                    <a:pt x="2682" y="10313"/>
                    <a:pt x="2475" y="10313"/>
                  </a:cubicBezTo>
                  <a:cubicBezTo>
                    <a:pt x="2124" y="10313"/>
                    <a:pt x="1782" y="10268"/>
                    <a:pt x="1440" y="10196"/>
                  </a:cubicBezTo>
                  <a:cubicBezTo>
                    <a:pt x="1233" y="10151"/>
                    <a:pt x="1044" y="10062"/>
                    <a:pt x="882" y="9936"/>
                  </a:cubicBezTo>
                  <a:cubicBezTo>
                    <a:pt x="756" y="9819"/>
                    <a:pt x="693" y="9666"/>
                    <a:pt x="693" y="9504"/>
                  </a:cubicBezTo>
                  <a:cubicBezTo>
                    <a:pt x="693" y="9405"/>
                    <a:pt x="711" y="9297"/>
                    <a:pt x="738" y="9207"/>
                  </a:cubicBezTo>
                  <a:cubicBezTo>
                    <a:pt x="765" y="9099"/>
                    <a:pt x="801" y="9000"/>
                    <a:pt x="846" y="8901"/>
                  </a:cubicBezTo>
                  <a:cubicBezTo>
                    <a:pt x="909" y="8793"/>
                    <a:pt x="1008" y="8703"/>
                    <a:pt x="1125" y="8649"/>
                  </a:cubicBezTo>
                  <a:cubicBezTo>
                    <a:pt x="1200" y="8619"/>
                    <a:pt x="1281" y="8602"/>
                    <a:pt x="1362" y="8602"/>
                  </a:cubicBezTo>
                  <a:close/>
                  <a:moveTo>
                    <a:pt x="8528" y="0"/>
                  </a:moveTo>
                  <a:cubicBezTo>
                    <a:pt x="8505" y="0"/>
                    <a:pt x="8481" y="1"/>
                    <a:pt x="8458" y="2"/>
                  </a:cubicBezTo>
                  <a:cubicBezTo>
                    <a:pt x="8008" y="2"/>
                    <a:pt x="7343" y="155"/>
                    <a:pt x="6578" y="515"/>
                  </a:cubicBezTo>
                  <a:cubicBezTo>
                    <a:pt x="5642" y="965"/>
                    <a:pt x="4778" y="1550"/>
                    <a:pt x="4014" y="2234"/>
                  </a:cubicBezTo>
                  <a:cubicBezTo>
                    <a:pt x="1854" y="4123"/>
                    <a:pt x="649" y="6732"/>
                    <a:pt x="253" y="8289"/>
                  </a:cubicBezTo>
                  <a:cubicBezTo>
                    <a:pt x="100" y="8874"/>
                    <a:pt x="19" y="9477"/>
                    <a:pt x="10" y="10088"/>
                  </a:cubicBezTo>
                  <a:cubicBezTo>
                    <a:pt x="1" y="10448"/>
                    <a:pt x="55" y="10808"/>
                    <a:pt x="145" y="11159"/>
                  </a:cubicBezTo>
                  <a:cubicBezTo>
                    <a:pt x="208" y="11411"/>
                    <a:pt x="343" y="11654"/>
                    <a:pt x="523" y="11843"/>
                  </a:cubicBezTo>
                  <a:cubicBezTo>
                    <a:pt x="739" y="12051"/>
                    <a:pt x="1022" y="12158"/>
                    <a:pt x="1323" y="12158"/>
                  </a:cubicBezTo>
                  <a:cubicBezTo>
                    <a:pt x="1335" y="12158"/>
                    <a:pt x="1347" y="12158"/>
                    <a:pt x="1359" y="12158"/>
                  </a:cubicBezTo>
                  <a:cubicBezTo>
                    <a:pt x="1881" y="12158"/>
                    <a:pt x="2601" y="11870"/>
                    <a:pt x="3438" y="11150"/>
                  </a:cubicBezTo>
                  <a:cubicBezTo>
                    <a:pt x="4175" y="10520"/>
                    <a:pt x="5075" y="9981"/>
                    <a:pt x="5867" y="9549"/>
                  </a:cubicBezTo>
                  <a:cubicBezTo>
                    <a:pt x="6659" y="9117"/>
                    <a:pt x="7352" y="8793"/>
                    <a:pt x="7648" y="8613"/>
                  </a:cubicBezTo>
                  <a:cubicBezTo>
                    <a:pt x="7801" y="8514"/>
                    <a:pt x="7945" y="8397"/>
                    <a:pt x="8062" y="8253"/>
                  </a:cubicBezTo>
                  <a:cubicBezTo>
                    <a:pt x="8224" y="8082"/>
                    <a:pt x="8386" y="7875"/>
                    <a:pt x="8548" y="7668"/>
                  </a:cubicBezTo>
                  <a:cubicBezTo>
                    <a:pt x="8863" y="7254"/>
                    <a:pt x="9142" y="6831"/>
                    <a:pt x="9250" y="6669"/>
                  </a:cubicBezTo>
                  <a:lnTo>
                    <a:pt x="9286" y="6606"/>
                  </a:lnTo>
                  <a:cubicBezTo>
                    <a:pt x="9439" y="6310"/>
                    <a:pt x="9574" y="6013"/>
                    <a:pt x="9691" y="5698"/>
                  </a:cubicBezTo>
                  <a:cubicBezTo>
                    <a:pt x="9781" y="5464"/>
                    <a:pt x="9817" y="5212"/>
                    <a:pt x="9817" y="4951"/>
                  </a:cubicBezTo>
                  <a:cubicBezTo>
                    <a:pt x="9808" y="4546"/>
                    <a:pt x="9772" y="4150"/>
                    <a:pt x="9709" y="3745"/>
                  </a:cubicBezTo>
                  <a:cubicBezTo>
                    <a:pt x="9628" y="3187"/>
                    <a:pt x="9583" y="2603"/>
                    <a:pt x="9529" y="2072"/>
                  </a:cubicBezTo>
                  <a:cubicBezTo>
                    <a:pt x="9502" y="1604"/>
                    <a:pt x="9421" y="1136"/>
                    <a:pt x="9304" y="677"/>
                  </a:cubicBezTo>
                  <a:cubicBezTo>
                    <a:pt x="9259" y="488"/>
                    <a:pt x="9169" y="308"/>
                    <a:pt x="9043" y="164"/>
                  </a:cubicBezTo>
                  <a:cubicBezTo>
                    <a:pt x="8989" y="110"/>
                    <a:pt x="8926" y="74"/>
                    <a:pt x="8863" y="47"/>
                  </a:cubicBezTo>
                  <a:cubicBezTo>
                    <a:pt x="8751" y="18"/>
                    <a:pt x="8640" y="0"/>
                    <a:pt x="852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31000">
                  <a:schemeClr val="dk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2"/>
            <p:cNvSpPr/>
            <p:nvPr/>
          </p:nvSpPr>
          <p:spPr>
            <a:xfrm rot="422334">
              <a:off x="6790604" y="3531095"/>
              <a:ext cx="67546" cy="232791"/>
            </a:xfrm>
            <a:custGeom>
              <a:avLst/>
              <a:gdLst/>
              <a:ahLst/>
              <a:cxnLst/>
              <a:rect l="l" t="t" r="r" b="b"/>
              <a:pathLst>
                <a:path w="3060" h="10546" extrusionOk="0">
                  <a:moveTo>
                    <a:pt x="2978" y="1"/>
                  </a:moveTo>
                  <a:cubicBezTo>
                    <a:pt x="1665" y="1629"/>
                    <a:pt x="801" y="3492"/>
                    <a:pt x="234" y="5255"/>
                  </a:cubicBezTo>
                  <a:cubicBezTo>
                    <a:pt x="153" y="5525"/>
                    <a:pt x="72" y="5795"/>
                    <a:pt x="0" y="6065"/>
                  </a:cubicBezTo>
                  <a:cubicBezTo>
                    <a:pt x="981" y="7325"/>
                    <a:pt x="1440" y="8719"/>
                    <a:pt x="1449" y="9934"/>
                  </a:cubicBezTo>
                  <a:cubicBezTo>
                    <a:pt x="1449" y="10123"/>
                    <a:pt x="1431" y="10312"/>
                    <a:pt x="1404" y="10492"/>
                  </a:cubicBezTo>
                  <a:cubicBezTo>
                    <a:pt x="1791" y="10510"/>
                    <a:pt x="2178" y="10528"/>
                    <a:pt x="2565" y="10546"/>
                  </a:cubicBezTo>
                  <a:cubicBezTo>
                    <a:pt x="2547" y="10519"/>
                    <a:pt x="2511" y="10501"/>
                    <a:pt x="2493" y="10483"/>
                  </a:cubicBezTo>
                  <a:cubicBezTo>
                    <a:pt x="2241" y="10231"/>
                    <a:pt x="2070" y="9916"/>
                    <a:pt x="1980" y="9583"/>
                  </a:cubicBezTo>
                  <a:cubicBezTo>
                    <a:pt x="1863" y="9187"/>
                    <a:pt x="1818" y="8773"/>
                    <a:pt x="1818" y="8368"/>
                  </a:cubicBezTo>
                  <a:cubicBezTo>
                    <a:pt x="1827" y="7712"/>
                    <a:pt x="1917" y="7064"/>
                    <a:pt x="2079" y="6443"/>
                  </a:cubicBezTo>
                  <a:cubicBezTo>
                    <a:pt x="2313" y="5579"/>
                    <a:pt x="2646" y="4743"/>
                    <a:pt x="3059" y="3951"/>
                  </a:cubicBezTo>
                  <a:cubicBezTo>
                    <a:pt x="2736" y="2655"/>
                    <a:pt x="2709" y="1306"/>
                    <a:pt x="2978" y="1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2"/>
            <p:cNvSpPr/>
            <p:nvPr/>
          </p:nvSpPr>
          <p:spPr>
            <a:xfrm rot="422334">
              <a:off x="7339315" y="3687264"/>
              <a:ext cx="56222" cy="143613"/>
            </a:xfrm>
            <a:custGeom>
              <a:avLst/>
              <a:gdLst/>
              <a:ahLst/>
              <a:cxnLst/>
              <a:rect l="l" t="t" r="r" b="b"/>
              <a:pathLst>
                <a:path w="2547" h="6506" extrusionOk="0">
                  <a:moveTo>
                    <a:pt x="1197" y="1"/>
                  </a:moveTo>
                  <a:cubicBezTo>
                    <a:pt x="1179" y="1053"/>
                    <a:pt x="702" y="2133"/>
                    <a:pt x="0" y="3006"/>
                  </a:cubicBezTo>
                  <a:cubicBezTo>
                    <a:pt x="126" y="3528"/>
                    <a:pt x="216" y="4059"/>
                    <a:pt x="270" y="4598"/>
                  </a:cubicBezTo>
                  <a:cubicBezTo>
                    <a:pt x="351" y="5489"/>
                    <a:pt x="378" y="6101"/>
                    <a:pt x="378" y="6506"/>
                  </a:cubicBezTo>
                  <a:cubicBezTo>
                    <a:pt x="1107" y="6470"/>
                    <a:pt x="1827" y="6434"/>
                    <a:pt x="2546" y="6389"/>
                  </a:cubicBezTo>
                  <a:cubicBezTo>
                    <a:pt x="2420" y="4230"/>
                    <a:pt x="1998" y="2016"/>
                    <a:pt x="1197" y="1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2"/>
            <p:cNvSpPr/>
            <p:nvPr/>
          </p:nvSpPr>
          <p:spPr>
            <a:xfrm rot="422334">
              <a:off x="6885729" y="3734103"/>
              <a:ext cx="116815" cy="48872"/>
            </a:xfrm>
            <a:custGeom>
              <a:avLst/>
              <a:gdLst/>
              <a:ahLst/>
              <a:cxnLst/>
              <a:rect l="l" t="t" r="r" b="b"/>
              <a:pathLst>
                <a:path w="5292" h="2214" extrusionOk="0">
                  <a:moveTo>
                    <a:pt x="3159" y="0"/>
                  </a:moveTo>
                  <a:cubicBezTo>
                    <a:pt x="2466" y="378"/>
                    <a:pt x="1809" y="828"/>
                    <a:pt x="1207" y="1332"/>
                  </a:cubicBezTo>
                  <a:cubicBezTo>
                    <a:pt x="838" y="1647"/>
                    <a:pt x="433" y="1917"/>
                    <a:pt x="1" y="2142"/>
                  </a:cubicBezTo>
                  <a:cubicBezTo>
                    <a:pt x="847" y="2169"/>
                    <a:pt x="1701" y="2187"/>
                    <a:pt x="2565" y="2214"/>
                  </a:cubicBezTo>
                  <a:cubicBezTo>
                    <a:pt x="3366" y="1539"/>
                    <a:pt x="4239" y="972"/>
                    <a:pt x="5183" y="531"/>
                  </a:cubicBezTo>
                  <a:lnTo>
                    <a:pt x="5291" y="486"/>
                  </a:lnTo>
                  <a:cubicBezTo>
                    <a:pt x="4572" y="360"/>
                    <a:pt x="3861" y="198"/>
                    <a:pt x="3159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2"/>
            <p:cNvSpPr/>
            <p:nvPr/>
          </p:nvSpPr>
          <p:spPr>
            <a:xfrm rot="422334">
              <a:off x="7088027" y="3776080"/>
              <a:ext cx="62579" cy="30197"/>
            </a:xfrm>
            <a:custGeom>
              <a:avLst/>
              <a:gdLst/>
              <a:ahLst/>
              <a:cxnLst/>
              <a:rect l="l" t="t" r="r" b="b"/>
              <a:pathLst>
                <a:path w="2835" h="1368" extrusionOk="0">
                  <a:moveTo>
                    <a:pt x="0" y="0"/>
                  </a:moveTo>
                  <a:lnTo>
                    <a:pt x="0" y="0"/>
                  </a:lnTo>
                  <a:cubicBezTo>
                    <a:pt x="207" y="261"/>
                    <a:pt x="423" y="540"/>
                    <a:pt x="630" y="819"/>
                  </a:cubicBezTo>
                  <a:cubicBezTo>
                    <a:pt x="765" y="1008"/>
                    <a:pt x="891" y="1197"/>
                    <a:pt x="1008" y="1368"/>
                  </a:cubicBezTo>
                  <a:cubicBezTo>
                    <a:pt x="1620" y="1368"/>
                    <a:pt x="2223" y="1368"/>
                    <a:pt x="2834" y="1359"/>
                  </a:cubicBezTo>
                  <a:cubicBezTo>
                    <a:pt x="2565" y="963"/>
                    <a:pt x="2331" y="540"/>
                    <a:pt x="2142" y="99"/>
                  </a:cubicBezTo>
                  <a:cubicBezTo>
                    <a:pt x="2133" y="72"/>
                    <a:pt x="2124" y="45"/>
                    <a:pt x="2115" y="9"/>
                  </a:cubicBezTo>
                  <a:cubicBezTo>
                    <a:pt x="1820" y="13"/>
                    <a:pt x="1527" y="15"/>
                    <a:pt x="1235" y="15"/>
                  </a:cubicBezTo>
                  <a:cubicBezTo>
                    <a:pt x="823" y="15"/>
                    <a:pt x="411" y="11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2"/>
            <p:cNvSpPr/>
            <p:nvPr/>
          </p:nvSpPr>
          <p:spPr>
            <a:xfrm rot="422334">
              <a:off x="7146270" y="3782022"/>
              <a:ext cx="52050" cy="30396"/>
            </a:xfrm>
            <a:custGeom>
              <a:avLst/>
              <a:gdLst/>
              <a:ahLst/>
              <a:cxnLst/>
              <a:rect l="l" t="t" r="r" b="b"/>
              <a:pathLst>
                <a:path w="2358" h="1377" extrusionOk="0">
                  <a:moveTo>
                    <a:pt x="1188" y="0"/>
                  </a:moveTo>
                  <a:lnTo>
                    <a:pt x="1188" y="0"/>
                  </a:lnTo>
                  <a:cubicBezTo>
                    <a:pt x="792" y="18"/>
                    <a:pt x="396" y="27"/>
                    <a:pt x="1" y="27"/>
                  </a:cubicBezTo>
                  <a:cubicBezTo>
                    <a:pt x="144" y="351"/>
                    <a:pt x="306" y="657"/>
                    <a:pt x="504" y="945"/>
                  </a:cubicBezTo>
                  <a:cubicBezTo>
                    <a:pt x="603" y="1098"/>
                    <a:pt x="702" y="1242"/>
                    <a:pt x="792" y="1377"/>
                  </a:cubicBezTo>
                  <a:cubicBezTo>
                    <a:pt x="1314" y="1377"/>
                    <a:pt x="1836" y="1368"/>
                    <a:pt x="2358" y="1359"/>
                  </a:cubicBezTo>
                  <a:cubicBezTo>
                    <a:pt x="2232" y="1278"/>
                    <a:pt x="2115" y="1188"/>
                    <a:pt x="1998" y="1107"/>
                  </a:cubicBezTo>
                  <a:cubicBezTo>
                    <a:pt x="1665" y="837"/>
                    <a:pt x="1377" y="576"/>
                    <a:pt x="1242" y="315"/>
                  </a:cubicBezTo>
                  <a:cubicBezTo>
                    <a:pt x="1197" y="243"/>
                    <a:pt x="1179" y="153"/>
                    <a:pt x="1170" y="72"/>
                  </a:cubicBezTo>
                  <a:cubicBezTo>
                    <a:pt x="1179" y="45"/>
                    <a:pt x="1179" y="27"/>
                    <a:pt x="1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2"/>
            <p:cNvSpPr/>
            <p:nvPr/>
          </p:nvSpPr>
          <p:spPr>
            <a:xfrm rot="422334">
              <a:off x="7215869" y="3752905"/>
              <a:ext cx="116418" cy="70526"/>
            </a:xfrm>
            <a:custGeom>
              <a:avLst/>
              <a:gdLst/>
              <a:ahLst/>
              <a:cxnLst/>
              <a:rect l="l" t="t" r="r" b="b"/>
              <a:pathLst>
                <a:path w="5274" h="3195" extrusionOk="0">
                  <a:moveTo>
                    <a:pt x="4985" y="1"/>
                  </a:moveTo>
                  <a:cubicBezTo>
                    <a:pt x="4643" y="352"/>
                    <a:pt x="4247" y="658"/>
                    <a:pt x="3825" y="909"/>
                  </a:cubicBezTo>
                  <a:cubicBezTo>
                    <a:pt x="2655" y="1584"/>
                    <a:pt x="1323" y="1764"/>
                    <a:pt x="1" y="1827"/>
                  </a:cubicBezTo>
                  <a:cubicBezTo>
                    <a:pt x="262" y="1917"/>
                    <a:pt x="514" y="2025"/>
                    <a:pt x="765" y="2142"/>
                  </a:cubicBezTo>
                  <a:cubicBezTo>
                    <a:pt x="981" y="2232"/>
                    <a:pt x="1170" y="2367"/>
                    <a:pt x="1341" y="2529"/>
                  </a:cubicBezTo>
                  <a:cubicBezTo>
                    <a:pt x="1467" y="2655"/>
                    <a:pt x="1530" y="2817"/>
                    <a:pt x="1539" y="2979"/>
                  </a:cubicBezTo>
                  <a:cubicBezTo>
                    <a:pt x="1530" y="3051"/>
                    <a:pt x="1521" y="3123"/>
                    <a:pt x="1503" y="3195"/>
                  </a:cubicBezTo>
                  <a:cubicBezTo>
                    <a:pt x="2772" y="3159"/>
                    <a:pt x="4032" y="3105"/>
                    <a:pt x="5273" y="3051"/>
                  </a:cubicBezTo>
                  <a:cubicBezTo>
                    <a:pt x="5273" y="2664"/>
                    <a:pt x="5255" y="2061"/>
                    <a:pt x="5165" y="1170"/>
                  </a:cubicBezTo>
                  <a:cubicBezTo>
                    <a:pt x="5129" y="775"/>
                    <a:pt x="5066" y="388"/>
                    <a:pt x="4985" y="1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2"/>
            <p:cNvSpPr/>
            <p:nvPr/>
          </p:nvSpPr>
          <p:spPr>
            <a:xfrm rot="422334">
              <a:off x="6835100" y="3642804"/>
              <a:ext cx="112047" cy="127543"/>
            </a:xfrm>
            <a:custGeom>
              <a:avLst/>
              <a:gdLst/>
              <a:ahLst/>
              <a:cxnLst/>
              <a:rect l="l" t="t" r="r" b="b"/>
              <a:pathLst>
                <a:path w="5076" h="5778" extrusionOk="0">
                  <a:moveTo>
                    <a:pt x="1413" y="2205"/>
                  </a:moveTo>
                  <a:cubicBezTo>
                    <a:pt x="1557" y="2214"/>
                    <a:pt x="1692" y="2232"/>
                    <a:pt x="1827" y="2268"/>
                  </a:cubicBezTo>
                  <a:cubicBezTo>
                    <a:pt x="2313" y="2394"/>
                    <a:pt x="2781" y="2610"/>
                    <a:pt x="3195" y="2898"/>
                  </a:cubicBezTo>
                  <a:cubicBezTo>
                    <a:pt x="3303" y="2979"/>
                    <a:pt x="3402" y="3078"/>
                    <a:pt x="3483" y="3195"/>
                  </a:cubicBezTo>
                  <a:cubicBezTo>
                    <a:pt x="3528" y="3267"/>
                    <a:pt x="3546" y="3339"/>
                    <a:pt x="3555" y="3420"/>
                  </a:cubicBezTo>
                  <a:lnTo>
                    <a:pt x="3546" y="3510"/>
                  </a:lnTo>
                  <a:cubicBezTo>
                    <a:pt x="3519" y="3609"/>
                    <a:pt x="3447" y="3689"/>
                    <a:pt x="3366" y="3743"/>
                  </a:cubicBezTo>
                  <a:lnTo>
                    <a:pt x="3366" y="3752"/>
                  </a:lnTo>
                  <a:cubicBezTo>
                    <a:pt x="3285" y="3797"/>
                    <a:pt x="3195" y="3833"/>
                    <a:pt x="3105" y="3851"/>
                  </a:cubicBezTo>
                  <a:cubicBezTo>
                    <a:pt x="2898" y="3905"/>
                    <a:pt x="2682" y="3923"/>
                    <a:pt x="2475" y="3923"/>
                  </a:cubicBezTo>
                  <a:cubicBezTo>
                    <a:pt x="2124" y="3923"/>
                    <a:pt x="1782" y="3878"/>
                    <a:pt x="1440" y="3806"/>
                  </a:cubicBezTo>
                  <a:cubicBezTo>
                    <a:pt x="1233" y="3761"/>
                    <a:pt x="1044" y="3672"/>
                    <a:pt x="882" y="3537"/>
                  </a:cubicBezTo>
                  <a:cubicBezTo>
                    <a:pt x="756" y="3429"/>
                    <a:pt x="693" y="3276"/>
                    <a:pt x="693" y="3114"/>
                  </a:cubicBezTo>
                  <a:cubicBezTo>
                    <a:pt x="693" y="3015"/>
                    <a:pt x="711" y="2907"/>
                    <a:pt x="738" y="2808"/>
                  </a:cubicBezTo>
                  <a:cubicBezTo>
                    <a:pt x="765" y="2709"/>
                    <a:pt x="801" y="2610"/>
                    <a:pt x="846" y="2511"/>
                  </a:cubicBezTo>
                  <a:cubicBezTo>
                    <a:pt x="909" y="2394"/>
                    <a:pt x="1008" y="2313"/>
                    <a:pt x="1125" y="2259"/>
                  </a:cubicBezTo>
                  <a:cubicBezTo>
                    <a:pt x="1215" y="2223"/>
                    <a:pt x="1314" y="2205"/>
                    <a:pt x="1413" y="2205"/>
                  </a:cubicBezTo>
                  <a:close/>
                  <a:moveTo>
                    <a:pt x="954" y="1"/>
                  </a:moveTo>
                  <a:cubicBezTo>
                    <a:pt x="657" y="612"/>
                    <a:pt x="424" y="1251"/>
                    <a:pt x="253" y="1899"/>
                  </a:cubicBezTo>
                  <a:cubicBezTo>
                    <a:pt x="100" y="2484"/>
                    <a:pt x="19" y="3096"/>
                    <a:pt x="10" y="3698"/>
                  </a:cubicBezTo>
                  <a:cubicBezTo>
                    <a:pt x="1" y="4058"/>
                    <a:pt x="46" y="4418"/>
                    <a:pt x="145" y="4769"/>
                  </a:cubicBezTo>
                  <a:cubicBezTo>
                    <a:pt x="208" y="5030"/>
                    <a:pt x="334" y="5264"/>
                    <a:pt x="523" y="5453"/>
                  </a:cubicBezTo>
                  <a:cubicBezTo>
                    <a:pt x="739" y="5661"/>
                    <a:pt x="1023" y="5777"/>
                    <a:pt x="1325" y="5777"/>
                  </a:cubicBezTo>
                  <a:cubicBezTo>
                    <a:pt x="1337" y="5777"/>
                    <a:pt x="1348" y="5777"/>
                    <a:pt x="1359" y="5777"/>
                  </a:cubicBezTo>
                  <a:cubicBezTo>
                    <a:pt x="1881" y="5777"/>
                    <a:pt x="2601" y="5489"/>
                    <a:pt x="3438" y="4760"/>
                  </a:cubicBezTo>
                  <a:cubicBezTo>
                    <a:pt x="3951" y="4337"/>
                    <a:pt x="4499" y="3950"/>
                    <a:pt x="5075" y="3609"/>
                  </a:cubicBezTo>
                  <a:cubicBezTo>
                    <a:pt x="3474" y="3060"/>
                    <a:pt x="2016" y="2187"/>
                    <a:pt x="1269" y="747"/>
                  </a:cubicBezTo>
                  <a:cubicBezTo>
                    <a:pt x="1143" y="504"/>
                    <a:pt x="1044" y="261"/>
                    <a:pt x="954" y="1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2"/>
            <p:cNvSpPr/>
            <p:nvPr/>
          </p:nvSpPr>
          <p:spPr>
            <a:xfrm rot="422334">
              <a:off x="6894879" y="3641940"/>
              <a:ext cx="71740" cy="46554"/>
            </a:xfrm>
            <a:custGeom>
              <a:avLst/>
              <a:gdLst/>
              <a:ahLst/>
              <a:cxnLst/>
              <a:rect l="l" t="t" r="r" b="b"/>
              <a:pathLst>
                <a:path w="3250" h="2109" extrusionOk="0">
                  <a:moveTo>
                    <a:pt x="351" y="0"/>
                  </a:moveTo>
                  <a:cubicBezTo>
                    <a:pt x="307" y="0"/>
                    <a:pt x="265" y="18"/>
                    <a:pt x="235" y="48"/>
                  </a:cubicBezTo>
                  <a:cubicBezTo>
                    <a:pt x="172" y="102"/>
                    <a:pt x="127" y="165"/>
                    <a:pt x="100" y="228"/>
                  </a:cubicBezTo>
                  <a:cubicBezTo>
                    <a:pt x="37" y="300"/>
                    <a:pt x="10" y="390"/>
                    <a:pt x="1" y="479"/>
                  </a:cubicBezTo>
                  <a:cubicBezTo>
                    <a:pt x="1" y="560"/>
                    <a:pt x="46" y="641"/>
                    <a:pt x="109" y="704"/>
                  </a:cubicBezTo>
                  <a:cubicBezTo>
                    <a:pt x="280" y="875"/>
                    <a:pt x="478" y="1019"/>
                    <a:pt x="694" y="1136"/>
                  </a:cubicBezTo>
                  <a:cubicBezTo>
                    <a:pt x="1135" y="1397"/>
                    <a:pt x="1594" y="1622"/>
                    <a:pt x="2070" y="1802"/>
                  </a:cubicBezTo>
                  <a:cubicBezTo>
                    <a:pt x="2531" y="1985"/>
                    <a:pt x="2967" y="2108"/>
                    <a:pt x="3190" y="2108"/>
                  </a:cubicBezTo>
                  <a:cubicBezTo>
                    <a:pt x="3198" y="2108"/>
                    <a:pt x="3206" y="2108"/>
                    <a:pt x="3213" y="2108"/>
                  </a:cubicBezTo>
                  <a:lnTo>
                    <a:pt x="3249" y="2108"/>
                  </a:lnTo>
                  <a:lnTo>
                    <a:pt x="3231" y="2081"/>
                  </a:lnTo>
                  <a:cubicBezTo>
                    <a:pt x="3195" y="2009"/>
                    <a:pt x="3150" y="1946"/>
                    <a:pt x="3105" y="1883"/>
                  </a:cubicBezTo>
                  <a:cubicBezTo>
                    <a:pt x="2943" y="1694"/>
                    <a:pt x="2772" y="1523"/>
                    <a:pt x="2592" y="1361"/>
                  </a:cubicBezTo>
                  <a:cubicBezTo>
                    <a:pt x="2151" y="974"/>
                    <a:pt x="1683" y="632"/>
                    <a:pt x="1189" y="327"/>
                  </a:cubicBezTo>
                  <a:cubicBezTo>
                    <a:pt x="786" y="87"/>
                    <a:pt x="531" y="2"/>
                    <a:pt x="398" y="2"/>
                  </a:cubicBezTo>
                  <a:cubicBezTo>
                    <a:pt x="392" y="2"/>
                    <a:pt x="385" y="2"/>
                    <a:pt x="379" y="3"/>
                  </a:cubicBezTo>
                  <a:cubicBezTo>
                    <a:pt x="370" y="1"/>
                    <a:pt x="360" y="0"/>
                    <a:pt x="3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2"/>
            <p:cNvSpPr/>
            <p:nvPr/>
          </p:nvSpPr>
          <p:spPr>
            <a:xfrm rot="422334">
              <a:off x="6950151" y="3591147"/>
              <a:ext cx="45693" cy="39137"/>
            </a:xfrm>
            <a:custGeom>
              <a:avLst/>
              <a:gdLst/>
              <a:ahLst/>
              <a:cxnLst/>
              <a:rect l="l" t="t" r="r" b="b"/>
              <a:pathLst>
                <a:path w="2070" h="1773" extrusionOk="0">
                  <a:moveTo>
                    <a:pt x="468" y="0"/>
                  </a:moveTo>
                  <a:cubicBezTo>
                    <a:pt x="423" y="0"/>
                    <a:pt x="378" y="18"/>
                    <a:pt x="342" y="45"/>
                  </a:cubicBezTo>
                  <a:cubicBezTo>
                    <a:pt x="279" y="99"/>
                    <a:pt x="216" y="162"/>
                    <a:pt x="171" y="225"/>
                  </a:cubicBezTo>
                  <a:cubicBezTo>
                    <a:pt x="117" y="279"/>
                    <a:pt x="81" y="342"/>
                    <a:pt x="45" y="405"/>
                  </a:cubicBezTo>
                  <a:cubicBezTo>
                    <a:pt x="18" y="441"/>
                    <a:pt x="9" y="486"/>
                    <a:pt x="0" y="531"/>
                  </a:cubicBezTo>
                  <a:cubicBezTo>
                    <a:pt x="9" y="585"/>
                    <a:pt x="27" y="648"/>
                    <a:pt x="63" y="693"/>
                  </a:cubicBezTo>
                  <a:cubicBezTo>
                    <a:pt x="144" y="801"/>
                    <a:pt x="243" y="900"/>
                    <a:pt x="360" y="981"/>
                  </a:cubicBezTo>
                  <a:cubicBezTo>
                    <a:pt x="630" y="1197"/>
                    <a:pt x="918" y="1377"/>
                    <a:pt x="1233" y="1521"/>
                  </a:cubicBezTo>
                  <a:cubicBezTo>
                    <a:pt x="1539" y="1674"/>
                    <a:pt x="1854" y="1773"/>
                    <a:pt x="2007" y="1773"/>
                  </a:cubicBezTo>
                  <a:lnTo>
                    <a:pt x="2070" y="1773"/>
                  </a:lnTo>
                  <a:lnTo>
                    <a:pt x="2070" y="1764"/>
                  </a:lnTo>
                  <a:cubicBezTo>
                    <a:pt x="2061" y="1665"/>
                    <a:pt x="2034" y="1566"/>
                    <a:pt x="1980" y="1485"/>
                  </a:cubicBezTo>
                  <a:cubicBezTo>
                    <a:pt x="1908" y="1341"/>
                    <a:pt x="1818" y="1197"/>
                    <a:pt x="1719" y="1062"/>
                  </a:cubicBezTo>
                  <a:cubicBezTo>
                    <a:pt x="1494" y="765"/>
                    <a:pt x="1242" y="495"/>
                    <a:pt x="954" y="252"/>
                  </a:cubicBezTo>
                  <a:cubicBezTo>
                    <a:pt x="702" y="45"/>
                    <a:pt x="540" y="0"/>
                    <a:pt x="4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2"/>
            <p:cNvSpPr/>
            <p:nvPr/>
          </p:nvSpPr>
          <p:spPr>
            <a:xfrm rot="422334">
              <a:off x="6858934" y="3699222"/>
              <a:ext cx="44898" cy="20087"/>
            </a:xfrm>
            <a:custGeom>
              <a:avLst/>
              <a:gdLst/>
              <a:ahLst/>
              <a:cxnLst/>
              <a:rect l="l" t="t" r="r" b="b"/>
              <a:pathLst>
                <a:path w="2034" h="910" extrusionOk="0">
                  <a:moveTo>
                    <a:pt x="315" y="1"/>
                  </a:moveTo>
                  <a:cubicBezTo>
                    <a:pt x="270" y="1"/>
                    <a:pt x="225" y="10"/>
                    <a:pt x="180" y="28"/>
                  </a:cubicBezTo>
                  <a:lnTo>
                    <a:pt x="126" y="64"/>
                  </a:lnTo>
                  <a:cubicBezTo>
                    <a:pt x="81" y="136"/>
                    <a:pt x="54" y="217"/>
                    <a:pt x="36" y="298"/>
                  </a:cubicBezTo>
                  <a:cubicBezTo>
                    <a:pt x="18" y="361"/>
                    <a:pt x="9" y="433"/>
                    <a:pt x="0" y="505"/>
                  </a:cubicBezTo>
                  <a:cubicBezTo>
                    <a:pt x="0" y="550"/>
                    <a:pt x="18" y="595"/>
                    <a:pt x="54" y="631"/>
                  </a:cubicBezTo>
                  <a:cubicBezTo>
                    <a:pt x="171" y="712"/>
                    <a:pt x="297" y="775"/>
                    <a:pt x="441" y="793"/>
                  </a:cubicBezTo>
                  <a:cubicBezTo>
                    <a:pt x="747" y="865"/>
                    <a:pt x="1062" y="910"/>
                    <a:pt x="1377" y="910"/>
                  </a:cubicBezTo>
                  <a:cubicBezTo>
                    <a:pt x="1521" y="910"/>
                    <a:pt x="1665" y="901"/>
                    <a:pt x="1809" y="874"/>
                  </a:cubicBezTo>
                  <a:cubicBezTo>
                    <a:pt x="1881" y="865"/>
                    <a:pt x="1962" y="838"/>
                    <a:pt x="2034" y="802"/>
                  </a:cubicBezTo>
                  <a:cubicBezTo>
                    <a:pt x="2007" y="766"/>
                    <a:pt x="1980" y="730"/>
                    <a:pt x="1953" y="703"/>
                  </a:cubicBezTo>
                  <a:cubicBezTo>
                    <a:pt x="1845" y="604"/>
                    <a:pt x="1728" y="523"/>
                    <a:pt x="1602" y="451"/>
                  </a:cubicBezTo>
                  <a:cubicBezTo>
                    <a:pt x="1296" y="280"/>
                    <a:pt x="972" y="145"/>
                    <a:pt x="630" y="55"/>
                  </a:cubicBezTo>
                  <a:cubicBezTo>
                    <a:pt x="522" y="28"/>
                    <a:pt x="423" y="10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2"/>
            <p:cNvSpPr/>
            <p:nvPr/>
          </p:nvSpPr>
          <p:spPr>
            <a:xfrm rot="422334">
              <a:off x="7435403" y="3800186"/>
              <a:ext cx="59401" cy="37150"/>
            </a:xfrm>
            <a:custGeom>
              <a:avLst/>
              <a:gdLst/>
              <a:ahLst/>
              <a:cxnLst/>
              <a:rect l="l" t="t" r="r" b="b"/>
              <a:pathLst>
                <a:path w="2691" h="1683" extrusionOk="0">
                  <a:moveTo>
                    <a:pt x="2691" y="0"/>
                  </a:moveTo>
                  <a:cubicBezTo>
                    <a:pt x="1827" y="594"/>
                    <a:pt x="928" y="1143"/>
                    <a:pt x="1" y="1620"/>
                  </a:cubicBezTo>
                  <a:lnTo>
                    <a:pt x="1" y="1683"/>
                  </a:lnTo>
                  <a:cubicBezTo>
                    <a:pt x="847" y="1620"/>
                    <a:pt x="1674" y="1548"/>
                    <a:pt x="2475" y="1476"/>
                  </a:cubicBezTo>
                  <a:cubicBezTo>
                    <a:pt x="2502" y="1188"/>
                    <a:pt x="2547" y="864"/>
                    <a:pt x="2592" y="513"/>
                  </a:cubicBezTo>
                  <a:cubicBezTo>
                    <a:pt x="2619" y="342"/>
                    <a:pt x="2655" y="171"/>
                    <a:pt x="2691" y="0"/>
                  </a:cubicBezTo>
                  <a:close/>
                </a:path>
              </a:pathLst>
            </a:custGeom>
            <a:solidFill>
              <a:srgbClr val="F4AA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2"/>
            <p:cNvSpPr/>
            <p:nvPr/>
          </p:nvSpPr>
          <p:spPr>
            <a:xfrm rot="422334">
              <a:off x="7766579" y="3458015"/>
              <a:ext cx="425650" cy="397440"/>
            </a:xfrm>
            <a:custGeom>
              <a:avLst/>
              <a:gdLst/>
              <a:ahLst/>
              <a:cxnLst/>
              <a:rect l="l" t="t" r="r" b="b"/>
              <a:pathLst>
                <a:path w="19283" h="18005" extrusionOk="0">
                  <a:moveTo>
                    <a:pt x="3424" y="3529"/>
                  </a:moveTo>
                  <a:cubicBezTo>
                    <a:pt x="3581" y="3529"/>
                    <a:pt x="4205" y="4255"/>
                    <a:pt x="4724" y="5012"/>
                  </a:cubicBezTo>
                  <a:cubicBezTo>
                    <a:pt x="5264" y="5804"/>
                    <a:pt x="5183" y="5894"/>
                    <a:pt x="5066" y="5984"/>
                  </a:cubicBezTo>
                  <a:lnTo>
                    <a:pt x="5057" y="5984"/>
                  </a:lnTo>
                  <a:cubicBezTo>
                    <a:pt x="5025" y="6007"/>
                    <a:pt x="4992" y="6027"/>
                    <a:pt x="4950" y="6027"/>
                  </a:cubicBezTo>
                  <a:cubicBezTo>
                    <a:pt x="4841" y="6027"/>
                    <a:pt x="4672" y="5892"/>
                    <a:pt x="4284" y="5309"/>
                  </a:cubicBezTo>
                  <a:cubicBezTo>
                    <a:pt x="3735" y="4499"/>
                    <a:pt x="3222" y="3663"/>
                    <a:pt x="3402" y="3537"/>
                  </a:cubicBezTo>
                  <a:cubicBezTo>
                    <a:pt x="3408" y="3532"/>
                    <a:pt x="3415" y="3529"/>
                    <a:pt x="3424" y="3529"/>
                  </a:cubicBezTo>
                  <a:close/>
                  <a:moveTo>
                    <a:pt x="7665" y="4247"/>
                  </a:moveTo>
                  <a:cubicBezTo>
                    <a:pt x="7668" y="4247"/>
                    <a:pt x="7672" y="4247"/>
                    <a:pt x="7676" y="4247"/>
                  </a:cubicBezTo>
                  <a:cubicBezTo>
                    <a:pt x="7820" y="4265"/>
                    <a:pt x="7802" y="5093"/>
                    <a:pt x="7667" y="5876"/>
                  </a:cubicBezTo>
                  <a:cubicBezTo>
                    <a:pt x="7553" y="6528"/>
                    <a:pt x="7452" y="6631"/>
                    <a:pt x="7337" y="6631"/>
                  </a:cubicBezTo>
                  <a:cubicBezTo>
                    <a:pt x="7315" y="6631"/>
                    <a:pt x="7293" y="6627"/>
                    <a:pt x="7271" y="6623"/>
                  </a:cubicBezTo>
                  <a:cubicBezTo>
                    <a:pt x="7127" y="6596"/>
                    <a:pt x="7010" y="6560"/>
                    <a:pt x="7145" y="5786"/>
                  </a:cubicBezTo>
                  <a:cubicBezTo>
                    <a:pt x="7269" y="5016"/>
                    <a:pt x="7453" y="4247"/>
                    <a:pt x="7665" y="4247"/>
                  </a:cubicBezTo>
                  <a:close/>
                  <a:moveTo>
                    <a:pt x="10341" y="6708"/>
                  </a:moveTo>
                  <a:cubicBezTo>
                    <a:pt x="10360" y="6708"/>
                    <a:pt x="10377" y="6712"/>
                    <a:pt x="10393" y="6722"/>
                  </a:cubicBezTo>
                  <a:cubicBezTo>
                    <a:pt x="10519" y="6803"/>
                    <a:pt x="10240" y="7460"/>
                    <a:pt x="9871" y="8026"/>
                  </a:cubicBezTo>
                  <a:lnTo>
                    <a:pt x="9871" y="8017"/>
                  </a:lnTo>
                  <a:cubicBezTo>
                    <a:pt x="9619" y="8404"/>
                    <a:pt x="9489" y="8506"/>
                    <a:pt x="9392" y="8506"/>
                  </a:cubicBezTo>
                  <a:cubicBezTo>
                    <a:pt x="9346" y="8506"/>
                    <a:pt x="9308" y="8484"/>
                    <a:pt x="9268" y="8458"/>
                  </a:cubicBezTo>
                  <a:cubicBezTo>
                    <a:pt x="9142" y="8377"/>
                    <a:pt x="9052" y="8296"/>
                    <a:pt x="9421" y="7729"/>
                  </a:cubicBezTo>
                  <a:cubicBezTo>
                    <a:pt x="9758" y="7211"/>
                    <a:pt x="10141" y="6708"/>
                    <a:pt x="10341" y="6708"/>
                  </a:cubicBezTo>
                  <a:close/>
                  <a:moveTo>
                    <a:pt x="2357" y="7789"/>
                  </a:moveTo>
                  <a:cubicBezTo>
                    <a:pt x="2625" y="7789"/>
                    <a:pt x="3149" y="7913"/>
                    <a:pt x="3645" y="8089"/>
                  </a:cubicBezTo>
                  <a:lnTo>
                    <a:pt x="3645" y="8098"/>
                  </a:lnTo>
                  <a:cubicBezTo>
                    <a:pt x="4320" y="8341"/>
                    <a:pt x="4293" y="8458"/>
                    <a:pt x="4248" y="8602"/>
                  </a:cubicBezTo>
                  <a:cubicBezTo>
                    <a:pt x="4217" y="8679"/>
                    <a:pt x="4183" y="8747"/>
                    <a:pt x="4037" y="8747"/>
                  </a:cubicBezTo>
                  <a:cubicBezTo>
                    <a:pt x="3925" y="8747"/>
                    <a:pt x="3748" y="8707"/>
                    <a:pt x="3456" y="8602"/>
                  </a:cubicBezTo>
                  <a:cubicBezTo>
                    <a:pt x="2781" y="8350"/>
                    <a:pt x="2106" y="8053"/>
                    <a:pt x="2178" y="7846"/>
                  </a:cubicBezTo>
                  <a:cubicBezTo>
                    <a:pt x="2191" y="7807"/>
                    <a:pt x="2255" y="7789"/>
                    <a:pt x="2357" y="7789"/>
                  </a:cubicBezTo>
                  <a:close/>
                  <a:moveTo>
                    <a:pt x="12235" y="8640"/>
                  </a:moveTo>
                  <a:cubicBezTo>
                    <a:pt x="12256" y="8640"/>
                    <a:pt x="12275" y="8645"/>
                    <a:pt x="12291" y="8656"/>
                  </a:cubicBezTo>
                  <a:cubicBezTo>
                    <a:pt x="12417" y="8746"/>
                    <a:pt x="12084" y="9403"/>
                    <a:pt x="11670" y="9970"/>
                  </a:cubicBezTo>
                  <a:cubicBezTo>
                    <a:pt x="11401" y="10346"/>
                    <a:pt x="11263" y="10449"/>
                    <a:pt x="11164" y="10449"/>
                  </a:cubicBezTo>
                  <a:cubicBezTo>
                    <a:pt x="11114" y="10449"/>
                    <a:pt x="11074" y="10423"/>
                    <a:pt x="11032" y="10393"/>
                  </a:cubicBezTo>
                  <a:cubicBezTo>
                    <a:pt x="10915" y="10303"/>
                    <a:pt x="10834" y="10222"/>
                    <a:pt x="11239" y="9655"/>
                  </a:cubicBezTo>
                  <a:cubicBezTo>
                    <a:pt x="11614" y="9140"/>
                    <a:pt x="12027" y="8640"/>
                    <a:pt x="12235" y="8640"/>
                  </a:cubicBezTo>
                  <a:close/>
                  <a:moveTo>
                    <a:pt x="1935" y="11684"/>
                  </a:moveTo>
                  <a:lnTo>
                    <a:pt x="1935" y="11688"/>
                  </a:lnTo>
                  <a:cubicBezTo>
                    <a:pt x="1935" y="11687"/>
                    <a:pt x="1935" y="11685"/>
                    <a:pt x="1935" y="11684"/>
                  </a:cubicBezTo>
                  <a:close/>
                  <a:moveTo>
                    <a:pt x="3761" y="11400"/>
                  </a:moveTo>
                  <a:cubicBezTo>
                    <a:pt x="4528" y="11400"/>
                    <a:pt x="4553" y="11514"/>
                    <a:pt x="4553" y="11652"/>
                  </a:cubicBezTo>
                  <a:cubicBezTo>
                    <a:pt x="4553" y="11796"/>
                    <a:pt x="4535" y="11922"/>
                    <a:pt x="3681" y="11931"/>
                  </a:cubicBezTo>
                  <a:cubicBezTo>
                    <a:pt x="3615" y="11932"/>
                    <a:pt x="3549" y="11932"/>
                    <a:pt x="3484" y="11932"/>
                  </a:cubicBezTo>
                  <a:cubicBezTo>
                    <a:pt x="2700" y="11932"/>
                    <a:pt x="1957" y="11879"/>
                    <a:pt x="1935" y="11681"/>
                  </a:cubicBezTo>
                  <a:lnTo>
                    <a:pt x="1935" y="11681"/>
                  </a:lnTo>
                  <a:cubicBezTo>
                    <a:pt x="1953" y="11532"/>
                    <a:pt x="2830" y="11409"/>
                    <a:pt x="3672" y="11400"/>
                  </a:cubicBezTo>
                  <a:cubicBezTo>
                    <a:pt x="3703" y="11400"/>
                    <a:pt x="3733" y="11400"/>
                    <a:pt x="3761" y="11400"/>
                  </a:cubicBezTo>
                  <a:close/>
                  <a:moveTo>
                    <a:pt x="13965" y="11240"/>
                  </a:moveTo>
                  <a:cubicBezTo>
                    <a:pt x="14005" y="11240"/>
                    <a:pt x="14035" y="11251"/>
                    <a:pt x="14055" y="11274"/>
                  </a:cubicBezTo>
                  <a:cubicBezTo>
                    <a:pt x="14145" y="11382"/>
                    <a:pt x="13569" y="11976"/>
                    <a:pt x="12930" y="12453"/>
                  </a:cubicBezTo>
                  <a:cubicBezTo>
                    <a:pt x="12562" y="12737"/>
                    <a:pt x="12378" y="12824"/>
                    <a:pt x="12271" y="12824"/>
                  </a:cubicBezTo>
                  <a:cubicBezTo>
                    <a:pt x="12195" y="12824"/>
                    <a:pt x="12158" y="12781"/>
                    <a:pt x="12120" y="12732"/>
                  </a:cubicBezTo>
                  <a:cubicBezTo>
                    <a:pt x="12030" y="12624"/>
                    <a:pt x="11976" y="12507"/>
                    <a:pt x="12606" y="12030"/>
                  </a:cubicBezTo>
                  <a:cubicBezTo>
                    <a:pt x="13153" y="11622"/>
                    <a:pt x="13726" y="11240"/>
                    <a:pt x="13965" y="11240"/>
                  </a:cubicBezTo>
                  <a:close/>
                  <a:moveTo>
                    <a:pt x="5100" y="13471"/>
                  </a:moveTo>
                  <a:cubicBezTo>
                    <a:pt x="5240" y="13471"/>
                    <a:pt x="5270" y="13538"/>
                    <a:pt x="5300" y="13614"/>
                  </a:cubicBezTo>
                  <a:lnTo>
                    <a:pt x="5300" y="13623"/>
                  </a:lnTo>
                  <a:cubicBezTo>
                    <a:pt x="5345" y="13758"/>
                    <a:pt x="5372" y="13875"/>
                    <a:pt x="4697" y="14127"/>
                  </a:cubicBezTo>
                  <a:cubicBezTo>
                    <a:pt x="4209" y="14300"/>
                    <a:pt x="3712" y="14450"/>
                    <a:pt x="3438" y="14450"/>
                  </a:cubicBezTo>
                  <a:cubicBezTo>
                    <a:pt x="3328" y="14450"/>
                    <a:pt x="3254" y="14426"/>
                    <a:pt x="3231" y="14370"/>
                  </a:cubicBezTo>
                  <a:cubicBezTo>
                    <a:pt x="3177" y="14235"/>
                    <a:pt x="3843" y="13866"/>
                    <a:pt x="4517" y="13623"/>
                  </a:cubicBezTo>
                  <a:cubicBezTo>
                    <a:pt x="4814" y="13512"/>
                    <a:pt x="4991" y="13471"/>
                    <a:pt x="5100" y="13471"/>
                  </a:cubicBezTo>
                  <a:close/>
                  <a:moveTo>
                    <a:pt x="4122" y="1"/>
                  </a:moveTo>
                  <a:cubicBezTo>
                    <a:pt x="3870" y="1"/>
                    <a:pt x="3618" y="19"/>
                    <a:pt x="3366" y="55"/>
                  </a:cubicBezTo>
                  <a:cubicBezTo>
                    <a:pt x="2799" y="127"/>
                    <a:pt x="2241" y="298"/>
                    <a:pt x="1737" y="577"/>
                  </a:cubicBezTo>
                  <a:cubicBezTo>
                    <a:pt x="1323" y="810"/>
                    <a:pt x="973" y="1143"/>
                    <a:pt x="730" y="1557"/>
                  </a:cubicBezTo>
                  <a:cubicBezTo>
                    <a:pt x="217" y="2367"/>
                    <a:pt x="1" y="3582"/>
                    <a:pt x="1" y="5219"/>
                  </a:cubicBezTo>
                  <a:cubicBezTo>
                    <a:pt x="1" y="6803"/>
                    <a:pt x="199" y="8773"/>
                    <a:pt x="451" y="11175"/>
                  </a:cubicBezTo>
                  <a:cubicBezTo>
                    <a:pt x="613" y="12543"/>
                    <a:pt x="694" y="13920"/>
                    <a:pt x="712" y="15296"/>
                  </a:cubicBezTo>
                  <a:cubicBezTo>
                    <a:pt x="721" y="16205"/>
                    <a:pt x="658" y="17105"/>
                    <a:pt x="523" y="18005"/>
                  </a:cubicBezTo>
                  <a:cubicBezTo>
                    <a:pt x="1755" y="17780"/>
                    <a:pt x="2988" y="17537"/>
                    <a:pt x="4221" y="17285"/>
                  </a:cubicBezTo>
                  <a:cubicBezTo>
                    <a:pt x="4544" y="17006"/>
                    <a:pt x="4913" y="16763"/>
                    <a:pt x="5300" y="16565"/>
                  </a:cubicBezTo>
                  <a:cubicBezTo>
                    <a:pt x="5646" y="16378"/>
                    <a:pt x="5831" y="16315"/>
                    <a:pt x="5940" y="16315"/>
                  </a:cubicBezTo>
                  <a:cubicBezTo>
                    <a:pt x="6041" y="16315"/>
                    <a:pt x="6075" y="16369"/>
                    <a:pt x="6110" y="16430"/>
                  </a:cubicBezTo>
                  <a:cubicBezTo>
                    <a:pt x="6173" y="16565"/>
                    <a:pt x="6209" y="16673"/>
                    <a:pt x="5624" y="16997"/>
                  </a:cubicBezTo>
                  <a:cubicBezTo>
                    <a:pt x="6371" y="16835"/>
                    <a:pt x="7109" y="16673"/>
                    <a:pt x="7829" y="16502"/>
                  </a:cubicBezTo>
                  <a:cubicBezTo>
                    <a:pt x="7154" y="15341"/>
                    <a:pt x="6146" y="13506"/>
                    <a:pt x="5516" y="11814"/>
                  </a:cubicBezTo>
                  <a:cubicBezTo>
                    <a:pt x="5174" y="10897"/>
                    <a:pt x="4940" y="10033"/>
                    <a:pt x="4940" y="9295"/>
                  </a:cubicBezTo>
                  <a:cubicBezTo>
                    <a:pt x="4940" y="9151"/>
                    <a:pt x="4949" y="9007"/>
                    <a:pt x="4976" y="8863"/>
                  </a:cubicBezTo>
                  <a:cubicBezTo>
                    <a:pt x="5021" y="8485"/>
                    <a:pt x="5174" y="8134"/>
                    <a:pt x="5417" y="7837"/>
                  </a:cubicBezTo>
                  <a:cubicBezTo>
                    <a:pt x="5636" y="7584"/>
                    <a:pt x="5957" y="7432"/>
                    <a:pt x="6297" y="7432"/>
                  </a:cubicBezTo>
                  <a:cubicBezTo>
                    <a:pt x="6306" y="7432"/>
                    <a:pt x="6316" y="7432"/>
                    <a:pt x="6326" y="7433"/>
                  </a:cubicBezTo>
                  <a:cubicBezTo>
                    <a:pt x="6731" y="7433"/>
                    <a:pt x="7163" y="7603"/>
                    <a:pt x="7640" y="7936"/>
                  </a:cubicBezTo>
                  <a:cubicBezTo>
                    <a:pt x="8206" y="8368"/>
                    <a:pt x="8710" y="8881"/>
                    <a:pt x="9133" y="9457"/>
                  </a:cubicBezTo>
                  <a:cubicBezTo>
                    <a:pt x="10114" y="10726"/>
                    <a:pt x="11194" y="12642"/>
                    <a:pt x="12300" y="15350"/>
                  </a:cubicBezTo>
                  <a:cubicBezTo>
                    <a:pt x="14910" y="14621"/>
                    <a:pt x="17285" y="13812"/>
                    <a:pt x="19282" y="12930"/>
                  </a:cubicBezTo>
                  <a:cubicBezTo>
                    <a:pt x="18661" y="11904"/>
                    <a:pt x="17762" y="10942"/>
                    <a:pt x="16763" y="10015"/>
                  </a:cubicBezTo>
                  <a:cubicBezTo>
                    <a:pt x="15341" y="8701"/>
                    <a:pt x="13722" y="7469"/>
                    <a:pt x="12444" y="6155"/>
                  </a:cubicBezTo>
                  <a:cubicBezTo>
                    <a:pt x="11266" y="4940"/>
                    <a:pt x="10051" y="3384"/>
                    <a:pt x="8692" y="2142"/>
                  </a:cubicBezTo>
                  <a:cubicBezTo>
                    <a:pt x="7334" y="909"/>
                    <a:pt x="5849" y="1"/>
                    <a:pt x="4122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2"/>
            <p:cNvSpPr/>
            <p:nvPr/>
          </p:nvSpPr>
          <p:spPr>
            <a:xfrm rot="422334">
              <a:off x="7833402" y="3569178"/>
              <a:ext cx="272524" cy="263165"/>
            </a:xfrm>
            <a:custGeom>
              <a:avLst/>
              <a:gdLst/>
              <a:ahLst/>
              <a:cxnLst/>
              <a:rect l="l" t="t" r="r" b="b"/>
              <a:pathLst>
                <a:path w="12346" h="11922" extrusionOk="0">
                  <a:moveTo>
                    <a:pt x="280" y="0"/>
                  </a:moveTo>
                  <a:cubicBezTo>
                    <a:pt x="622" y="1071"/>
                    <a:pt x="1072" y="2627"/>
                    <a:pt x="181" y="2942"/>
                  </a:cubicBezTo>
                  <a:cubicBezTo>
                    <a:pt x="244" y="2969"/>
                    <a:pt x="316" y="2987"/>
                    <a:pt x="379" y="3014"/>
                  </a:cubicBezTo>
                  <a:cubicBezTo>
                    <a:pt x="1054" y="3257"/>
                    <a:pt x="1036" y="3374"/>
                    <a:pt x="982" y="3518"/>
                  </a:cubicBezTo>
                  <a:cubicBezTo>
                    <a:pt x="959" y="3593"/>
                    <a:pt x="924" y="3662"/>
                    <a:pt x="778" y="3662"/>
                  </a:cubicBezTo>
                  <a:cubicBezTo>
                    <a:pt x="748" y="3662"/>
                    <a:pt x="715" y="3659"/>
                    <a:pt x="676" y="3653"/>
                  </a:cubicBezTo>
                  <a:lnTo>
                    <a:pt x="676" y="3653"/>
                  </a:lnTo>
                  <a:cubicBezTo>
                    <a:pt x="694" y="3671"/>
                    <a:pt x="703" y="3698"/>
                    <a:pt x="721" y="3716"/>
                  </a:cubicBezTo>
                  <a:cubicBezTo>
                    <a:pt x="795" y="3864"/>
                    <a:pt x="689" y="4027"/>
                    <a:pt x="540" y="4027"/>
                  </a:cubicBezTo>
                  <a:cubicBezTo>
                    <a:pt x="525" y="4027"/>
                    <a:pt x="511" y="4025"/>
                    <a:pt x="496" y="4022"/>
                  </a:cubicBezTo>
                  <a:cubicBezTo>
                    <a:pt x="343" y="3995"/>
                    <a:pt x="190" y="3977"/>
                    <a:pt x="46" y="3950"/>
                  </a:cubicBezTo>
                  <a:lnTo>
                    <a:pt x="46" y="3950"/>
                  </a:lnTo>
                  <a:cubicBezTo>
                    <a:pt x="424" y="4589"/>
                    <a:pt x="937" y="5345"/>
                    <a:pt x="343" y="5750"/>
                  </a:cubicBezTo>
                  <a:cubicBezTo>
                    <a:pt x="559" y="5876"/>
                    <a:pt x="712" y="6082"/>
                    <a:pt x="775" y="6325"/>
                  </a:cubicBezTo>
                  <a:cubicBezTo>
                    <a:pt x="1269" y="6352"/>
                    <a:pt x="1287" y="6451"/>
                    <a:pt x="1296" y="6568"/>
                  </a:cubicBezTo>
                  <a:cubicBezTo>
                    <a:pt x="1296" y="6721"/>
                    <a:pt x="1278" y="6838"/>
                    <a:pt x="424" y="6847"/>
                  </a:cubicBezTo>
                  <a:lnTo>
                    <a:pt x="1" y="6847"/>
                  </a:lnTo>
                  <a:cubicBezTo>
                    <a:pt x="316" y="7144"/>
                    <a:pt x="703" y="7324"/>
                    <a:pt x="1054" y="7585"/>
                  </a:cubicBezTo>
                  <a:cubicBezTo>
                    <a:pt x="1207" y="7675"/>
                    <a:pt x="1180" y="7900"/>
                    <a:pt x="1009" y="7954"/>
                  </a:cubicBezTo>
                  <a:cubicBezTo>
                    <a:pt x="892" y="7999"/>
                    <a:pt x="784" y="8044"/>
                    <a:pt x="667" y="8071"/>
                  </a:cubicBezTo>
                  <a:cubicBezTo>
                    <a:pt x="820" y="8161"/>
                    <a:pt x="973" y="8242"/>
                    <a:pt x="1117" y="8332"/>
                  </a:cubicBezTo>
                  <a:cubicBezTo>
                    <a:pt x="1198" y="8377"/>
                    <a:pt x="1233" y="8467"/>
                    <a:pt x="1207" y="8557"/>
                  </a:cubicBezTo>
                  <a:lnTo>
                    <a:pt x="1251" y="8539"/>
                  </a:lnTo>
                  <a:cubicBezTo>
                    <a:pt x="1545" y="8429"/>
                    <a:pt x="1723" y="8388"/>
                    <a:pt x="1834" y="8388"/>
                  </a:cubicBezTo>
                  <a:cubicBezTo>
                    <a:pt x="1978" y="8388"/>
                    <a:pt x="2009" y="8457"/>
                    <a:pt x="2034" y="8539"/>
                  </a:cubicBezTo>
                  <a:cubicBezTo>
                    <a:pt x="2088" y="8674"/>
                    <a:pt x="2115" y="8791"/>
                    <a:pt x="1431" y="9034"/>
                  </a:cubicBezTo>
                  <a:cubicBezTo>
                    <a:pt x="1126" y="9151"/>
                    <a:pt x="802" y="9250"/>
                    <a:pt x="478" y="9331"/>
                  </a:cubicBezTo>
                  <a:cubicBezTo>
                    <a:pt x="784" y="9537"/>
                    <a:pt x="1081" y="9753"/>
                    <a:pt x="1368" y="9987"/>
                  </a:cubicBezTo>
                  <a:cubicBezTo>
                    <a:pt x="1467" y="10077"/>
                    <a:pt x="1440" y="10239"/>
                    <a:pt x="1323" y="10302"/>
                  </a:cubicBezTo>
                  <a:cubicBezTo>
                    <a:pt x="415" y="10716"/>
                    <a:pt x="1629" y="10995"/>
                    <a:pt x="2025" y="11094"/>
                  </a:cubicBezTo>
                  <a:cubicBezTo>
                    <a:pt x="2133" y="11121"/>
                    <a:pt x="2196" y="11238"/>
                    <a:pt x="2169" y="11346"/>
                  </a:cubicBezTo>
                  <a:cubicBezTo>
                    <a:pt x="2160" y="11382"/>
                    <a:pt x="2133" y="11409"/>
                    <a:pt x="2124" y="11445"/>
                  </a:cubicBezTo>
                  <a:cubicBezTo>
                    <a:pt x="2420" y="11295"/>
                    <a:pt x="2587" y="11241"/>
                    <a:pt x="2688" y="11241"/>
                  </a:cubicBezTo>
                  <a:cubicBezTo>
                    <a:pt x="2786" y="11241"/>
                    <a:pt x="2822" y="11293"/>
                    <a:pt x="2853" y="11355"/>
                  </a:cubicBezTo>
                  <a:cubicBezTo>
                    <a:pt x="2925" y="11481"/>
                    <a:pt x="2952" y="11598"/>
                    <a:pt x="2376" y="11922"/>
                  </a:cubicBezTo>
                  <a:cubicBezTo>
                    <a:pt x="3114" y="11760"/>
                    <a:pt x="3852" y="11598"/>
                    <a:pt x="4581" y="11427"/>
                  </a:cubicBezTo>
                  <a:cubicBezTo>
                    <a:pt x="3906" y="10266"/>
                    <a:pt x="2889" y="8431"/>
                    <a:pt x="2259" y="6739"/>
                  </a:cubicBezTo>
                  <a:cubicBezTo>
                    <a:pt x="1926" y="5822"/>
                    <a:pt x="1692" y="4958"/>
                    <a:pt x="1683" y="4220"/>
                  </a:cubicBezTo>
                  <a:cubicBezTo>
                    <a:pt x="1683" y="4076"/>
                    <a:pt x="1692" y="3932"/>
                    <a:pt x="1719" y="3788"/>
                  </a:cubicBezTo>
                  <a:cubicBezTo>
                    <a:pt x="1764" y="3410"/>
                    <a:pt x="1917" y="3059"/>
                    <a:pt x="2160" y="2762"/>
                  </a:cubicBezTo>
                  <a:cubicBezTo>
                    <a:pt x="2379" y="2509"/>
                    <a:pt x="2700" y="2357"/>
                    <a:pt x="3040" y="2357"/>
                  </a:cubicBezTo>
                  <a:cubicBezTo>
                    <a:pt x="3049" y="2357"/>
                    <a:pt x="3059" y="2357"/>
                    <a:pt x="3069" y="2358"/>
                  </a:cubicBezTo>
                  <a:cubicBezTo>
                    <a:pt x="3474" y="2358"/>
                    <a:pt x="3915" y="2528"/>
                    <a:pt x="4383" y="2861"/>
                  </a:cubicBezTo>
                  <a:cubicBezTo>
                    <a:pt x="4949" y="3293"/>
                    <a:pt x="5453" y="3806"/>
                    <a:pt x="5885" y="4382"/>
                  </a:cubicBezTo>
                  <a:cubicBezTo>
                    <a:pt x="6857" y="5651"/>
                    <a:pt x="7937" y="7567"/>
                    <a:pt x="9043" y="10275"/>
                  </a:cubicBezTo>
                  <a:cubicBezTo>
                    <a:pt x="10195" y="9951"/>
                    <a:pt x="11293" y="9618"/>
                    <a:pt x="12345" y="9268"/>
                  </a:cubicBezTo>
                  <a:cubicBezTo>
                    <a:pt x="12227" y="9232"/>
                    <a:pt x="12056" y="9221"/>
                    <a:pt x="11875" y="9221"/>
                  </a:cubicBezTo>
                  <a:cubicBezTo>
                    <a:pt x="11545" y="9221"/>
                    <a:pt x="11183" y="9259"/>
                    <a:pt x="11050" y="9259"/>
                  </a:cubicBezTo>
                  <a:cubicBezTo>
                    <a:pt x="10870" y="9250"/>
                    <a:pt x="10789" y="9034"/>
                    <a:pt x="10906" y="8908"/>
                  </a:cubicBezTo>
                  <a:cubicBezTo>
                    <a:pt x="10987" y="8791"/>
                    <a:pt x="11077" y="8665"/>
                    <a:pt x="11158" y="8548"/>
                  </a:cubicBezTo>
                  <a:cubicBezTo>
                    <a:pt x="10762" y="8548"/>
                    <a:pt x="10375" y="8620"/>
                    <a:pt x="9970" y="8647"/>
                  </a:cubicBezTo>
                  <a:cubicBezTo>
                    <a:pt x="9808" y="8638"/>
                    <a:pt x="9718" y="8476"/>
                    <a:pt x="9790" y="8341"/>
                  </a:cubicBezTo>
                  <a:cubicBezTo>
                    <a:pt x="9880" y="8152"/>
                    <a:pt x="9952" y="7981"/>
                    <a:pt x="10033" y="7801"/>
                  </a:cubicBezTo>
                  <a:cubicBezTo>
                    <a:pt x="9835" y="7792"/>
                    <a:pt x="9628" y="7774"/>
                    <a:pt x="9421" y="7765"/>
                  </a:cubicBezTo>
                  <a:cubicBezTo>
                    <a:pt x="9349" y="7756"/>
                    <a:pt x="9286" y="7720"/>
                    <a:pt x="9250" y="7657"/>
                  </a:cubicBezTo>
                  <a:cubicBezTo>
                    <a:pt x="9132" y="7724"/>
                    <a:pt x="9052" y="7750"/>
                    <a:pt x="8994" y="7750"/>
                  </a:cubicBezTo>
                  <a:cubicBezTo>
                    <a:pt x="8919" y="7750"/>
                    <a:pt x="8881" y="7708"/>
                    <a:pt x="8845" y="7657"/>
                  </a:cubicBezTo>
                  <a:cubicBezTo>
                    <a:pt x="8755" y="7549"/>
                    <a:pt x="8701" y="7432"/>
                    <a:pt x="9331" y="6955"/>
                  </a:cubicBezTo>
                  <a:lnTo>
                    <a:pt x="9583" y="6775"/>
                  </a:lnTo>
                  <a:cubicBezTo>
                    <a:pt x="9610" y="6640"/>
                    <a:pt x="9511" y="6505"/>
                    <a:pt x="9376" y="6496"/>
                  </a:cubicBezTo>
                  <a:cubicBezTo>
                    <a:pt x="9340" y="6487"/>
                    <a:pt x="9313" y="6469"/>
                    <a:pt x="9286" y="6442"/>
                  </a:cubicBezTo>
                  <a:cubicBezTo>
                    <a:pt x="9214" y="6379"/>
                    <a:pt x="9169" y="6289"/>
                    <a:pt x="9151" y="6199"/>
                  </a:cubicBezTo>
                  <a:cubicBezTo>
                    <a:pt x="9088" y="5363"/>
                    <a:pt x="9268" y="5255"/>
                    <a:pt x="8422" y="4904"/>
                  </a:cubicBezTo>
                  <a:cubicBezTo>
                    <a:pt x="8413" y="4904"/>
                    <a:pt x="8404" y="4895"/>
                    <a:pt x="8395" y="4886"/>
                  </a:cubicBezTo>
                  <a:cubicBezTo>
                    <a:pt x="8123" y="5268"/>
                    <a:pt x="7985" y="5368"/>
                    <a:pt x="7888" y="5368"/>
                  </a:cubicBezTo>
                  <a:cubicBezTo>
                    <a:pt x="7841" y="5368"/>
                    <a:pt x="7804" y="5344"/>
                    <a:pt x="7766" y="5318"/>
                  </a:cubicBezTo>
                  <a:cubicBezTo>
                    <a:pt x="7640" y="5228"/>
                    <a:pt x="7559" y="5147"/>
                    <a:pt x="7964" y="4580"/>
                  </a:cubicBezTo>
                  <a:cubicBezTo>
                    <a:pt x="8171" y="4283"/>
                    <a:pt x="8395" y="4013"/>
                    <a:pt x="8647" y="3761"/>
                  </a:cubicBezTo>
                  <a:cubicBezTo>
                    <a:pt x="8692" y="3554"/>
                    <a:pt x="8656" y="3392"/>
                    <a:pt x="8467" y="3365"/>
                  </a:cubicBezTo>
                  <a:cubicBezTo>
                    <a:pt x="8286" y="3339"/>
                    <a:pt x="8101" y="3332"/>
                    <a:pt x="7916" y="3332"/>
                  </a:cubicBezTo>
                  <a:cubicBezTo>
                    <a:pt x="7650" y="3332"/>
                    <a:pt x="7382" y="3347"/>
                    <a:pt x="7118" y="3347"/>
                  </a:cubicBezTo>
                  <a:cubicBezTo>
                    <a:pt x="6965" y="3347"/>
                    <a:pt x="6866" y="3176"/>
                    <a:pt x="6938" y="3041"/>
                  </a:cubicBezTo>
                  <a:cubicBezTo>
                    <a:pt x="7037" y="2852"/>
                    <a:pt x="7118" y="2654"/>
                    <a:pt x="7181" y="2457"/>
                  </a:cubicBezTo>
                  <a:lnTo>
                    <a:pt x="7181" y="2457"/>
                  </a:lnTo>
                  <a:cubicBezTo>
                    <a:pt x="7073" y="2475"/>
                    <a:pt x="6956" y="2493"/>
                    <a:pt x="6848" y="2519"/>
                  </a:cubicBezTo>
                  <a:cubicBezTo>
                    <a:pt x="6776" y="2654"/>
                    <a:pt x="6686" y="2798"/>
                    <a:pt x="6596" y="2942"/>
                  </a:cubicBezTo>
                  <a:cubicBezTo>
                    <a:pt x="6344" y="3330"/>
                    <a:pt x="6214" y="3427"/>
                    <a:pt x="6116" y="3427"/>
                  </a:cubicBezTo>
                  <a:cubicBezTo>
                    <a:pt x="6071" y="3427"/>
                    <a:pt x="6033" y="3406"/>
                    <a:pt x="5993" y="3383"/>
                  </a:cubicBezTo>
                  <a:cubicBezTo>
                    <a:pt x="5867" y="3302"/>
                    <a:pt x="5777" y="3221"/>
                    <a:pt x="6146" y="2654"/>
                  </a:cubicBezTo>
                  <a:lnTo>
                    <a:pt x="6191" y="2591"/>
                  </a:lnTo>
                  <a:cubicBezTo>
                    <a:pt x="6074" y="2564"/>
                    <a:pt x="6002" y="2457"/>
                    <a:pt x="6038" y="2340"/>
                  </a:cubicBezTo>
                  <a:cubicBezTo>
                    <a:pt x="6389" y="1458"/>
                    <a:pt x="5345" y="1836"/>
                    <a:pt x="4913" y="1557"/>
                  </a:cubicBezTo>
                  <a:cubicBezTo>
                    <a:pt x="4716" y="1431"/>
                    <a:pt x="4751" y="1062"/>
                    <a:pt x="4823" y="747"/>
                  </a:cubicBezTo>
                  <a:lnTo>
                    <a:pt x="4823" y="747"/>
                  </a:lnTo>
                  <a:cubicBezTo>
                    <a:pt x="4680" y="828"/>
                    <a:pt x="4518" y="927"/>
                    <a:pt x="4356" y="1008"/>
                  </a:cubicBezTo>
                  <a:cubicBezTo>
                    <a:pt x="4258" y="1471"/>
                    <a:pt x="4168" y="1556"/>
                    <a:pt x="4062" y="1556"/>
                  </a:cubicBezTo>
                  <a:cubicBezTo>
                    <a:pt x="4041" y="1556"/>
                    <a:pt x="4019" y="1552"/>
                    <a:pt x="3996" y="1548"/>
                  </a:cubicBezTo>
                  <a:cubicBezTo>
                    <a:pt x="3897" y="1530"/>
                    <a:pt x="3816" y="1503"/>
                    <a:pt x="3816" y="1260"/>
                  </a:cubicBezTo>
                  <a:cubicBezTo>
                    <a:pt x="3683" y="1303"/>
                    <a:pt x="3556" y="1329"/>
                    <a:pt x="3438" y="1329"/>
                  </a:cubicBezTo>
                  <a:cubicBezTo>
                    <a:pt x="3235" y="1329"/>
                    <a:pt x="3059" y="1252"/>
                    <a:pt x="2934" y="1053"/>
                  </a:cubicBezTo>
                  <a:cubicBezTo>
                    <a:pt x="2831" y="1162"/>
                    <a:pt x="2719" y="1208"/>
                    <a:pt x="2602" y="1208"/>
                  </a:cubicBezTo>
                  <a:cubicBezTo>
                    <a:pt x="2370" y="1208"/>
                    <a:pt x="2117" y="1028"/>
                    <a:pt x="1872" y="801"/>
                  </a:cubicBezTo>
                  <a:cubicBezTo>
                    <a:pt x="1854" y="846"/>
                    <a:pt x="1827" y="882"/>
                    <a:pt x="1791" y="900"/>
                  </a:cubicBezTo>
                  <a:cubicBezTo>
                    <a:pt x="1755" y="927"/>
                    <a:pt x="1719" y="945"/>
                    <a:pt x="1674" y="945"/>
                  </a:cubicBezTo>
                  <a:cubicBezTo>
                    <a:pt x="1674" y="954"/>
                    <a:pt x="1683" y="972"/>
                    <a:pt x="1683" y="981"/>
                  </a:cubicBezTo>
                  <a:cubicBezTo>
                    <a:pt x="1716" y="1123"/>
                    <a:pt x="1604" y="1233"/>
                    <a:pt x="1484" y="1233"/>
                  </a:cubicBezTo>
                  <a:cubicBezTo>
                    <a:pt x="1438" y="1233"/>
                    <a:pt x="1391" y="1217"/>
                    <a:pt x="1350" y="1179"/>
                  </a:cubicBezTo>
                  <a:cubicBezTo>
                    <a:pt x="946" y="828"/>
                    <a:pt x="631" y="405"/>
                    <a:pt x="280" y="0"/>
                  </a:cubicBezTo>
                  <a:close/>
                </a:path>
              </a:pathLst>
            </a:custGeom>
            <a:solidFill>
              <a:srgbClr val="FFFFFF">
                <a:alpha val="46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2"/>
            <p:cNvSpPr/>
            <p:nvPr/>
          </p:nvSpPr>
          <p:spPr>
            <a:xfrm rot="422334">
              <a:off x="7878586" y="3629921"/>
              <a:ext cx="140434" cy="186326"/>
            </a:xfrm>
            <a:custGeom>
              <a:avLst/>
              <a:gdLst/>
              <a:ahLst/>
              <a:cxnLst/>
              <a:rect l="l" t="t" r="r" b="b"/>
              <a:pathLst>
                <a:path w="6362" h="8441" extrusionOk="0">
                  <a:moveTo>
                    <a:pt x="854" y="1"/>
                  </a:moveTo>
                  <a:cubicBezTo>
                    <a:pt x="657" y="1"/>
                    <a:pt x="471" y="89"/>
                    <a:pt x="351" y="235"/>
                  </a:cubicBezTo>
                  <a:cubicBezTo>
                    <a:pt x="171" y="460"/>
                    <a:pt x="63" y="721"/>
                    <a:pt x="36" y="1009"/>
                  </a:cubicBezTo>
                  <a:cubicBezTo>
                    <a:pt x="9" y="1126"/>
                    <a:pt x="0" y="1243"/>
                    <a:pt x="9" y="1360"/>
                  </a:cubicBezTo>
                  <a:cubicBezTo>
                    <a:pt x="9" y="1900"/>
                    <a:pt x="162" y="2611"/>
                    <a:pt x="432" y="3366"/>
                  </a:cubicBezTo>
                  <a:cubicBezTo>
                    <a:pt x="711" y="4167"/>
                    <a:pt x="1044" y="4959"/>
                    <a:pt x="1431" y="5715"/>
                  </a:cubicBezTo>
                  <a:cubicBezTo>
                    <a:pt x="1944" y="6767"/>
                    <a:pt x="2493" y="7739"/>
                    <a:pt x="2906" y="8441"/>
                  </a:cubicBezTo>
                  <a:cubicBezTo>
                    <a:pt x="4085" y="8153"/>
                    <a:pt x="5246" y="7865"/>
                    <a:pt x="6361" y="7550"/>
                  </a:cubicBezTo>
                  <a:cubicBezTo>
                    <a:pt x="4679" y="3447"/>
                    <a:pt x="3059" y="1234"/>
                    <a:pt x="1890" y="406"/>
                  </a:cubicBezTo>
                  <a:cubicBezTo>
                    <a:pt x="1490" y="128"/>
                    <a:pt x="1157" y="1"/>
                    <a:pt x="907" y="1"/>
                  </a:cubicBezTo>
                  <a:cubicBezTo>
                    <a:pt x="899" y="1"/>
                    <a:pt x="890" y="1"/>
                    <a:pt x="882" y="1"/>
                  </a:cubicBezTo>
                  <a:cubicBezTo>
                    <a:pt x="872" y="1"/>
                    <a:pt x="863" y="1"/>
                    <a:pt x="854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2"/>
            <p:cNvSpPr/>
            <p:nvPr/>
          </p:nvSpPr>
          <p:spPr>
            <a:xfrm rot="422334">
              <a:off x="7198564" y="3656349"/>
              <a:ext cx="77877" cy="45847"/>
            </a:xfrm>
            <a:custGeom>
              <a:avLst/>
              <a:gdLst/>
              <a:ahLst/>
              <a:cxnLst/>
              <a:rect l="l" t="t" r="r" b="b"/>
              <a:pathLst>
                <a:path w="3528" h="2077" extrusionOk="0">
                  <a:moveTo>
                    <a:pt x="2945" y="1"/>
                  </a:moveTo>
                  <a:cubicBezTo>
                    <a:pt x="2929" y="1"/>
                    <a:pt x="2913" y="2"/>
                    <a:pt x="2897" y="5"/>
                  </a:cubicBezTo>
                  <a:cubicBezTo>
                    <a:pt x="2654" y="14"/>
                    <a:pt x="2420" y="77"/>
                    <a:pt x="2204" y="194"/>
                  </a:cubicBezTo>
                  <a:cubicBezTo>
                    <a:pt x="1503" y="491"/>
                    <a:pt x="567" y="1130"/>
                    <a:pt x="180" y="1606"/>
                  </a:cubicBezTo>
                  <a:cubicBezTo>
                    <a:pt x="90" y="1696"/>
                    <a:pt x="27" y="1813"/>
                    <a:pt x="0" y="1948"/>
                  </a:cubicBezTo>
                  <a:lnTo>
                    <a:pt x="0" y="1966"/>
                  </a:lnTo>
                  <a:lnTo>
                    <a:pt x="36" y="1984"/>
                  </a:lnTo>
                  <a:cubicBezTo>
                    <a:pt x="63" y="2002"/>
                    <a:pt x="90" y="2020"/>
                    <a:pt x="126" y="2029"/>
                  </a:cubicBezTo>
                  <a:cubicBezTo>
                    <a:pt x="238" y="2059"/>
                    <a:pt x="350" y="2077"/>
                    <a:pt x="461" y="2077"/>
                  </a:cubicBezTo>
                  <a:cubicBezTo>
                    <a:pt x="485" y="2077"/>
                    <a:pt x="508" y="2076"/>
                    <a:pt x="531" y="2074"/>
                  </a:cubicBezTo>
                  <a:cubicBezTo>
                    <a:pt x="1161" y="2074"/>
                    <a:pt x="2150" y="1840"/>
                    <a:pt x="2798" y="1561"/>
                  </a:cubicBezTo>
                  <a:cubicBezTo>
                    <a:pt x="3023" y="1472"/>
                    <a:pt x="3230" y="1346"/>
                    <a:pt x="3410" y="1184"/>
                  </a:cubicBezTo>
                  <a:cubicBezTo>
                    <a:pt x="3482" y="1112"/>
                    <a:pt x="3527" y="1013"/>
                    <a:pt x="3527" y="905"/>
                  </a:cubicBezTo>
                  <a:cubicBezTo>
                    <a:pt x="3518" y="752"/>
                    <a:pt x="3473" y="608"/>
                    <a:pt x="3410" y="482"/>
                  </a:cubicBezTo>
                  <a:cubicBezTo>
                    <a:pt x="3356" y="347"/>
                    <a:pt x="3284" y="221"/>
                    <a:pt x="3194" y="113"/>
                  </a:cubicBezTo>
                  <a:cubicBezTo>
                    <a:pt x="3133" y="44"/>
                    <a:pt x="3039" y="1"/>
                    <a:pt x="2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2"/>
            <p:cNvSpPr/>
            <p:nvPr/>
          </p:nvSpPr>
          <p:spPr>
            <a:xfrm rot="422334">
              <a:off x="7465359" y="3423487"/>
              <a:ext cx="131317" cy="86022"/>
            </a:xfrm>
            <a:custGeom>
              <a:avLst/>
              <a:gdLst/>
              <a:ahLst/>
              <a:cxnLst/>
              <a:rect l="l" t="t" r="r" b="b"/>
              <a:pathLst>
                <a:path w="5949" h="3897" extrusionOk="0">
                  <a:moveTo>
                    <a:pt x="4608" y="0"/>
                  </a:moveTo>
                  <a:cubicBezTo>
                    <a:pt x="4572" y="18"/>
                    <a:pt x="4536" y="36"/>
                    <a:pt x="4509" y="54"/>
                  </a:cubicBezTo>
                  <a:cubicBezTo>
                    <a:pt x="4401" y="117"/>
                    <a:pt x="4266" y="216"/>
                    <a:pt x="4095" y="342"/>
                  </a:cubicBezTo>
                  <a:cubicBezTo>
                    <a:pt x="3771" y="594"/>
                    <a:pt x="3339" y="945"/>
                    <a:pt x="2880" y="1341"/>
                  </a:cubicBezTo>
                  <a:cubicBezTo>
                    <a:pt x="1962" y="2124"/>
                    <a:pt x="910" y="3069"/>
                    <a:pt x="217" y="3698"/>
                  </a:cubicBezTo>
                  <a:lnTo>
                    <a:pt x="1" y="3896"/>
                  </a:lnTo>
                  <a:cubicBezTo>
                    <a:pt x="424" y="3860"/>
                    <a:pt x="982" y="3815"/>
                    <a:pt x="1593" y="3743"/>
                  </a:cubicBezTo>
                  <a:cubicBezTo>
                    <a:pt x="2871" y="3608"/>
                    <a:pt x="4383" y="3419"/>
                    <a:pt x="5282" y="3194"/>
                  </a:cubicBezTo>
                  <a:cubicBezTo>
                    <a:pt x="5480" y="3149"/>
                    <a:pt x="5678" y="3087"/>
                    <a:pt x="5867" y="2997"/>
                  </a:cubicBezTo>
                  <a:cubicBezTo>
                    <a:pt x="5894" y="2988"/>
                    <a:pt x="5921" y="2979"/>
                    <a:pt x="5948" y="2961"/>
                  </a:cubicBezTo>
                  <a:cubicBezTo>
                    <a:pt x="5930" y="2781"/>
                    <a:pt x="5894" y="2601"/>
                    <a:pt x="5831" y="2430"/>
                  </a:cubicBezTo>
                  <a:cubicBezTo>
                    <a:pt x="5741" y="2142"/>
                    <a:pt x="5642" y="1854"/>
                    <a:pt x="5525" y="1584"/>
                  </a:cubicBezTo>
                  <a:cubicBezTo>
                    <a:pt x="5273" y="990"/>
                    <a:pt x="4950" y="387"/>
                    <a:pt x="4716" y="108"/>
                  </a:cubicBezTo>
                  <a:cubicBezTo>
                    <a:pt x="4689" y="72"/>
                    <a:pt x="4653" y="36"/>
                    <a:pt x="46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2"/>
            <p:cNvSpPr/>
            <p:nvPr/>
          </p:nvSpPr>
          <p:spPr>
            <a:xfrm rot="422334">
              <a:off x="8194432" y="3480703"/>
              <a:ext cx="22670" cy="19359"/>
            </a:xfrm>
            <a:custGeom>
              <a:avLst/>
              <a:gdLst/>
              <a:ahLst/>
              <a:cxnLst/>
              <a:rect l="l" t="t" r="r" b="b"/>
              <a:pathLst>
                <a:path w="1027" h="877" extrusionOk="0">
                  <a:moveTo>
                    <a:pt x="811" y="0"/>
                  </a:moveTo>
                  <a:cubicBezTo>
                    <a:pt x="801" y="0"/>
                    <a:pt x="792" y="1"/>
                    <a:pt x="783" y="2"/>
                  </a:cubicBezTo>
                  <a:cubicBezTo>
                    <a:pt x="612" y="11"/>
                    <a:pt x="450" y="74"/>
                    <a:pt x="315" y="182"/>
                  </a:cubicBezTo>
                  <a:cubicBezTo>
                    <a:pt x="144" y="299"/>
                    <a:pt x="28" y="479"/>
                    <a:pt x="10" y="686"/>
                  </a:cubicBezTo>
                  <a:cubicBezTo>
                    <a:pt x="1" y="722"/>
                    <a:pt x="19" y="767"/>
                    <a:pt x="37" y="793"/>
                  </a:cubicBezTo>
                  <a:cubicBezTo>
                    <a:pt x="84" y="849"/>
                    <a:pt x="145" y="876"/>
                    <a:pt x="214" y="876"/>
                  </a:cubicBezTo>
                  <a:cubicBezTo>
                    <a:pt x="223" y="876"/>
                    <a:pt x="233" y="876"/>
                    <a:pt x="243" y="874"/>
                  </a:cubicBezTo>
                  <a:cubicBezTo>
                    <a:pt x="414" y="865"/>
                    <a:pt x="576" y="802"/>
                    <a:pt x="711" y="695"/>
                  </a:cubicBezTo>
                  <a:cubicBezTo>
                    <a:pt x="918" y="533"/>
                    <a:pt x="1026" y="317"/>
                    <a:pt x="1017" y="191"/>
                  </a:cubicBezTo>
                  <a:cubicBezTo>
                    <a:pt x="1017" y="155"/>
                    <a:pt x="1008" y="110"/>
                    <a:pt x="981" y="83"/>
                  </a:cubicBezTo>
                  <a:cubicBezTo>
                    <a:pt x="942" y="28"/>
                    <a:pt x="875" y="0"/>
                    <a:pt x="8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2"/>
            <p:cNvSpPr/>
            <p:nvPr/>
          </p:nvSpPr>
          <p:spPr>
            <a:xfrm rot="422334">
              <a:off x="8126951" y="3450700"/>
              <a:ext cx="202395" cy="181933"/>
            </a:xfrm>
            <a:custGeom>
              <a:avLst/>
              <a:gdLst/>
              <a:ahLst/>
              <a:cxnLst/>
              <a:rect l="l" t="t" r="r" b="b"/>
              <a:pathLst>
                <a:path w="9169" h="8242" extrusionOk="0">
                  <a:moveTo>
                    <a:pt x="3591" y="1088"/>
                  </a:moveTo>
                  <a:cubicBezTo>
                    <a:pt x="3779" y="1088"/>
                    <a:pt x="3965" y="1177"/>
                    <a:pt x="4085" y="1323"/>
                  </a:cubicBezTo>
                  <a:cubicBezTo>
                    <a:pt x="4166" y="1431"/>
                    <a:pt x="4202" y="1557"/>
                    <a:pt x="4202" y="1692"/>
                  </a:cubicBezTo>
                  <a:cubicBezTo>
                    <a:pt x="4202" y="1998"/>
                    <a:pt x="4022" y="2294"/>
                    <a:pt x="3734" y="2519"/>
                  </a:cubicBezTo>
                  <a:cubicBezTo>
                    <a:pt x="3527" y="2681"/>
                    <a:pt x="3275" y="2771"/>
                    <a:pt x="3014" y="2780"/>
                  </a:cubicBezTo>
                  <a:cubicBezTo>
                    <a:pt x="3005" y="2781"/>
                    <a:pt x="2996" y="2781"/>
                    <a:pt x="2987" y="2781"/>
                  </a:cubicBezTo>
                  <a:cubicBezTo>
                    <a:pt x="2799" y="2781"/>
                    <a:pt x="2613" y="2692"/>
                    <a:pt x="2493" y="2546"/>
                  </a:cubicBezTo>
                  <a:cubicBezTo>
                    <a:pt x="2412" y="2438"/>
                    <a:pt x="2367" y="2312"/>
                    <a:pt x="2376" y="2178"/>
                  </a:cubicBezTo>
                  <a:cubicBezTo>
                    <a:pt x="2394" y="1854"/>
                    <a:pt x="2574" y="1548"/>
                    <a:pt x="2853" y="1359"/>
                  </a:cubicBezTo>
                  <a:lnTo>
                    <a:pt x="2844" y="1359"/>
                  </a:lnTo>
                  <a:cubicBezTo>
                    <a:pt x="3050" y="1197"/>
                    <a:pt x="3302" y="1098"/>
                    <a:pt x="3563" y="1089"/>
                  </a:cubicBezTo>
                  <a:cubicBezTo>
                    <a:pt x="3572" y="1088"/>
                    <a:pt x="3581" y="1088"/>
                    <a:pt x="3591" y="1088"/>
                  </a:cubicBezTo>
                  <a:close/>
                  <a:moveTo>
                    <a:pt x="3968" y="0"/>
                  </a:moveTo>
                  <a:cubicBezTo>
                    <a:pt x="2259" y="54"/>
                    <a:pt x="729" y="1062"/>
                    <a:pt x="0" y="2600"/>
                  </a:cubicBezTo>
                  <a:cubicBezTo>
                    <a:pt x="279" y="2789"/>
                    <a:pt x="540" y="3014"/>
                    <a:pt x="774" y="3257"/>
                  </a:cubicBezTo>
                  <a:cubicBezTo>
                    <a:pt x="1701" y="4220"/>
                    <a:pt x="2214" y="5498"/>
                    <a:pt x="2205" y="6838"/>
                  </a:cubicBezTo>
                  <a:lnTo>
                    <a:pt x="2205" y="6955"/>
                  </a:lnTo>
                  <a:cubicBezTo>
                    <a:pt x="2835" y="6685"/>
                    <a:pt x="3509" y="6550"/>
                    <a:pt x="4193" y="6550"/>
                  </a:cubicBezTo>
                  <a:cubicBezTo>
                    <a:pt x="5597" y="6550"/>
                    <a:pt x="6937" y="7126"/>
                    <a:pt x="7909" y="8134"/>
                  </a:cubicBezTo>
                  <a:cubicBezTo>
                    <a:pt x="7936" y="8170"/>
                    <a:pt x="7972" y="8206"/>
                    <a:pt x="7999" y="8242"/>
                  </a:cubicBezTo>
                  <a:cubicBezTo>
                    <a:pt x="8755" y="7387"/>
                    <a:pt x="9169" y="6289"/>
                    <a:pt x="9169" y="5156"/>
                  </a:cubicBezTo>
                  <a:cubicBezTo>
                    <a:pt x="9169" y="3914"/>
                    <a:pt x="8656" y="2627"/>
                    <a:pt x="7765" y="1647"/>
                  </a:cubicBezTo>
                  <a:cubicBezTo>
                    <a:pt x="6847" y="603"/>
                    <a:pt x="5525" y="9"/>
                    <a:pt x="413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62000">
                  <a:schemeClr val="accent6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2"/>
            <p:cNvSpPr/>
            <p:nvPr/>
          </p:nvSpPr>
          <p:spPr>
            <a:xfrm rot="422334">
              <a:off x="7436152" y="3560724"/>
              <a:ext cx="144209" cy="78274"/>
            </a:xfrm>
            <a:custGeom>
              <a:avLst/>
              <a:gdLst/>
              <a:ahLst/>
              <a:cxnLst/>
              <a:rect l="l" t="t" r="r" b="b"/>
              <a:pathLst>
                <a:path w="6533" h="3546" extrusionOk="0">
                  <a:moveTo>
                    <a:pt x="0" y="1"/>
                  </a:moveTo>
                  <a:cubicBezTo>
                    <a:pt x="252" y="199"/>
                    <a:pt x="567" y="432"/>
                    <a:pt x="918" y="693"/>
                  </a:cubicBezTo>
                  <a:cubicBezTo>
                    <a:pt x="1791" y="1341"/>
                    <a:pt x="2897" y="2142"/>
                    <a:pt x="3824" y="2727"/>
                  </a:cubicBezTo>
                  <a:cubicBezTo>
                    <a:pt x="4436" y="3123"/>
                    <a:pt x="4985" y="3420"/>
                    <a:pt x="5282" y="3519"/>
                  </a:cubicBezTo>
                  <a:cubicBezTo>
                    <a:pt x="5327" y="3537"/>
                    <a:pt x="5372" y="3546"/>
                    <a:pt x="5417" y="3546"/>
                  </a:cubicBezTo>
                  <a:cubicBezTo>
                    <a:pt x="5507" y="3483"/>
                    <a:pt x="5579" y="3393"/>
                    <a:pt x="5642" y="3303"/>
                  </a:cubicBezTo>
                  <a:cubicBezTo>
                    <a:pt x="5758" y="3114"/>
                    <a:pt x="5857" y="2916"/>
                    <a:pt x="5938" y="2709"/>
                  </a:cubicBezTo>
                  <a:cubicBezTo>
                    <a:pt x="6145" y="2223"/>
                    <a:pt x="6307" y="1710"/>
                    <a:pt x="6424" y="1188"/>
                  </a:cubicBezTo>
                  <a:cubicBezTo>
                    <a:pt x="6487" y="918"/>
                    <a:pt x="6523" y="648"/>
                    <a:pt x="6532" y="378"/>
                  </a:cubicBezTo>
                  <a:cubicBezTo>
                    <a:pt x="6532" y="333"/>
                    <a:pt x="6532" y="289"/>
                    <a:pt x="6523" y="244"/>
                  </a:cubicBezTo>
                  <a:cubicBezTo>
                    <a:pt x="6496" y="244"/>
                    <a:pt x="6460" y="235"/>
                    <a:pt x="6415" y="226"/>
                  </a:cubicBezTo>
                  <a:cubicBezTo>
                    <a:pt x="6280" y="199"/>
                    <a:pt x="6100" y="181"/>
                    <a:pt x="5884" y="163"/>
                  </a:cubicBezTo>
                  <a:cubicBezTo>
                    <a:pt x="5435" y="127"/>
                    <a:pt x="4841" y="100"/>
                    <a:pt x="4193" y="73"/>
                  </a:cubicBezTo>
                  <a:cubicBezTo>
                    <a:pt x="2897" y="28"/>
                    <a:pt x="1377" y="10"/>
                    <a:pt x="3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2"/>
            <p:cNvSpPr/>
            <p:nvPr/>
          </p:nvSpPr>
          <p:spPr>
            <a:xfrm rot="422334">
              <a:off x="7177398" y="3598806"/>
              <a:ext cx="49269" cy="38364"/>
            </a:xfrm>
            <a:custGeom>
              <a:avLst/>
              <a:gdLst/>
              <a:ahLst/>
              <a:cxnLst/>
              <a:rect l="l" t="t" r="r" b="b"/>
              <a:pathLst>
                <a:path w="2232" h="1738" extrusionOk="0">
                  <a:moveTo>
                    <a:pt x="1899" y="1"/>
                  </a:moveTo>
                  <a:cubicBezTo>
                    <a:pt x="1827" y="1"/>
                    <a:pt x="1638" y="55"/>
                    <a:pt x="1341" y="280"/>
                  </a:cubicBezTo>
                  <a:cubicBezTo>
                    <a:pt x="900" y="603"/>
                    <a:pt x="333" y="1179"/>
                    <a:pt x="90" y="1548"/>
                  </a:cubicBezTo>
                  <a:cubicBezTo>
                    <a:pt x="54" y="1611"/>
                    <a:pt x="27" y="1674"/>
                    <a:pt x="0" y="1737"/>
                  </a:cubicBezTo>
                  <a:cubicBezTo>
                    <a:pt x="108" y="1737"/>
                    <a:pt x="216" y="1710"/>
                    <a:pt x="324" y="1674"/>
                  </a:cubicBezTo>
                  <a:cubicBezTo>
                    <a:pt x="486" y="1620"/>
                    <a:pt x="648" y="1548"/>
                    <a:pt x="810" y="1476"/>
                  </a:cubicBezTo>
                  <a:cubicBezTo>
                    <a:pt x="1152" y="1314"/>
                    <a:pt x="1485" y="1116"/>
                    <a:pt x="1800" y="891"/>
                  </a:cubicBezTo>
                  <a:cubicBezTo>
                    <a:pt x="1935" y="801"/>
                    <a:pt x="2061" y="684"/>
                    <a:pt x="2160" y="558"/>
                  </a:cubicBezTo>
                  <a:cubicBezTo>
                    <a:pt x="2205" y="513"/>
                    <a:pt x="2232" y="459"/>
                    <a:pt x="2232" y="396"/>
                  </a:cubicBezTo>
                  <a:cubicBezTo>
                    <a:pt x="2232" y="370"/>
                    <a:pt x="2223" y="343"/>
                    <a:pt x="2214" y="316"/>
                  </a:cubicBezTo>
                  <a:cubicBezTo>
                    <a:pt x="2187" y="262"/>
                    <a:pt x="2160" y="217"/>
                    <a:pt x="2124" y="181"/>
                  </a:cubicBezTo>
                  <a:cubicBezTo>
                    <a:pt x="2088" y="127"/>
                    <a:pt x="2043" y="73"/>
                    <a:pt x="1998" y="37"/>
                  </a:cubicBezTo>
                  <a:cubicBezTo>
                    <a:pt x="1971" y="10"/>
                    <a:pt x="1935" y="1"/>
                    <a:pt x="18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2"/>
            <p:cNvSpPr/>
            <p:nvPr/>
          </p:nvSpPr>
          <p:spPr>
            <a:xfrm rot="422334">
              <a:off x="7320476" y="3337929"/>
              <a:ext cx="320181" cy="486022"/>
            </a:xfrm>
            <a:custGeom>
              <a:avLst/>
              <a:gdLst/>
              <a:ahLst/>
              <a:cxnLst/>
              <a:rect l="l" t="t" r="r" b="b"/>
              <a:pathLst>
                <a:path w="14505" h="22018" extrusionOk="0">
                  <a:moveTo>
                    <a:pt x="10510" y="3105"/>
                  </a:moveTo>
                  <a:cubicBezTo>
                    <a:pt x="10627" y="3114"/>
                    <a:pt x="10726" y="3150"/>
                    <a:pt x="10816" y="3222"/>
                  </a:cubicBezTo>
                  <a:cubicBezTo>
                    <a:pt x="10897" y="3284"/>
                    <a:pt x="10969" y="3356"/>
                    <a:pt x="11031" y="3437"/>
                  </a:cubicBezTo>
                  <a:cubicBezTo>
                    <a:pt x="11184" y="3635"/>
                    <a:pt x="11328" y="3851"/>
                    <a:pt x="11445" y="4076"/>
                  </a:cubicBezTo>
                  <a:cubicBezTo>
                    <a:pt x="11733" y="4607"/>
                    <a:pt x="11976" y="5156"/>
                    <a:pt x="12165" y="5732"/>
                  </a:cubicBezTo>
                  <a:cubicBezTo>
                    <a:pt x="12273" y="6020"/>
                    <a:pt x="12345" y="6317"/>
                    <a:pt x="12363" y="6632"/>
                  </a:cubicBezTo>
                  <a:lnTo>
                    <a:pt x="12363" y="6668"/>
                  </a:lnTo>
                  <a:cubicBezTo>
                    <a:pt x="12363" y="6740"/>
                    <a:pt x="12336" y="6802"/>
                    <a:pt x="12300" y="6865"/>
                  </a:cubicBezTo>
                  <a:cubicBezTo>
                    <a:pt x="12264" y="6910"/>
                    <a:pt x="12228" y="6946"/>
                    <a:pt x="12183" y="6982"/>
                  </a:cubicBezTo>
                  <a:cubicBezTo>
                    <a:pt x="12102" y="7045"/>
                    <a:pt x="12003" y="7099"/>
                    <a:pt x="11904" y="7135"/>
                  </a:cubicBezTo>
                  <a:cubicBezTo>
                    <a:pt x="11634" y="7243"/>
                    <a:pt x="11355" y="7324"/>
                    <a:pt x="11067" y="7378"/>
                  </a:cubicBezTo>
                  <a:cubicBezTo>
                    <a:pt x="10402" y="7522"/>
                    <a:pt x="9538" y="7657"/>
                    <a:pt x="8665" y="7756"/>
                  </a:cubicBezTo>
                  <a:cubicBezTo>
                    <a:pt x="6938" y="7972"/>
                    <a:pt x="5210" y="8098"/>
                    <a:pt x="5210" y="8098"/>
                  </a:cubicBezTo>
                  <a:cubicBezTo>
                    <a:pt x="5203" y="8099"/>
                    <a:pt x="5196" y="8099"/>
                    <a:pt x="5190" y="8099"/>
                  </a:cubicBezTo>
                  <a:cubicBezTo>
                    <a:pt x="5089" y="8099"/>
                    <a:pt x="4992" y="8038"/>
                    <a:pt x="4958" y="7945"/>
                  </a:cubicBezTo>
                  <a:cubicBezTo>
                    <a:pt x="4913" y="7846"/>
                    <a:pt x="4940" y="7729"/>
                    <a:pt x="5012" y="7657"/>
                  </a:cubicBezTo>
                  <a:cubicBezTo>
                    <a:pt x="5012" y="7657"/>
                    <a:pt x="5894" y="6847"/>
                    <a:pt x="6929" y="5921"/>
                  </a:cubicBezTo>
                  <a:cubicBezTo>
                    <a:pt x="7963" y="4994"/>
                    <a:pt x="9178" y="3941"/>
                    <a:pt x="9871" y="3437"/>
                  </a:cubicBezTo>
                  <a:cubicBezTo>
                    <a:pt x="10024" y="3320"/>
                    <a:pt x="10195" y="3222"/>
                    <a:pt x="10366" y="3141"/>
                  </a:cubicBezTo>
                  <a:cubicBezTo>
                    <a:pt x="10411" y="3123"/>
                    <a:pt x="10465" y="3114"/>
                    <a:pt x="10510" y="3105"/>
                  </a:cubicBezTo>
                  <a:close/>
                  <a:moveTo>
                    <a:pt x="4580" y="9421"/>
                  </a:moveTo>
                  <a:cubicBezTo>
                    <a:pt x="4580" y="9421"/>
                    <a:pt x="7882" y="9421"/>
                    <a:pt x="10114" y="9520"/>
                  </a:cubicBezTo>
                  <a:cubicBezTo>
                    <a:pt x="10690" y="9538"/>
                    <a:pt x="11265" y="9583"/>
                    <a:pt x="11832" y="9655"/>
                  </a:cubicBezTo>
                  <a:cubicBezTo>
                    <a:pt x="11922" y="9673"/>
                    <a:pt x="12003" y="9691"/>
                    <a:pt x="12084" y="9718"/>
                  </a:cubicBezTo>
                  <a:cubicBezTo>
                    <a:pt x="12129" y="9736"/>
                    <a:pt x="12174" y="9763"/>
                    <a:pt x="12219" y="9790"/>
                  </a:cubicBezTo>
                  <a:cubicBezTo>
                    <a:pt x="12282" y="9862"/>
                    <a:pt x="12336" y="9952"/>
                    <a:pt x="12354" y="10051"/>
                  </a:cubicBezTo>
                  <a:cubicBezTo>
                    <a:pt x="12372" y="10132"/>
                    <a:pt x="12381" y="10222"/>
                    <a:pt x="12381" y="10311"/>
                  </a:cubicBezTo>
                  <a:cubicBezTo>
                    <a:pt x="12354" y="10734"/>
                    <a:pt x="12291" y="11157"/>
                    <a:pt x="12174" y="11562"/>
                  </a:cubicBezTo>
                  <a:cubicBezTo>
                    <a:pt x="12048" y="12039"/>
                    <a:pt x="11886" y="12516"/>
                    <a:pt x="11688" y="12966"/>
                  </a:cubicBezTo>
                  <a:cubicBezTo>
                    <a:pt x="11580" y="13227"/>
                    <a:pt x="11445" y="13461"/>
                    <a:pt x="11274" y="13686"/>
                  </a:cubicBezTo>
                  <a:cubicBezTo>
                    <a:pt x="11193" y="13793"/>
                    <a:pt x="11085" y="13883"/>
                    <a:pt x="10969" y="13946"/>
                  </a:cubicBezTo>
                  <a:cubicBezTo>
                    <a:pt x="10906" y="13973"/>
                    <a:pt x="10834" y="13991"/>
                    <a:pt x="10762" y="13991"/>
                  </a:cubicBezTo>
                  <a:cubicBezTo>
                    <a:pt x="10654" y="13991"/>
                    <a:pt x="10555" y="13964"/>
                    <a:pt x="10447" y="13928"/>
                  </a:cubicBezTo>
                  <a:cubicBezTo>
                    <a:pt x="10330" y="13892"/>
                    <a:pt x="10213" y="13847"/>
                    <a:pt x="10105" y="13793"/>
                  </a:cubicBezTo>
                  <a:cubicBezTo>
                    <a:pt x="9808" y="13650"/>
                    <a:pt x="9520" y="13488"/>
                    <a:pt x="9241" y="13317"/>
                  </a:cubicBezTo>
                  <a:cubicBezTo>
                    <a:pt x="8611" y="12930"/>
                    <a:pt x="7864" y="12417"/>
                    <a:pt x="7154" y="11913"/>
                  </a:cubicBezTo>
                  <a:cubicBezTo>
                    <a:pt x="5723" y="10896"/>
                    <a:pt x="4427" y="9880"/>
                    <a:pt x="4418" y="9880"/>
                  </a:cubicBezTo>
                  <a:cubicBezTo>
                    <a:pt x="4229" y="9727"/>
                    <a:pt x="4337" y="9421"/>
                    <a:pt x="4580" y="9421"/>
                  </a:cubicBezTo>
                  <a:close/>
                  <a:moveTo>
                    <a:pt x="10708" y="0"/>
                  </a:moveTo>
                  <a:lnTo>
                    <a:pt x="1" y="9448"/>
                  </a:lnTo>
                  <a:cubicBezTo>
                    <a:pt x="91" y="9520"/>
                    <a:pt x="181" y="9583"/>
                    <a:pt x="262" y="9655"/>
                  </a:cubicBezTo>
                  <a:cubicBezTo>
                    <a:pt x="1485" y="10698"/>
                    <a:pt x="2556" y="11913"/>
                    <a:pt x="3429" y="13263"/>
                  </a:cubicBezTo>
                  <a:cubicBezTo>
                    <a:pt x="3105" y="12228"/>
                    <a:pt x="2871" y="11454"/>
                    <a:pt x="2871" y="11445"/>
                  </a:cubicBezTo>
                  <a:cubicBezTo>
                    <a:pt x="2817" y="11269"/>
                    <a:pt x="2956" y="11124"/>
                    <a:pt x="3113" y="11124"/>
                  </a:cubicBezTo>
                  <a:cubicBezTo>
                    <a:pt x="3164" y="11124"/>
                    <a:pt x="3218" y="11140"/>
                    <a:pt x="3267" y="11175"/>
                  </a:cubicBezTo>
                  <a:cubicBezTo>
                    <a:pt x="3267" y="11175"/>
                    <a:pt x="5993" y="13173"/>
                    <a:pt x="7738" y="14567"/>
                  </a:cubicBezTo>
                  <a:cubicBezTo>
                    <a:pt x="8188" y="14918"/>
                    <a:pt x="8620" y="15296"/>
                    <a:pt x="9034" y="15692"/>
                  </a:cubicBezTo>
                  <a:cubicBezTo>
                    <a:pt x="9088" y="15746"/>
                    <a:pt x="9142" y="15818"/>
                    <a:pt x="9187" y="15890"/>
                  </a:cubicBezTo>
                  <a:cubicBezTo>
                    <a:pt x="9223" y="15935"/>
                    <a:pt x="9241" y="15998"/>
                    <a:pt x="9241" y="16061"/>
                  </a:cubicBezTo>
                  <a:cubicBezTo>
                    <a:pt x="9241" y="16124"/>
                    <a:pt x="9223" y="16187"/>
                    <a:pt x="9196" y="16250"/>
                  </a:cubicBezTo>
                  <a:cubicBezTo>
                    <a:pt x="9169" y="16295"/>
                    <a:pt x="9142" y="16340"/>
                    <a:pt x="9106" y="16385"/>
                  </a:cubicBezTo>
                  <a:cubicBezTo>
                    <a:pt x="9034" y="16484"/>
                    <a:pt x="8944" y="16583"/>
                    <a:pt x="8854" y="16673"/>
                  </a:cubicBezTo>
                  <a:cubicBezTo>
                    <a:pt x="8611" y="16907"/>
                    <a:pt x="8350" y="17132"/>
                    <a:pt x="8080" y="17347"/>
                  </a:cubicBezTo>
                  <a:cubicBezTo>
                    <a:pt x="7487" y="17824"/>
                    <a:pt x="6785" y="18310"/>
                    <a:pt x="6290" y="18544"/>
                  </a:cubicBezTo>
                  <a:cubicBezTo>
                    <a:pt x="6173" y="18616"/>
                    <a:pt x="6038" y="18661"/>
                    <a:pt x="5903" y="18688"/>
                  </a:cubicBezTo>
                  <a:lnTo>
                    <a:pt x="5849" y="18688"/>
                  </a:lnTo>
                  <a:cubicBezTo>
                    <a:pt x="6146" y="19777"/>
                    <a:pt x="6362" y="20892"/>
                    <a:pt x="6488" y="22017"/>
                  </a:cubicBezTo>
                  <a:cubicBezTo>
                    <a:pt x="7522" y="21468"/>
                    <a:pt x="8521" y="20838"/>
                    <a:pt x="9466" y="20137"/>
                  </a:cubicBezTo>
                  <a:cubicBezTo>
                    <a:pt x="9826" y="19147"/>
                    <a:pt x="10447" y="18274"/>
                    <a:pt x="11274" y="17599"/>
                  </a:cubicBezTo>
                  <a:cubicBezTo>
                    <a:pt x="11715" y="17239"/>
                    <a:pt x="12219" y="16952"/>
                    <a:pt x="12750" y="16727"/>
                  </a:cubicBezTo>
                  <a:cubicBezTo>
                    <a:pt x="14037" y="14756"/>
                    <a:pt x="14495" y="12678"/>
                    <a:pt x="14504" y="10491"/>
                  </a:cubicBezTo>
                  <a:cubicBezTo>
                    <a:pt x="14487" y="9367"/>
                    <a:pt x="14388" y="8251"/>
                    <a:pt x="14208" y="7135"/>
                  </a:cubicBezTo>
                  <a:cubicBezTo>
                    <a:pt x="13596" y="3329"/>
                    <a:pt x="11850" y="1098"/>
                    <a:pt x="10708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56000">
                  <a:schemeClr val="accent5"/>
                </a:gs>
                <a:gs pos="100000">
                  <a:schemeClr val="accent4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2"/>
            <p:cNvSpPr/>
            <p:nvPr/>
          </p:nvSpPr>
          <p:spPr>
            <a:xfrm rot="422334">
              <a:off x="7116640" y="3372667"/>
              <a:ext cx="99730" cy="84035"/>
            </a:xfrm>
            <a:custGeom>
              <a:avLst/>
              <a:gdLst/>
              <a:ahLst/>
              <a:cxnLst/>
              <a:rect l="l" t="t" r="r" b="b"/>
              <a:pathLst>
                <a:path w="4518" h="3807" extrusionOk="0">
                  <a:moveTo>
                    <a:pt x="90" y="0"/>
                  </a:moveTo>
                  <a:lnTo>
                    <a:pt x="90" y="0"/>
                  </a:lnTo>
                  <a:cubicBezTo>
                    <a:pt x="198" y="423"/>
                    <a:pt x="270" y="855"/>
                    <a:pt x="288" y="1287"/>
                  </a:cubicBezTo>
                  <a:lnTo>
                    <a:pt x="288" y="1530"/>
                  </a:lnTo>
                  <a:cubicBezTo>
                    <a:pt x="288" y="2223"/>
                    <a:pt x="189" y="2916"/>
                    <a:pt x="1" y="3590"/>
                  </a:cubicBezTo>
                  <a:cubicBezTo>
                    <a:pt x="73" y="3590"/>
                    <a:pt x="135" y="3581"/>
                    <a:pt x="198" y="3581"/>
                  </a:cubicBezTo>
                  <a:cubicBezTo>
                    <a:pt x="630" y="3581"/>
                    <a:pt x="1035" y="3608"/>
                    <a:pt x="1440" y="3644"/>
                  </a:cubicBezTo>
                  <a:cubicBezTo>
                    <a:pt x="1665" y="3635"/>
                    <a:pt x="1890" y="3635"/>
                    <a:pt x="2115" y="3635"/>
                  </a:cubicBezTo>
                  <a:cubicBezTo>
                    <a:pt x="2916" y="3635"/>
                    <a:pt x="3725" y="3689"/>
                    <a:pt x="4517" y="3806"/>
                  </a:cubicBezTo>
                  <a:cubicBezTo>
                    <a:pt x="4301" y="3087"/>
                    <a:pt x="4049" y="2241"/>
                    <a:pt x="3743" y="1233"/>
                  </a:cubicBezTo>
                  <a:cubicBezTo>
                    <a:pt x="3519" y="1206"/>
                    <a:pt x="3078" y="1089"/>
                    <a:pt x="2169" y="774"/>
                  </a:cubicBezTo>
                  <a:cubicBezTo>
                    <a:pt x="1422" y="513"/>
                    <a:pt x="684" y="243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2"/>
            <p:cNvSpPr/>
            <p:nvPr/>
          </p:nvSpPr>
          <p:spPr>
            <a:xfrm rot="422334">
              <a:off x="7574350" y="3304980"/>
              <a:ext cx="160896" cy="423443"/>
            </a:xfrm>
            <a:custGeom>
              <a:avLst/>
              <a:gdLst/>
              <a:ahLst/>
              <a:cxnLst/>
              <a:rect l="l" t="t" r="r" b="b"/>
              <a:pathLst>
                <a:path w="7289" h="19183" extrusionOk="0">
                  <a:moveTo>
                    <a:pt x="2376" y="0"/>
                  </a:moveTo>
                  <a:lnTo>
                    <a:pt x="0" y="2097"/>
                  </a:lnTo>
                  <a:cubicBezTo>
                    <a:pt x="1215" y="3275"/>
                    <a:pt x="2997" y="5606"/>
                    <a:pt x="3617" y="9492"/>
                  </a:cubicBezTo>
                  <a:cubicBezTo>
                    <a:pt x="3806" y="10635"/>
                    <a:pt x="3905" y="11778"/>
                    <a:pt x="3923" y="12929"/>
                  </a:cubicBezTo>
                  <a:cubicBezTo>
                    <a:pt x="3923" y="14990"/>
                    <a:pt x="3527" y="16996"/>
                    <a:pt x="2430" y="18904"/>
                  </a:cubicBezTo>
                  <a:cubicBezTo>
                    <a:pt x="2934" y="18778"/>
                    <a:pt x="3446" y="18706"/>
                    <a:pt x="3959" y="18706"/>
                  </a:cubicBezTo>
                  <a:cubicBezTo>
                    <a:pt x="4733" y="18706"/>
                    <a:pt x="5498" y="18868"/>
                    <a:pt x="6209" y="19183"/>
                  </a:cubicBezTo>
                  <a:cubicBezTo>
                    <a:pt x="6928" y="17257"/>
                    <a:pt x="7288" y="15215"/>
                    <a:pt x="7270" y="13163"/>
                  </a:cubicBezTo>
                  <a:cubicBezTo>
                    <a:pt x="7270" y="12902"/>
                    <a:pt x="7270" y="12633"/>
                    <a:pt x="7252" y="12363"/>
                  </a:cubicBezTo>
                  <a:cubicBezTo>
                    <a:pt x="6955" y="4922"/>
                    <a:pt x="3204" y="819"/>
                    <a:pt x="23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6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2"/>
            <p:cNvSpPr/>
            <p:nvPr/>
          </p:nvSpPr>
          <p:spPr>
            <a:xfrm rot="422334">
              <a:off x="6976757" y="3289640"/>
              <a:ext cx="34590" cy="15981"/>
            </a:xfrm>
            <a:custGeom>
              <a:avLst/>
              <a:gdLst/>
              <a:ahLst/>
              <a:cxnLst/>
              <a:rect l="l" t="t" r="r" b="b"/>
              <a:pathLst>
                <a:path w="1567" h="724" extrusionOk="0">
                  <a:moveTo>
                    <a:pt x="1125" y="1"/>
                  </a:moveTo>
                  <a:cubicBezTo>
                    <a:pt x="1107" y="1"/>
                    <a:pt x="1089" y="1"/>
                    <a:pt x="1071" y="2"/>
                  </a:cubicBezTo>
                  <a:cubicBezTo>
                    <a:pt x="909" y="2"/>
                    <a:pt x="747" y="20"/>
                    <a:pt x="594" y="65"/>
                  </a:cubicBezTo>
                  <a:cubicBezTo>
                    <a:pt x="423" y="101"/>
                    <a:pt x="261" y="173"/>
                    <a:pt x="126" y="290"/>
                  </a:cubicBezTo>
                  <a:cubicBezTo>
                    <a:pt x="54" y="335"/>
                    <a:pt x="10" y="416"/>
                    <a:pt x="1" y="506"/>
                  </a:cubicBezTo>
                  <a:cubicBezTo>
                    <a:pt x="1" y="533"/>
                    <a:pt x="19" y="578"/>
                    <a:pt x="117" y="650"/>
                  </a:cubicBezTo>
                  <a:cubicBezTo>
                    <a:pt x="227" y="697"/>
                    <a:pt x="351" y="724"/>
                    <a:pt x="477" y="724"/>
                  </a:cubicBezTo>
                  <a:cubicBezTo>
                    <a:pt x="495" y="724"/>
                    <a:pt x="513" y="723"/>
                    <a:pt x="531" y="722"/>
                  </a:cubicBezTo>
                  <a:cubicBezTo>
                    <a:pt x="720" y="722"/>
                    <a:pt x="900" y="695"/>
                    <a:pt x="1080" y="632"/>
                  </a:cubicBezTo>
                  <a:cubicBezTo>
                    <a:pt x="1233" y="587"/>
                    <a:pt x="1368" y="497"/>
                    <a:pt x="1476" y="380"/>
                  </a:cubicBezTo>
                  <a:cubicBezTo>
                    <a:pt x="1530" y="317"/>
                    <a:pt x="1557" y="236"/>
                    <a:pt x="1566" y="155"/>
                  </a:cubicBezTo>
                  <a:lnTo>
                    <a:pt x="1557" y="137"/>
                  </a:lnTo>
                  <a:cubicBezTo>
                    <a:pt x="1539" y="110"/>
                    <a:pt x="1512" y="92"/>
                    <a:pt x="1485" y="83"/>
                  </a:cubicBezTo>
                  <a:cubicBezTo>
                    <a:pt x="1375" y="28"/>
                    <a:pt x="1251" y="1"/>
                    <a:pt x="11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2"/>
            <p:cNvSpPr/>
            <p:nvPr/>
          </p:nvSpPr>
          <p:spPr>
            <a:xfrm rot="422334">
              <a:off x="7034018" y="3294517"/>
              <a:ext cx="18101" cy="11147"/>
            </a:xfrm>
            <a:custGeom>
              <a:avLst/>
              <a:gdLst/>
              <a:ahLst/>
              <a:cxnLst/>
              <a:rect l="l" t="t" r="r" b="b"/>
              <a:pathLst>
                <a:path w="820" h="505" extrusionOk="0">
                  <a:moveTo>
                    <a:pt x="325" y="0"/>
                  </a:moveTo>
                  <a:cubicBezTo>
                    <a:pt x="82" y="18"/>
                    <a:pt x="1" y="153"/>
                    <a:pt x="1" y="243"/>
                  </a:cubicBezTo>
                  <a:cubicBezTo>
                    <a:pt x="1" y="288"/>
                    <a:pt x="19" y="333"/>
                    <a:pt x="55" y="369"/>
                  </a:cubicBezTo>
                  <a:cubicBezTo>
                    <a:pt x="154" y="459"/>
                    <a:pt x="289" y="504"/>
                    <a:pt x="424" y="504"/>
                  </a:cubicBezTo>
                  <a:cubicBezTo>
                    <a:pt x="523" y="504"/>
                    <a:pt x="613" y="477"/>
                    <a:pt x="694" y="432"/>
                  </a:cubicBezTo>
                  <a:cubicBezTo>
                    <a:pt x="766" y="378"/>
                    <a:pt x="811" y="306"/>
                    <a:pt x="820" y="216"/>
                  </a:cubicBezTo>
                  <a:lnTo>
                    <a:pt x="820" y="207"/>
                  </a:lnTo>
                  <a:cubicBezTo>
                    <a:pt x="820" y="189"/>
                    <a:pt x="811" y="144"/>
                    <a:pt x="739" y="90"/>
                  </a:cubicBezTo>
                  <a:cubicBezTo>
                    <a:pt x="631" y="27"/>
                    <a:pt x="505" y="0"/>
                    <a:pt x="3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2"/>
            <p:cNvSpPr/>
            <p:nvPr/>
          </p:nvSpPr>
          <p:spPr>
            <a:xfrm rot="422334">
              <a:off x="7188710" y="3488144"/>
              <a:ext cx="254821" cy="332278"/>
            </a:xfrm>
            <a:custGeom>
              <a:avLst/>
              <a:gdLst/>
              <a:ahLst/>
              <a:cxnLst/>
              <a:rect l="l" t="t" r="r" b="b"/>
              <a:pathLst>
                <a:path w="11544" h="15053" extrusionOk="0">
                  <a:moveTo>
                    <a:pt x="0" y="0"/>
                  </a:moveTo>
                  <a:lnTo>
                    <a:pt x="0" y="0"/>
                  </a:lnTo>
                  <a:cubicBezTo>
                    <a:pt x="711" y="252"/>
                    <a:pt x="1413" y="549"/>
                    <a:pt x="2079" y="909"/>
                  </a:cubicBezTo>
                  <a:cubicBezTo>
                    <a:pt x="3662" y="1755"/>
                    <a:pt x="5093" y="2852"/>
                    <a:pt x="6334" y="4148"/>
                  </a:cubicBezTo>
                  <a:cubicBezTo>
                    <a:pt x="9034" y="6982"/>
                    <a:pt x="10221" y="11139"/>
                    <a:pt x="10437" y="15053"/>
                  </a:cubicBezTo>
                  <a:lnTo>
                    <a:pt x="11544" y="14981"/>
                  </a:lnTo>
                  <a:cubicBezTo>
                    <a:pt x="11409" y="13334"/>
                    <a:pt x="11085" y="11715"/>
                    <a:pt x="10572" y="10149"/>
                  </a:cubicBezTo>
                  <a:cubicBezTo>
                    <a:pt x="9717" y="7567"/>
                    <a:pt x="8179" y="4688"/>
                    <a:pt x="5435" y="2349"/>
                  </a:cubicBezTo>
                  <a:cubicBezTo>
                    <a:pt x="3833" y="981"/>
                    <a:pt x="1917" y="28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45000">
                  <a:schemeClr val="accent3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2"/>
            <p:cNvSpPr/>
            <p:nvPr/>
          </p:nvSpPr>
          <p:spPr>
            <a:xfrm rot="422334">
              <a:off x="7345665" y="3157210"/>
              <a:ext cx="467149" cy="438762"/>
            </a:xfrm>
            <a:custGeom>
              <a:avLst/>
              <a:gdLst/>
              <a:ahLst/>
              <a:cxnLst/>
              <a:rect l="l" t="t" r="r" b="b"/>
              <a:pathLst>
                <a:path w="21163" h="19877" extrusionOk="0">
                  <a:moveTo>
                    <a:pt x="8390" y="2493"/>
                  </a:moveTo>
                  <a:cubicBezTo>
                    <a:pt x="8542" y="2493"/>
                    <a:pt x="8711" y="3536"/>
                    <a:pt x="8755" y="4545"/>
                  </a:cubicBezTo>
                  <a:cubicBezTo>
                    <a:pt x="8809" y="5561"/>
                    <a:pt x="8692" y="5588"/>
                    <a:pt x="8539" y="5597"/>
                  </a:cubicBezTo>
                  <a:cubicBezTo>
                    <a:pt x="8529" y="5598"/>
                    <a:pt x="8519" y="5598"/>
                    <a:pt x="8508" y="5598"/>
                  </a:cubicBezTo>
                  <a:cubicBezTo>
                    <a:pt x="8378" y="5598"/>
                    <a:pt x="8266" y="5514"/>
                    <a:pt x="8224" y="4563"/>
                  </a:cubicBezTo>
                  <a:cubicBezTo>
                    <a:pt x="8179" y="3546"/>
                    <a:pt x="8179" y="2511"/>
                    <a:pt x="8386" y="2493"/>
                  </a:cubicBezTo>
                  <a:cubicBezTo>
                    <a:pt x="8388" y="2493"/>
                    <a:pt x="8389" y="2493"/>
                    <a:pt x="8390" y="2493"/>
                  </a:cubicBezTo>
                  <a:close/>
                  <a:moveTo>
                    <a:pt x="12087" y="2536"/>
                  </a:moveTo>
                  <a:cubicBezTo>
                    <a:pt x="12092" y="2536"/>
                    <a:pt x="12097" y="2537"/>
                    <a:pt x="12102" y="2538"/>
                  </a:cubicBezTo>
                  <a:cubicBezTo>
                    <a:pt x="12246" y="2583"/>
                    <a:pt x="11967" y="3762"/>
                    <a:pt x="11580" y="4860"/>
                  </a:cubicBezTo>
                  <a:cubicBezTo>
                    <a:pt x="11263" y="5768"/>
                    <a:pt x="11127" y="5918"/>
                    <a:pt x="11009" y="5918"/>
                  </a:cubicBezTo>
                  <a:cubicBezTo>
                    <a:pt x="10983" y="5918"/>
                    <a:pt x="10958" y="5911"/>
                    <a:pt x="10933" y="5903"/>
                  </a:cubicBezTo>
                  <a:cubicBezTo>
                    <a:pt x="10798" y="5849"/>
                    <a:pt x="10690" y="5786"/>
                    <a:pt x="11076" y="4689"/>
                  </a:cubicBezTo>
                  <a:cubicBezTo>
                    <a:pt x="11454" y="3608"/>
                    <a:pt x="11875" y="2536"/>
                    <a:pt x="12087" y="2536"/>
                  </a:cubicBezTo>
                  <a:close/>
                  <a:moveTo>
                    <a:pt x="4993" y="4316"/>
                  </a:moveTo>
                  <a:cubicBezTo>
                    <a:pt x="5146" y="4316"/>
                    <a:pt x="5601" y="5088"/>
                    <a:pt x="5939" y="5876"/>
                  </a:cubicBezTo>
                  <a:cubicBezTo>
                    <a:pt x="6281" y="6695"/>
                    <a:pt x="6182" y="6758"/>
                    <a:pt x="6047" y="6821"/>
                  </a:cubicBezTo>
                  <a:cubicBezTo>
                    <a:pt x="6016" y="6833"/>
                    <a:pt x="5987" y="6844"/>
                    <a:pt x="5955" y="6844"/>
                  </a:cubicBezTo>
                  <a:cubicBezTo>
                    <a:pt x="5847" y="6844"/>
                    <a:pt x="5716" y="6717"/>
                    <a:pt x="5444" y="6083"/>
                  </a:cubicBezTo>
                  <a:cubicBezTo>
                    <a:pt x="5093" y="5273"/>
                    <a:pt x="4787" y="4419"/>
                    <a:pt x="4976" y="4320"/>
                  </a:cubicBezTo>
                  <a:cubicBezTo>
                    <a:pt x="4981" y="4317"/>
                    <a:pt x="4987" y="4316"/>
                    <a:pt x="4993" y="4316"/>
                  </a:cubicBezTo>
                  <a:close/>
                  <a:moveTo>
                    <a:pt x="2938" y="7262"/>
                  </a:moveTo>
                  <a:cubicBezTo>
                    <a:pt x="3126" y="7262"/>
                    <a:pt x="3713" y="7686"/>
                    <a:pt x="4220" y="8162"/>
                  </a:cubicBezTo>
                  <a:cubicBezTo>
                    <a:pt x="4787" y="8701"/>
                    <a:pt x="4724" y="8800"/>
                    <a:pt x="4625" y="8908"/>
                  </a:cubicBezTo>
                  <a:cubicBezTo>
                    <a:pt x="4585" y="8949"/>
                    <a:pt x="4546" y="8985"/>
                    <a:pt x="4484" y="8985"/>
                  </a:cubicBezTo>
                  <a:cubicBezTo>
                    <a:pt x="4381" y="8985"/>
                    <a:pt x="4213" y="8888"/>
                    <a:pt x="3861" y="8557"/>
                  </a:cubicBezTo>
                  <a:cubicBezTo>
                    <a:pt x="3294" y="8018"/>
                    <a:pt x="2754" y="7442"/>
                    <a:pt x="2889" y="7280"/>
                  </a:cubicBezTo>
                  <a:cubicBezTo>
                    <a:pt x="2899" y="7268"/>
                    <a:pt x="2916" y="7262"/>
                    <a:pt x="2938" y="7262"/>
                  </a:cubicBezTo>
                  <a:close/>
                  <a:moveTo>
                    <a:pt x="12219" y="1"/>
                  </a:moveTo>
                  <a:cubicBezTo>
                    <a:pt x="7343" y="46"/>
                    <a:pt x="4076" y="2385"/>
                    <a:pt x="1980" y="4806"/>
                  </a:cubicBezTo>
                  <a:cubicBezTo>
                    <a:pt x="1224" y="5669"/>
                    <a:pt x="558" y="6614"/>
                    <a:pt x="1" y="7604"/>
                  </a:cubicBezTo>
                  <a:cubicBezTo>
                    <a:pt x="154" y="7721"/>
                    <a:pt x="325" y="7829"/>
                    <a:pt x="505" y="7982"/>
                  </a:cubicBezTo>
                  <a:cubicBezTo>
                    <a:pt x="1161" y="8485"/>
                    <a:pt x="1701" y="9142"/>
                    <a:pt x="2070" y="9889"/>
                  </a:cubicBezTo>
                  <a:cubicBezTo>
                    <a:pt x="2259" y="9943"/>
                    <a:pt x="2466" y="10006"/>
                    <a:pt x="2664" y="10078"/>
                  </a:cubicBezTo>
                  <a:cubicBezTo>
                    <a:pt x="3330" y="10330"/>
                    <a:pt x="3303" y="10447"/>
                    <a:pt x="3258" y="10591"/>
                  </a:cubicBezTo>
                  <a:cubicBezTo>
                    <a:pt x="3227" y="10667"/>
                    <a:pt x="3194" y="10734"/>
                    <a:pt x="3052" y="10734"/>
                  </a:cubicBezTo>
                  <a:cubicBezTo>
                    <a:pt x="2941" y="10734"/>
                    <a:pt x="2762" y="10693"/>
                    <a:pt x="2466" y="10582"/>
                  </a:cubicBezTo>
                  <a:lnTo>
                    <a:pt x="2349" y="10537"/>
                  </a:lnTo>
                  <a:lnTo>
                    <a:pt x="2349" y="10537"/>
                  </a:lnTo>
                  <a:cubicBezTo>
                    <a:pt x="2448" y="10780"/>
                    <a:pt x="2538" y="11041"/>
                    <a:pt x="2628" y="11329"/>
                  </a:cubicBezTo>
                  <a:cubicBezTo>
                    <a:pt x="2835" y="12066"/>
                    <a:pt x="2934" y="12840"/>
                    <a:pt x="2925" y="13605"/>
                  </a:cubicBezTo>
                  <a:cubicBezTo>
                    <a:pt x="2925" y="14055"/>
                    <a:pt x="2898" y="14496"/>
                    <a:pt x="2853" y="14937"/>
                  </a:cubicBezTo>
                  <a:lnTo>
                    <a:pt x="3006" y="14802"/>
                  </a:lnTo>
                  <a:cubicBezTo>
                    <a:pt x="3357" y="12606"/>
                    <a:pt x="4283" y="10555"/>
                    <a:pt x="5696" y="8836"/>
                  </a:cubicBezTo>
                  <a:cubicBezTo>
                    <a:pt x="6371" y="8027"/>
                    <a:pt x="7028" y="7442"/>
                    <a:pt x="7666" y="7055"/>
                  </a:cubicBezTo>
                  <a:cubicBezTo>
                    <a:pt x="8314" y="6659"/>
                    <a:pt x="8953" y="6470"/>
                    <a:pt x="9565" y="6470"/>
                  </a:cubicBezTo>
                  <a:cubicBezTo>
                    <a:pt x="10303" y="6470"/>
                    <a:pt x="10978" y="6749"/>
                    <a:pt x="11571" y="7235"/>
                  </a:cubicBezTo>
                  <a:lnTo>
                    <a:pt x="13326" y="5687"/>
                  </a:lnTo>
                  <a:cubicBezTo>
                    <a:pt x="13375" y="5647"/>
                    <a:pt x="13436" y="5627"/>
                    <a:pt x="13497" y="5627"/>
                  </a:cubicBezTo>
                  <a:cubicBezTo>
                    <a:pt x="13558" y="5627"/>
                    <a:pt x="13618" y="5647"/>
                    <a:pt x="13668" y="5687"/>
                  </a:cubicBezTo>
                  <a:cubicBezTo>
                    <a:pt x="13668" y="5687"/>
                    <a:pt x="13803" y="5813"/>
                    <a:pt x="14028" y="6038"/>
                  </a:cubicBezTo>
                  <a:cubicBezTo>
                    <a:pt x="14708" y="5316"/>
                    <a:pt x="15434" y="4610"/>
                    <a:pt x="15670" y="4610"/>
                  </a:cubicBezTo>
                  <a:cubicBezTo>
                    <a:pt x="15690" y="4610"/>
                    <a:pt x="15707" y="4615"/>
                    <a:pt x="15719" y="4626"/>
                  </a:cubicBezTo>
                  <a:cubicBezTo>
                    <a:pt x="15836" y="4716"/>
                    <a:pt x="15143" y="5633"/>
                    <a:pt x="14397" y="6434"/>
                  </a:cubicBezTo>
                  <a:lnTo>
                    <a:pt x="14388" y="6434"/>
                  </a:lnTo>
                  <a:cubicBezTo>
                    <a:pt x="14729" y="6830"/>
                    <a:pt x="15044" y="7244"/>
                    <a:pt x="15350" y="7667"/>
                  </a:cubicBezTo>
                  <a:cubicBezTo>
                    <a:pt x="15440" y="7613"/>
                    <a:pt x="15548" y="7559"/>
                    <a:pt x="15683" y="7505"/>
                  </a:cubicBezTo>
                  <a:cubicBezTo>
                    <a:pt x="16437" y="7143"/>
                    <a:pt x="17215" y="6817"/>
                    <a:pt x="17529" y="6817"/>
                  </a:cubicBezTo>
                  <a:cubicBezTo>
                    <a:pt x="17597" y="6817"/>
                    <a:pt x="17643" y="6832"/>
                    <a:pt x="17663" y="6866"/>
                  </a:cubicBezTo>
                  <a:cubicBezTo>
                    <a:pt x="17735" y="6992"/>
                    <a:pt x="16835" y="7550"/>
                    <a:pt x="15917" y="7991"/>
                  </a:cubicBezTo>
                  <a:cubicBezTo>
                    <a:pt x="15818" y="8036"/>
                    <a:pt x="15728" y="8072"/>
                    <a:pt x="15656" y="8108"/>
                  </a:cubicBezTo>
                  <a:cubicBezTo>
                    <a:pt x="16133" y="8836"/>
                    <a:pt x="16556" y="9601"/>
                    <a:pt x="16934" y="10393"/>
                  </a:cubicBezTo>
                  <a:cubicBezTo>
                    <a:pt x="17624" y="10204"/>
                    <a:pt x="18300" y="10048"/>
                    <a:pt x="18649" y="10048"/>
                  </a:cubicBezTo>
                  <a:cubicBezTo>
                    <a:pt x="18781" y="10048"/>
                    <a:pt x="18866" y="10071"/>
                    <a:pt x="18886" y="10123"/>
                  </a:cubicBezTo>
                  <a:cubicBezTo>
                    <a:pt x="18922" y="10249"/>
                    <a:pt x="18076" y="10609"/>
                    <a:pt x="17159" y="10879"/>
                  </a:cubicBezTo>
                  <a:cubicBezTo>
                    <a:pt x="17384" y="11410"/>
                    <a:pt x="17609" y="11976"/>
                    <a:pt x="17807" y="12579"/>
                  </a:cubicBezTo>
                  <a:cubicBezTo>
                    <a:pt x="18409" y="12606"/>
                    <a:pt x="18877" y="12678"/>
                    <a:pt x="18886" y="12822"/>
                  </a:cubicBezTo>
                  <a:cubicBezTo>
                    <a:pt x="18886" y="12912"/>
                    <a:pt x="18490" y="12993"/>
                    <a:pt x="17960" y="13047"/>
                  </a:cubicBezTo>
                  <a:cubicBezTo>
                    <a:pt x="18499" y="14847"/>
                    <a:pt x="18814" y="16700"/>
                    <a:pt x="18886" y="18572"/>
                  </a:cubicBezTo>
                  <a:cubicBezTo>
                    <a:pt x="18895" y="18851"/>
                    <a:pt x="18895" y="19120"/>
                    <a:pt x="18895" y="19390"/>
                  </a:cubicBezTo>
                  <a:cubicBezTo>
                    <a:pt x="18895" y="19552"/>
                    <a:pt x="18895" y="19714"/>
                    <a:pt x="18886" y="19876"/>
                  </a:cubicBezTo>
                  <a:cubicBezTo>
                    <a:pt x="19237" y="19138"/>
                    <a:pt x="19588" y="18347"/>
                    <a:pt x="19921" y="17474"/>
                  </a:cubicBezTo>
                  <a:cubicBezTo>
                    <a:pt x="19948" y="17402"/>
                    <a:pt x="19975" y="17321"/>
                    <a:pt x="20002" y="17240"/>
                  </a:cubicBezTo>
                  <a:cubicBezTo>
                    <a:pt x="19993" y="16997"/>
                    <a:pt x="19984" y="16763"/>
                    <a:pt x="19984" y="16529"/>
                  </a:cubicBezTo>
                  <a:cubicBezTo>
                    <a:pt x="19984" y="15270"/>
                    <a:pt x="20101" y="14226"/>
                    <a:pt x="20407" y="13380"/>
                  </a:cubicBezTo>
                  <a:cubicBezTo>
                    <a:pt x="20560" y="12948"/>
                    <a:pt x="20794" y="12552"/>
                    <a:pt x="21082" y="12201"/>
                  </a:cubicBezTo>
                  <a:cubicBezTo>
                    <a:pt x="21136" y="11626"/>
                    <a:pt x="21163" y="11050"/>
                    <a:pt x="21163" y="10474"/>
                  </a:cubicBezTo>
                  <a:cubicBezTo>
                    <a:pt x="21163" y="7820"/>
                    <a:pt x="20614" y="5183"/>
                    <a:pt x="19237" y="3240"/>
                  </a:cubicBezTo>
                  <a:cubicBezTo>
                    <a:pt x="17870" y="1297"/>
                    <a:pt x="15701" y="10"/>
                    <a:pt x="1234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600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2"/>
            <p:cNvSpPr/>
            <p:nvPr/>
          </p:nvSpPr>
          <p:spPr>
            <a:xfrm rot="422334">
              <a:off x="7663807" y="3206152"/>
              <a:ext cx="125953" cy="142288"/>
            </a:xfrm>
            <a:custGeom>
              <a:avLst/>
              <a:gdLst/>
              <a:ahLst/>
              <a:cxnLst/>
              <a:rect l="l" t="t" r="r" b="b"/>
              <a:pathLst>
                <a:path w="5706" h="6446" extrusionOk="0">
                  <a:moveTo>
                    <a:pt x="767" y="0"/>
                  </a:moveTo>
                  <a:cubicBezTo>
                    <a:pt x="569" y="0"/>
                    <a:pt x="372" y="23"/>
                    <a:pt x="181" y="71"/>
                  </a:cubicBezTo>
                  <a:cubicBezTo>
                    <a:pt x="19" y="179"/>
                    <a:pt x="1" y="359"/>
                    <a:pt x="451" y="638"/>
                  </a:cubicBezTo>
                  <a:cubicBezTo>
                    <a:pt x="559" y="719"/>
                    <a:pt x="676" y="782"/>
                    <a:pt x="801" y="845"/>
                  </a:cubicBezTo>
                  <a:cubicBezTo>
                    <a:pt x="1395" y="1151"/>
                    <a:pt x="1989" y="1385"/>
                    <a:pt x="2511" y="1817"/>
                  </a:cubicBezTo>
                  <a:cubicBezTo>
                    <a:pt x="3204" y="2384"/>
                    <a:pt x="3762" y="3104"/>
                    <a:pt x="4131" y="3913"/>
                  </a:cubicBezTo>
                  <a:cubicBezTo>
                    <a:pt x="4418" y="4525"/>
                    <a:pt x="4382" y="5092"/>
                    <a:pt x="4526" y="5731"/>
                  </a:cubicBezTo>
                  <a:cubicBezTo>
                    <a:pt x="4617" y="6124"/>
                    <a:pt x="4908" y="6446"/>
                    <a:pt x="5174" y="6446"/>
                  </a:cubicBezTo>
                  <a:cubicBezTo>
                    <a:pt x="5359" y="6446"/>
                    <a:pt x="5530" y="6292"/>
                    <a:pt x="5615" y="5902"/>
                  </a:cubicBezTo>
                  <a:cubicBezTo>
                    <a:pt x="5687" y="5533"/>
                    <a:pt x="5705" y="5155"/>
                    <a:pt x="5669" y="4777"/>
                  </a:cubicBezTo>
                  <a:cubicBezTo>
                    <a:pt x="5543" y="3634"/>
                    <a:pt x="4868" y="2726"/>
                    <a:pt x="4167" y="1862"/>
                  </a:cubicBezTo>
                  <a:cubicBezTo>
                    <a:pt x="3396" y="928"/>
                    <a:pt x="2039" y="0"/>
                    <a:pt x="767" y="0"/>
                  </a:cubicBezTo>
                  <a:close/>
                </a:path>
              </a:pathLst>
            </a:custGeom>
            <a:solidFill>
              <a:srgbClr val="FFFBEE">
                <a:alpha val="26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2"/>
            <p:cNvSpPr/>
            <p:nvPr/>
          </p:nvSpPr>
          <p:spPr>
            <a:xfrm rot="422334">
              <a:off x="7692297" y="3346355"/>
              <a:ext cx="50660" cy="57215"/>
            </a:xfrm>
            <a:custGeom>
              <a:avLst/>
              <a:gdLst/>
              <a:ahLst/>
              <a:cxnLst/>
              <a:rect l="l" t="t" r="r" b="b"/>
              <a:pathLst>
                <a:path w="2295" h="2592" extrusionOk="0">
                  <a:moveTo>
                    <a:pt x="648" y="1"/>
                  </a:moveTo>
                  <a:cubicBezTo>
                    <a:pt x="522" y="64"/>
                    <a:pt x="396" y="127"/>
                    <a:pt x="261" y="190"/>
                  </a:cubicBezTo>
                  <a:cubicBezTo>
                    <a:pt x="162" y="235"/>
                    <a:pt x="81" y="271"/>
                    <a:pt x="0" y="307"/>
                  </a:cubicBezTo>
                  <a:cubicBezTo>
                    <a:pt x="477" y="1035"/>
                    <a:pt x="909" y="1800"/>
                    <a:pt x="1278" y="2592"/>
                  </a:cubicBezTo>
                  <a:cubicBezTo>
                    <a:pt x="1584" y="2511"/>
                    <a:pt x="1872" y="2439"/>
                    <a:pt x="2142" y="2385"/>
                  </a:cubicBezTo>
                  <a:cubicBezTo>
                    <a:pt x="2079" y="2214"/>
                    <a:pt x="1980" y="2061"/>
                    <a:pt x="1854" y="1935"/>
                  </a:cubicBezTo>
                  <a:cubicBezTo>
                    <a:pt x="1710" y="1764"/>
                    <a:pt x="1755" y="1530"/>
                    <a:pt x="1809" y="1332"/>
                  </a:cubicBezTo>
                  <a:cubicBezTo>
                    <a:pt x="1863" y="1143"/>
                    <a:pt x="2061" y="1026"/>
                    <a:pt x="2205" y="918"/>
                  </a:cubicBezTo>
                  <a:cubicBezTo>
                    <a:pt x="2295" y="855"/>
                    <a:pt x="1260" y="648"/>
                    <a:pt x="1170" y="630"/>
                  </a:cubicBezTo>
                  <a:cubicBezTo>
                    <a:pt x="1008" y="622"/>
                    <a:pt x="846" y="586"/>
                    <a:pt x="684" y="541"/>
                  </a:cubicBezTo>
                  <a:cubicBezTo>
                    <a:pt x="576" y="505"/>
                    <a:pt x="513" y="397"/>
                    <a:pt x="540" y="289"/>
                  </a:cubicBezTo>
                  <a:cubicBezTo>
                    <a:pt x="558" y="226"/>
                    <a:pt x="594" y="127"/>
                    <a:pt x="6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2"/>
            <p:cNvSpPr/>
            <p:nvPr/>
          </p:nvSpPr>
          <p:spPr>
            <a:xfrm rot="422334">
              <a:off x="7399723" y="3233244"/>
              <a:ext cx="273319" cy="248287"/>
            </a:xfrm>
            <a:custGeom>
              <a:avLst/>
              <a:gdLst/>
              <a:ahLst/>
              <a:cxnLst/>
              <a:rect l="l" t="t" r="r" b="b"/>
              <a:pathLst>
                <a:path w="12382" h="11248" extrusionOk="0">
                  <a:moveTo>
                    <a:pt x="9592" y="1"/>
                  </a:moveTo>
                  <a:cubicBezTo>
                    <a:pt x="9493" y="361"/>
                    <a:pt x="9367" y="775"/>
                    <a:pt x="9223" y="1171"/>
                  </a:cubicBezTo>
                  <a:cubicBezTo>
                    <a:pt x="8913" y="2079"/>
                    <a:pt x="8773" y="2229"/>
                    <a:pt x="8658" y="2229"/>
                  </a:cubicBezTo>
                  <a:cubicBezTo>
                    <a:pt x="8633" y="2229"/>
                    <a:pt x="8609" y="2222"/>
                    <a:pt x="8585" y="2214"/>
                  </a:cubicBezTo>
                  <a:cubicBezTo>
                    <a:pt x="8441" y="2169"/>
                    <a:pt x="8342" y="2097"/>
                    <a:pt x="8719" y="1000"/>
                  </a:cubicBezTo>
                  <a:cubicBezTo>
                    <a:pt x="8746" y="919"/>
                    <a:pt x="8782" y="838"/>
                    <a:pt x="8809" y="757"/>
                  </a:cubicBezTo>
                  <a:lnTo>
                    <a:pt x="8809" y="757"/>
                  </a:lnTo>
                  <a:cubicBezTo>
                    <a:pt x="8639" y="964"/>
                    <a:pt x="8459" y="1153"/>
                    <a:pt x="8270" y="1341"/>
                  </a:cubicBezTo>
                  <a:cubicBezTo>
                    <a:pt x="8231" y="1377"/>
                    <a:pt x="8178" y="1394"/>
                    <a:pt x="8124" y="1394"/>
                  </a:cubicBezTo>
                  <a:cubicBezTo>
                    <a:pt x="8016" y="1394"/>
                    <a:pt x="7907" y="1324"/>
                    <a:pt x="7919" y="1198"/>
                  </a:cubicBezTo>
                  <a:cubicBezTo>
                    <a:pt x="7946" y="1000"/>
                    <a:pt x="7964" y="802"/>
                    <a:pt x="7955" y="604"/>
                  </a:cubicBezTo>
                  <a:cubicBezTo>
                    <a:pt x="7936" y="260"/>
                    <a:pt x="7759" y="112"/>
                    <a:pt x="7549" y="112"/>
                  </a:cubicBezTo>
                  <a:cubicBezTo>
                    <a:pt x="7347" y="112"/>
                    <a:pt x="7115" y="248"/>
                    <a:pt x="6965" y="478"/>
                  </a:cubicBezTo>
                  <a:cubicBezTo>
                    <a:pt x="6803" y="739"/>
                    <a:pt x="6623" y="1000"/>
                    <a:pt x="6434" y="1234"/>
                  </a:cubicBezTo>
                  <a:cubicBezTo>
                    <a:pt x="6434" y="1242"/>
                    <a:pt x="6425" y="1242"/>
                    <a:pt x="6416" y="1251"/>
                  </a:cubicBezTo>
                  <a:cubicBezTo>
                    <a:pt x="6416" y="1872"/>
                    <a:pt x="6317" y="1899"/>
                    <a:pt x="6191" y="1908"/>
                  </a:cubicBezTo>
                  <a:cubicBezTo>
                    <a:pt x="6181" y="1909"/>
                    <a:pt x="6172" y="1909"/>
                    <a:pt x="6162" y="1909"/>
                  </a:cubicBezTo>
                  <a:cubicBezTo>
                    <a:pt x="6031" y="1909"/>
                    <a:pt x="5918" y="1825"/>
                    <a:pt x="5876" y="919"/>
                  </a:cubicBezTo>
                  <a:cubicBezTo>
                    <a:pt x="5718" y="728"/>
                    <a:pt x="5547" y="541"/>
                    <a:pt x="5375" y="541"/>
                  </a:cubicBezTo>
                  <a:cubicBezTo>
                    <a:pt x="5253" y="541"/>
                    <a:pt x="5131" y="634"/>
                    <a:pt x="5013" y="883"/>
                  </a:cubicBezTo>
                  <a:cubicBezTo>
                    <a:pt x="4878" y="1189"/>
                    <a:pt x="4707" y="1485"/>
                    <a:pt x="4500" y="1746"/>
                  </a:cubicBezTo>
                  <a:cubicBezTo>
                    <a:pt x="4459" y="1787"/>
                    <a:pt x="4407" y="1807"/>
                    <a:pt x="4356" y="1807"/>
                  </a:cubicBezTo>
                  <a:cubicBezTo>
                    <a:pt x="4304" y="1807"/>
                    <a:pt x="4252" y="1787"/>
                    <a:pt x="4212" y="1746"/>
                  </a:cubicBezTo>
                  <a:cubicBezTo>
                    <a:pt x="4014" y="1503"/>
                    <a:pt x="3852" y="1225"/>
                    <a:pt x="3663" y="982"/>
                  </a:cubicBezTo>
                  <a:cubicBezTo>
                    <a:pt x="3537" y="1189"/>
                    <a:pt x="3429" y="1413"/>
                    <a:pt x="3312" y="1620"/>
                  </a:cubicBezTo>
                  <a:cubicBezTo>
                    <a:pt x="3411" y="1800"/>
                    <a:pt x="3501" y="1998"/>
                    <a:pt x="3582" y="2178"/>
                  </a:cubicBezTo>
                  <a:cubicBezTo>
                    <a:pt x="3933" y="2997"/>
                    <a:pt x="3834" y="3069"/>
                    <a:pt x="3690" y="3123"/>
                  </a:cubicBezTo>
                  <a:cubicBezTo>
                    <a:pt x="3658" y="3138"/>
                    <a:pt x="3627" y="3151"/>
                    <a:pt x="3593" y="3151"/>
                  </a:cubicBezTo>
                  <a:cubicBezTo>
                    <a:pt x="3486" y="3151"/>
                    <a:pt x="3354" y="3018"/>
                    <a:pt x="3087" y="2394"/>
                  </a:cubicBezTo>
                  <a:cubicBezTo>
                    <a:pt x="3051" y="2304"/>
                    <a:pt x="3015" y="2205"/>
                    <a:pt x="2979" y="2115"/>
                  </a:cubicBezTo>
                  <a:cubicBezTo>
                    <a:pt x="2877" y="2213"/>
                    <a:pt x="2766" y="2272"/>
                    <a:pt x="2636" y="2272"/>
                  </a:cubicBezTo>
                  <a:cubicBezTo>
                    <a:pt x="2514" y="2272"/>
                    <a:pt x="2376" y="2219"/>
                    <a:pt x="2214" y="2097"/>
                  </a:cubicBezTo>
                  <a:cubicBezTo>
                    <a:pt x="2174" y="2770"/>
                    <a:pt x="2006" y="3064"/>
                    <a:pt x="1387" y="3064"/>
                  </a:cubicBezTo>
                  <a:cubicBezTo>
                    <a:pt x="1310" y="3064"/>
                    <a:pt x="1226" y="3060"/>
                    <a:pt x="1135" y="3051"/>
                  </a:cubicBezTo>
                  <a:lnTo>
                    <a:pt x="1135" y="3051"/>
                  </a:lnTo>
                  <a:cubicBezTo>
                    <a:pt x="1207" y="3339"/>
                    <a:pt x="1234" y="3636"/>
                    <a:pt x="1234" y="3924"/>
                  </a:cubicBezTo>
                  <a:cubicBezTo>
                    <a:pt x="1459" y="4095"/>
                    <a:pt x="1666" y="4275"/>
                    <a:pt x="1872" y="4473"/>
                  </a:cubicBezTo>
                  <a:cubicBezTo>
                    <a:pt x="2439" y="5003"/>
                    <a:pt x="2376" y="5102"/>
                    <a:pt x="2268" y="5210"/>
                  </a:cubicBezTo>
                  <a:cubicBezTo>
                    <a:pt x="2231" y="5251"/>
                    <a:pt x="2194" y="5287"/>
                    <a:pt x="2131" y="5287"/>
                  </a:cubicBezTo>
                  <a:cubicBezTo>
                    <a:pt x="2028" y="5287"/>
                    <a:pt x="1856" y="5190"/>
                    <a:pt x="1504" y="4859"/>
                  </a:cubicBezTo>
                  <a:cubicBezTo>
                    <a:pt x="1333" y="4698"/>
                    <a:pt x="1162" y="4527"/>
                    <a:pt x="1009" y="4365"/>
                  </a:cubicBezTo>
                  <a:cubicBezTo>
                    <a:pt x="877" y="4467"/>
                    <a:pt x="747" y="4503"/>
                    <a:pt x="615" y="4503"/>
                  </a:cubicBezTo>
                  <a:cubicBezTo>
                    <a:pt x="423" y="4503"/>
                    <a:pt x="227" y="4427"/>
                    <a:pt x="19" y="4374"/>
                  </a:cubicBezTo>
                  <a:lnTo>
                    <a:pt x="19" y="4374"/>
                  </a:lnTo>
                  <a:cubicBezTo>
                    <a:pt x="559" y="4877"/>
                    <a:pt x="1324" y="5417"/>
                    <a:pt x="658" y="6119"/>
                  </a:cubicBezTo>
                  <a:cubicBezTo>
                    <a:pt x="550" y="6227"/>
                    <a:pt x="415" y="6317"/>
                    <a:pt x="271" y="6371"/>
                  </a:cubicBezTo>
                  <a:cubicBezTo>
                    <a:pt x="280" y="6371"/>
                    <a:pt x="298" y="6380"/>
                    <a:pt x="307" y="6389"/>
                  </a:cubicBezTo>
                  <a:cubicBezTo>
                    <a:pt x="973" y="6632"/>
                    <a:pt x="946" y="6758"/>
                    <a:pt x="901" y="6893"/>
                  </a:cubicBezTo>
                  <a:cubicBezTo>
                    <a:pt x="870" y="6969"/>
                    <a:pt x="837" y="7036"/>
                    <a:pt x="697" y="7036"/>
                  </a:cubicBezTo>
                  <a:cubicBezTo>
                    <a:pt x="587" y="7036"/>
                    <a:pt x="410" y="6995"/>
                    <a:pt x="118" y="6884"/>
                  </a:cubicBezTo>
                  <a:lnTo>
                    <a:pt x="1" y="6839"/>
                  </a:lnTo>
                  <a:lnTo>
                    <a:pt x="1" y="6839"/>
                  </a:lnTo>
                  <a:cubicBezTo>
                    <a:pt x="100" y="7082"/>
                    <a:pt x="190" y="7343"/>
                    <a:pt x="280" y="7631"/>
                  </a:cubicBezTo>
                  <a:cubicBezTo>
                    <a:pt x="487" y="8377"/>
                    <a:pt x="586" y="9142"/>
                    <a:pt x="577" y="9916"/>
                  </a:cubicBezTo>
                  <a:cubicBezTo>
                    <a:pt x="577" y="10357"/>
                    <a:pt x="550" y="10807"/>
                    <a:pt x="505" y="11248"/>
                  </a:cubicBezTo>
                  <a:lnTo>
                    <a:pt x="658" y="11104"/>
                  </a:lnTo>
                  <a:cubicBezTo>
                    <a:pt x="1009" y="8917"/>
                    <a:pt x="1935" y="6857"/>
                    <a:pt x="3348" y="5147"/>
                  </a:cubicBezTo>
                  <a:cubicBezTo>
                    <a:pt x="4014" y="4338"/>
                    <a:pt x="4671" y="3744"/>
                    <a:pt x="5318" y="3357"/>
                  </a:cubicBezTo>
                  <a:cubicBezTo>
                    <a:pt x="5966" y="2970"/>
                    <a:pt x="6605" y="2781"/>
                    <a:pt x="7208" y="2781"/>
                  </a:cubicBezTo>
                  <a:cubicBezTo>
                    <a:pt x="7946" y="2781"/>
                    <a:pt x="8630" y="3060"/>
                    <a:pt x="9223" y="3546"/>
                  </a:cubicBezTo>
                  <a:lnTo>
                    <a:pt x="10978" y="1998"/>
                  </a:lnTo>
                  <a:cubicBezTo>
                    <a:pt x="11027" y="1953"/>
                    <a:pt x="11088" y="1931"/>
                    <a:pt x="11149" y="1931"/>
                  </a:cubicBezTo>
                  <a:cubicBezTo>
                    <a:pt x="11210" y="1931"/>
                    <a:pt x="11270" y="1953"/>
                    <a:pt x="11320" y="1998"/>
                  </a:cubicBezTo>
                  <a:cubicBezTo>
                    <a:pt x="11320" y="1998"/>
                    <a:pt x="11455" y="2115"/>
                    <a:pt x="11680" y="2349"/>
                  </a:cubicBezTo>
                  <a:cubicBezTo>
                    <a:pt x="11914" y="2106"/>
                    <a:pt x="12157" y="1854"/>
                    <a:pt x="12381" y="1629"/>
                  </a:cubicBezTo>
                  <a:lnTo>
                    <a:pt x="12381" y="1629"/>
                  </a:lnTo>
                  <a:cubicBezTo>
                    <a:pt x="12282" y="1719"/>
                    <a:pt x="12183" y="1800"/>
                    <a:pt x="12085" y="1899"/>
                  </a:cubicBezTo>
                  <a:cubicBezTo>
                    <a:pt x="12041" y="1940"/>
                    <a:pt x="11991" y="1958"/>
                    <a:pt x="11943" y="1958"/>
                  </a:cubicBezTo>
                  <a:cubicBezTo>
                    <a:pt x="11799" y="1958"/>
                    <a:pt x="11666" y="1804"/>
                    <a:pt x="11761" y="1656"/>
                  </a:cubicBezTo>
                  <a:cubicBezTo>
                    <a:pt x="11878" y="1485"/>
                    <a:pt x="11968" y="1314"/>
                    <a:pt x="12040" y="1126"/>
                  </a:cubicBezTo>
                  <a:lnTo>
                    <a:pt x="11140" y="982"/>
                  </a:lnTo>
                  <a:cubicBezTo>
                    <a:pt x="11023" y="1099"/>
                    <a:pt x="10906" y="1216"/>
                    <a:pt x="10798" y="1341"/>
                  </a:cubicBezTo>
                  <a:cubicBezTo>
                    <a:pt x="10591" y="1602"/>
                    <a:pt x="10339" y="1818"/>
                    <a:pt x="10060" y="1980"/>
                  </a:cubicBezTo>
                  <a:cubicBezTo>
                    <a:pt x="10028" y="1998"/>
                    <a:pt x="9993" y="2005"/>
                    <a:pt x="9960" y="2005"/>
                  </a:cubicBezTo>
                  <a:cubicBezTo>
                    <a:pt x="9853" y="2005"/>
                    <a:pt x="9754" y="1926"/>
                    <a:pt x="9754" y="1809"/>
                  </a:cubicBezTo>
                  <a:cubicBezTo>
                    <a:pt x="9736" y="1602"/>
                    <a:pt x="9745" y="1395"/>
                    <a:pt x="9763" y="1189"/>
                  </a:cubicBezTo>
                  <a:cubicBezTo>
                    <a:pt x="9772" y="1135"/>
                    <a:pt x="9898" y="10"/>
                    <a:pt x="95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2"/>
            <p:cNvSpPr/>
            <p:nvPr/>
          </p:nvSpPr>
          <p:spPr>
            <a:xfrm rot="422334">
              <a:off x="7671187" y="3297350"/>
              <a:ext cx="48607" cy="43110"/>
            </a:xfrm>
            <a:custGeom>
              <a:avLst/>
              <a:gdLst/>
              <a:ahLst/>
              <a:cxnLst/>
              <a:rect l="l" t="t" r="r" b="b"/>
              <a:pathLst>
                <a:path w="2202" h="1953" extrusionOk="0">
                  <a:moveTo>
                    <a:pt x="639" y="0"/>
                  </a:moveTo>
                  <a:cubicBezTo>
                    <a:pt x="441" y="234"/>
                    <a:pt x="225" y="477"/>
                    <a:pt x="10" y="720"/>
                  </a:cubicBezTo>
                  <a:lnTo>
                    <a:pt x="1" y="720"/>
                  </a:lnTo>
                  <a:cubicBezTo>
                    <a:pt x="342" y="1116"/>
                    <a:pt x="657" y="1530"/>
                    <a:pt x="963" y="1953"/>
                  </a:cubicBezTo>
                  <a:cubicBezTo>
                    <a:pt x="1053" y="1899"/>
                    <a:pt x="1161" y="1845"/>
                    <a:pt x="1296" y="1791"/>
                  </a:cubicBezTo>
                  <a:cubicBezTo>
                    <a:pt x="1575" y="1656"/>
                    <a:pt x="1854" y="1530"/>
                    <a:pt x="2115" y="1422"/>
                  </a:cubicBezTo>
                  <a:cubicBezTo>
                    <a:pt x="2201" y="1008"/>
                    <a:pt x="2180" y="628"/>
                    <a:pt x="1720" y="628"/>
                  </a:cubicBezTo>
                  <a:cubicBezTo>
                    <a:pt x="1700" y="628"/>
                    <a:pt x="1678" y="629"/>
                    <a:pt x="1656" y="630"/>
                  </a:cubicBezTo>
                  <a:cubicBezTo>
                    <a:pt x="1278" y="657"/>
                    <a:pt x="900" y="747"/>
                    <a:pt x="522" y="747"/>
                  </a:cubicBezTo>
                  <a:cubicBezTo>
                    <a:pt x="360" y="738"/>
                    <a:pt x="270" y="576"/>
                    <a:pt x="342" y="441"/>
                  </a:cubicBezTo>
                  <a:cubicBezTo>
                    <a:pt x="423" y="297"/>
                    <a:pt x="531" y="153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2"/>
            <p:cNvSpPr/>
            <p:nvPr/>
          </p:nvSpPr>
          <p:spPr>
            <a:xfrm rot="422334">
              <a:off x="7727552" y="3464826"/>
              <a:ext cx="17703" cy="76883"/>
            </a:xfrm>
            <a:custGeom>
              <a:avLst/>
              <a:gdLst/>
              <a:ahLst/>
              <a:cxnLst/>
              <a:rect l="l" t="t" r="r" b="b"/>
              <a:pathLst>
                <a:path w="802" h="3483" extrusionOk="0">
                  <a:moveTo>
                    <a:pt x="279" y="0"/>
                  </a:moveTo>
                  <a:cubicBezTo>
                    <a:pt x="189" y="9"/>
                    <a:pt x="99" y="18"/>
                    <a:pt x="1" y="27"/>
                  </a:cubicBezTo>
                  <a:cubicBezTo>
                    <a:pt x="351" y="1152"/>
                    <a:pt x="594" y="2313"/>
                    <a:pt x="747" y="3482"/>
                  </a:cubicBezTo>
                  <a:cubicBezTo>
                    <a:pt x="801" y="2996"/>
                    <a:pt x="657" y="2411"/>
                    <a:pt x="693" y="2025"/>
                  </a:cubicBezTo>
                  <a:cubicBezTo>
                    <a:pt x="747" y="1296"/>
                    <a:pt x="720" y="990"/>
                    <a:pt x="171" y="459"/>
                  </a:cubicBezTo>
                  <a:cubicBezTo>
                    <a:pt x="108" y="396"/>
                    <a:pt x="90" y="297"/>
                    <a:pt x="144" y="216"/>
                  </a:cubicBezTo>
                  <a:cubicBezTo>
                    <a:pt x="180" y="135"/>
                    <a:pt x="234" y="72"/>
                    <a:pt x="279" y="0"/>
                  </a:cubicBezTo>
                  <a:close/>
                </a:path>
              </a:pathLst>
            </a:custGeom>
            <a:solidFill>
              <a:srgbClr val="46BC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2"/>
            <p:cNvSpPr/>
            <p:nvPr/>
          </p:nvSpPr>
          <p:spPr>
            <a:xfrm rot="422334">
              <a:off x="7718306" y="3413085"/>
              <a:ext cx="27040" cy="42139"/>
            </a:xfrm>
            <a:custGeom>
              <a:avLst/>
              <a:gdLst/>
              <a:ahLst/>
              <a:cxnLst/>
              <a:rect l="l" t="t" r="r" b="b"/>
              <a:pathLst>
                <a:path w="1225" h="1909" extrusionOk="0">
                  <a:moveTo>
                    <a:pt x="496" y="1"/>
                  </a:moveTo>
                  <a:cubicBezTo>
                    <a:pt x="334" y="55"/>
                    <a:pt x="172" y="109"/>
                    <a:pt x="1" y="163"/>
                  </a:cubicBezTo>
                  <a:cubicBezTo>
                    <a:pt x="226" y="685"/>
                    <a:pt x="451" y="1251"/>
                    <a:pt x="658" y="1863"/>
                  </a:cubicBezTo>
                  <a:cubicBezTo>
                    <a:pt x="864" y="1872"/>
                    <a:pt x="1062" y="1890"/>
                    <a:pt x="1224" y="1908"/>
                  </a:cubicBezTo>
                  <a:cubicBezTo>
                    <a:pt x="1071" y="1809"/>
                    <a:pt x="963" y="1656"/>
                    <a:pt x="909" y="1476"/>
                  </a:cubicBezTo>
                  <a:cubicBezTo>
                    <a:pt x="829" y="1072"/>
                    <a:pt x="990" y="766"/>
                    <a:pt x="406" y="568"/>
                  </a:cubicBezTo>
                  <a:cubicBezTo>
                    <a:pt x="253" y="523"/>
                    <a:pt x="208" y="343"/>
                    <a:pt x="316" y="226"/>
                  </a:cubicBezTo>
                  <a:cubicBezTo>
                    <a:pt x="379" y="154"/>
                    <a:pt x="433" y="82"/>
                    <a:pt x="496" y="1"/>
                  </a:cubicBezTo>
                  <a:close/>
                </a:path>
              </a:pathLst>
            </a:custGeom>
            <a:solidFill>
              <a:srgbClr val="46BC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2"/>
            <p:cNvSpPr/>
            <p:nvPr/>
          </p:nvSpPr>
          <p:spPr>
            <a:xfrm rot="422334">
              <a:off x="6550429" y="3614142"/>
              <a:ext cx="255836" cy="130699"/>
            </a:xfrm>
            <a:custGeom>
              <a:avLst/>
              <a:gdLst/>
              <a:ahLst/>
              <a:cxnLst/>
              <a:rect l="l" t="t" r="r" b="b"/>
              <a:pathLst>
                <a:path w="11590" h="5921" extrusionOk="0">
                  <a:moveTo>
                    <a:pt x="5221" y="935"/>
                  </a:moveTo>
                  <a:cubicBezTo>
                    <a:pt x="5346" y="935"/>
                    <a:pt x="5470" y="988"/>
                    <a:pt x="5579" y="1071"/>
                  </a:cubicBezTo>
                  <a:cubicBezTo>
                    <a:pt x="5705" y="1188"/>
                    <a:pt x="5795" y="1332"/>
                    <a:pt x="5840" y="1503"/>
                  </a:cubicBezTo>
                  <a:cubicBezTo>
                    <a:pt x="5858" y="1566"/>
                    <a:pt x="5867" y="1620"/>
                    <a:pt x="5876" y="1683"/>
                  </a:cubicBezTo>
                  <a:cubicBezTo>
                    <a:pt x="5867" y="1854"/>
                    <a:pt x="5795" y="2016"/>
                    <a:pt x="5678" y="2133"/>
                  </a:cubicBezTo>
                  <a:cubicBezTo>
                    <a:pt x="5561" y="2259"/>
                    <a:pt x="5417" y="2358"/>
                    <a:pt x="5273" y="2430"/>
                  </a:cubicBezTo>
                  <a:cubicBezTo>
                    <a:pt x="4976" y="2583"/>
                    <a:pt x="4652" y="2664"/>
                    <a:pt x="4319" y="2673"/>
                  </a:cubicBezTo>
                  <a:cubicBezTo>
                    <a:pt x="4238" y="2673"/>
                    <a:pt x="4166" y="2664"/>
                    <a:pt x="4085" y="2646"/>
                  </a:cubicBezTo>
                  <a:cubicBezTo>
                    <a:pt x="4004" y="2628"/>
                    <a:pt x="3932" y="2592"/>
                    <a:pt x="3869" y="2538"/>
                  </a:cubicBezTo>
                  <a:cubicBezTo>
                    <a:pt x="3761" y="2430"/>
                    <a:pt x="3698" y="2277"/>
                    <a:pt x="3698" y="2124"/>
                  </a:cubicBezTo>
                  <a:cubicBezTo>
                    <a:pt x="3707" y="1908"/>
                    <a:pt x="3806" y="1701"/>
                    <a:pt x="3968" y="1548"/>
                  </a:cubicBezTo>
                  <a:cubicBezTo>
                    <a:pt x="4175" y="1350"/>
                    <a:pt x="4418" y="1188"/>
                    <a:pt x="4679" y="1071"/>
                  </a:cubicBezTo>
                  <a:cubicBezTo>
                    <a:pt x="4841" y="990"/>
                    <a:pt x="5012" y="945"/>
                    <a:pt x="5192" y="936"/>
                  </a:cubicBezTo>
                  <a:cubicBezTo>
                    <a:pt x="5202" y="936"/>
                    <a:pt x="5211" y="935"/>
                    <a:pt x="5221" y="935"/>
                  </a:cubicBezTo>
                  <a:close/>
                  <a:moveTo>
                    <a:pt x="2871" y="2509"/>
                  </a:moveTo>
                  <a:cubicBezTo>
                    <a:pt x="2948" y="2509"/>
                    <a:pt x="3012" y="2543"/>
                    <a:pt x="3069" y="2592"/>
                  </a:cubicBezTo>
                  <a:cubicBezTo>
                    <a:pt x="3167" y="2673"/>
                    <a:pt x="3221" y="2799"/>
                    <a:pt x="3212" y="2925"/>
                  </a:cubicBezTo>
                  <a:cubicBezTo>
                    <a:pt x="3203" y="3105"/>
                    <a:pt x="3149" y="3276"/>
                    <a:pt x="3042" y="3429"/>
                  </a:cubicBezTo>
                  <a:cubicBezTo>
                    <a:pt x="2943" y="3573"/>
                    <a:pt x="2817" y="3708"/>
                    <a:pt x="2664" y="3806"/>
                  </a:cubicBezTo>
                  <a:cubicBezTo>
                    <a:pt x="2565" y="3878"/>
                    <a:pt x="2448" y="3914"/>
                    <a:pt x="2331" y="3923"/>
                  </a:cubicBezTo>
                  <a:cubicBezTo>
                    <a:pt x="2205" y="3923"/>
                    <a:pt x="2097" y="3869"/>
                    <a:pt x="2016" y="3780"/>
                  </a:cubicBezTo>
                  <a:cubicBezTo>
                    <a:pt x="1935" y="3699"/>
                    <a:pt x="1890" y="3582"/>
                    <a:pt x="1890" y="3465"/>
                  </a:cubicBezTo>
                  <a:cubicBezTo>
                    <a:pt x="1908" y="3276"/>
                    <a:pt x="1980" y="3096"/>
                    <a:pt x="2106" y="2961"/>
                  </a:cubicBezTo>
                  <a:cubicBezTo>
                    <a:pt x="2223" y="2817"/>
                    <a:pt x="2367" y="2700"/>
                    <a:pt x="2529" y="2610"/>
                  </a:cubicBezTo>
                  <a:cubicBezTo>
                    <a:pt x="2619" y="2547"/>
                    <a:pt x="2736" y="2511"/>
                    <a:pt x="2844" y="2511"/>
                  </a:cubicBezTo>
                  <a:cubicBezTo>
                    <a:pt x="2853" y="2510"/>
                    <a:pt x="2862" y="2509"/>
                    <a:pt x="2871" y="2509"/>
                  </a:cubicBezTo>
                  <a:close/>
                  <a:moveTo>
                    <a:pt x="6542" y="1"/>
                  </a:moveTo>
                  <a:cubicBezTo>
                    <a:pt x="4526" y="1"/>
                    <a:pt x="2295" y="1152"/>
                    <a:pt x="774" y="3375"/>
                  </a:cubicBezTo>
                  <a:cubicBezTo>
                    <a:pt x="306" y="4058"/>
                    <a:pt x="63" y="4634"/>
                    <a:pt x="0" y="5102"/>
                  </a:cubicBezTo>
                  <a:cubicBezTo>
                    <a:pt x="378" y="5138"/>
                    <a:pt x="756" y="5183"/>
                    <a:pt x="1134" y="5219"/>
                  </a:cubicBezTo>
                  <a:cubicBezTo>
                    <a:pt x="3752" y="5480"/>
                    <a:pt x="7378" y="5732"/>
                    <a:pt x="11553" y="5921"/>
                  </a:cubicBezTo>
                  <a:cubicBezTo>
                    <a:pt x="11580" y="5732"/>
                    <a:pt x="11589" y="5552"/>
                    <a:pt x="11589" y="5372"/>
                  </a:cubicBezTo>
                  <a:cubicBezTo>
                    <a:pt x="11589" y="4238"/>
                    <a:pt x="11139" y="2880"/>
                    <a:pt x="10140" y="1665"/>
                  </a:cubicBezTo>
                  <a:cubicBezTo>
                    <a:pt x="9214" y="540"/>
                    <a:pt x="7927" y="1"/>
                    <a:pt x="654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62000">
                  <a:schemeClr val="accent6"/>
                </a:gs>
                <a:gs pos="100000">
                  <a:schemeClr val="accent6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2"/>
            <p:cNvSpPr/>
            <p:nvPr/>
          </p:nvSpPr>
          <p:spPr>
            <a:xfrm rot="422334">
              <a:off x="7388646" y="3599770"/>
              <a:ext cx="113040" cy="135489"/>
            </a:xfrm>
            <a:custGeom>
              <a:avLst/>
              <a:gdLst/>
              <a:ahLst/>
              <a:cxnLst/>
              <a:rect l="l" t="t" r="r" b="b"/>
              <a:pathLst>
                <a:path w="5121" h="6138" extrusionOk="0">
                  <a:moveTo>
                    <a:pt x="1" y="1"/>
                  </a:moveTo>
                  <a:lnTo>
                    <a:pt x="1" y="1"/>
                  </a:lnTo>
                  <a:cubicBezTo>
                    <a:pt x="136" y="442"/>
                    <a:pt x="325" y="1036"/>
                    <a:pt x="531" y="1684"/>
                  </a:cubicBezTo>
                  <a:cubicBezTo>
                    <a:pt x="756" y="2376"/>
                    <a:pt x="1008" y="3132"/>
                    <a:pt x="1260" y="3825"/>
                  </a:cubicBezTo>
                  <a:cubicBezTo>
                    <a:pt x="1485" y="4329"/>
                    <a:pt x="1683" y="4824"/>
                    <a:pt x="1845" y="5309"/>
                  </a:cubicBezTo>
                  <a:cubicBezTo>
                    <a:pt x="1872" y="5372"/>
                    <a:pt x="1899" y="5435"/>
                    <a:pt x="1926" y="5489"/>
                  </a:cubicBezTo>
                  <a:cubicBezTo>
                    <a:pt x="2016" y="5687"/>
                    <a:pt x="2124" y="5885"/>
                    <a:pt x="2241" y="6065"/>
                  </a:cubicBezTo>
                  <a:cubicBezTo>
                    <a:pt x="2259" y="6092"/>
                    <a:pt x="2286" y="6119"/>
                    <a:pt x="2304" y="6137"/>
                  </a:cubicBezTo>
                  <a:cubicBezTo>
                    <a:pt x="2349" y="6128"/>
                    <a:pt x="2394" y="6110"/>
                    <a:pt x="2439" y="6092"/>
                  </a:cubicBezTo>
                  <a:cubicBezTo>
                    <a:pt x="2547" y="6038"/>
                    <a:pt x="2655" y="5984"/>
                    <a:pt x="2763" y="5921"/>
                  </a:cubicBezTo>
                  <a:cubicBezTo>
                    <a:pt x="3006" y="5777"/>
                    <a:pt x="3294" y="5579"/>
                    <a:pt x="3591" y="5372"/>
                  </a:cubicBezTo>
                  <a:cubicBezTo>
                    <a:pt x="4175" y="4959"/>
                    <a:pt x="4769" y="4455"/>
                    <a:pt x="5030" y="4158"/>
                  </a:cubicBezTo>
                  <a:cubicBezTo>
                    <a:pt x="5066" y="4122"/>
                    <a:pt x="5093" y="4086"/>
                    <a:pt x="5120" y="4050"/>
                  </a:cubicBezTo>
                  <a:cubicBezTo>
                    <a:pt x="5111" y="4032"/>
                    <a:pt x="5093" y="4014"/>
                    <a:pt x="5084" y="3996"/>
                  </a:cubicBezTo>
                  <a:cubicBezTo>
                    <a:pt x="4994" y="3915"/>
                    <a:pt x="4868" y="3789"/>
                    <a:pt x="4697" y="3645"/>
                  </a:cubicBezTo>
                  <a:cubicBezTo>
                    <a:pt x="4373" y="3357"/>
                    <a:pt x="3906" y="2988"/>
                    <a:pt x="3393" y="2583"/>
                  </a:cubicBezTo>
                  <a:cubicBezTo>
                    <a:pt x="2367" y="1773"/>
                    <a:pt x="1125" y="838"/>
                    <a:pt x="307" y="22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2"/>
            <p:cNvSpPr/>
            <p:nvPr/>
          </p:nvSpPr>
          <p:spPr>
            <a:xfrm rot="422334">
              <a:off x="6916488" y="3268726"/>
              <a:ext cx="198025" cy="230606"/>
            </a:xfrm>
            <a:custGeom>
              <a:avLst/>
              <a:gdLst/>
              <a:ahLst/>
              <a:cxnLst/>
              <a:rect l="l" t="t" r="r" b="b"/>
              <a:pathLst>
                <a:path w="8971" h="10447" extrusionOk="0">
                  <a:moveTo>
                    <a:pt x="5147" y="639"/>
                  </a:moveTo>
                  <a:lnTo>
                    <a:pt x="5147" y="648"/>
                  </a:lnTo>
                  <a:lnTo>
                    <a:pt x="5228" y="648"/>
                  </a:lnTo>
                  <a:cubicBezTo>
                    <a:pt x="5242" y="648"/>
                    <a:pt x="5257" y="647"/>
                    <a:pt x="5272" y="647"/>
                  </a:cubicBezTo>
                  <a:cubicBezTo>
                    <a:pt x="5464" y="647"/>
                    <a:pt x="5654" y="702"/>
                    <a:pt x="5812" y="810"/>
                  </a:cubicBezTo>
                  <a:cubicBezTo>
                    <a:pt x="5965" y="900"/>
                    <a:pt x="6073" y="1071"/>
                    <a:pt x="6073" y="1260"/>
                  </a:cubicBezTo>
                  <a:lnTo>
                    <a:pt x="6073" y="1332"/>
                  </a:lnTo>
                  <a:cubicBezTo>
                    <a:pt x="6037" y="1530"/>
                    <a:pt x="5929" y="1710"/>
                    <a:pt x="5768" y="1818"/>
                  </a:cubicBezTo>
                  <a:cubicBezTo>
                    <a:pt x="5624" y="1917"/>
                    <a:pt x="5453" y="1962"/>
                    <a:pt x="5273" y="1962"/>
                  </a:cubicBezTo>
                  <a:cubicBezTo>
                    <a:pt x="5021" y="1962"/>
                    <a:pt x="4769" y="1872"/>
                    <a:pt x="4589" y="1683"/>
                  </a:cubicBezTo>
                  <a:cubicBezTo>
                    <a:pt x="4499" y="1575"/>
                    <a:pt x="4445" y="1440"/>
                    <a:pt x="4445" y="1296"/>
                  </a:cubicBezTo>
                  <a:cubicBezTo>
                    <a:pt x="4445" y="945"/>
                    <a:pt x="4751" y="657"/>
                    <a:pt x="5147" y="639"/>
                  </a:cubicBezTo>
                  <a:close/>
                  <a:moveTo>
                    <a:pt x="3329" y="684"/>
                  </a:moveTo>
                  <a:cubicBezTo>
                    <a:pt x="3491" y="684"/>
                    <a:pt x="3653" y="711"/>
                    <a:pt x="3806" y="756"/>
                  </a:cubicBezTo>
                  <a:cubicBezTo>
                    <a:pt x="3932" y="792"/>
                    <a:pt x="4058" y="873"/>
                    <a:pt x="4139" y="981"/>
                  </a:cubicBezTo>
                  <a:cubicBezTo>
                    <a:pt x="4202" y="1053"/>
                    <a:pt x="4229" y="1152"/>
                    <a:pt x="4229" y="1242"/>
                  </a:cubicBezTo>
                  <a:lnTo>
                    <a:pt x="4229" y="1269"/>
                  </a:lnTo>
                  <a:cubicBezTo>
                    <a:pt x="4220" y="1440"/>
                    <a:pt x="4157" y="1593"/>
                    <a:pt x="4058" y="1719"/>
                  </a:cubicBezTo>
                  <a:cubicBezTo>
                    <a:pt x="3959" y="1845"/>
                    <a:pt x="3833" y="1944"/>
                    <a:pt x="3689" y="2016"/>
                  </a:cubicBezTo>
                  <a:cubicBezTo>
                    <a:pt x="3410" y="2151"/>
                    <a:pt x="3104" y="2223"/>
                    <a:pt x="2789" y="2223"/>
                  </a:cubicBezTo>
                  <a:cubicBezTo>
                    <a:pt x="2772" y="2224"/>
                    <a:pt x="2755" y="2224"/>
                    <a:pt x="2737" y="2224"/>
                  </a:cubicBezTo>
                  <a:cubicBezTo>
                    <a:pt x="2547" y="2224"/>
                    <a:pt x="2351" y="2179"/>
                    <a:pt x="2178" y="2088"/>
                  </a:cubicBezTo>
                  <a:cubicBezTo>
                    <a:pt x="1989" y="1998"/>
                    <a:pt x="1863" y="1800"/>
                    <a:pt x="1854" y="1584"/>
                  </a:cubicBezTo>
                  <a:cubicBezTo>
                    <a:pt x="1863" y="1386"/>
                    <a:pt x="1962" y="1197"/>
                    <a:pt x="2115" y="1071"/>
                  </a:cubicBezTo>
                  <a:lnTo>
                    <a:pt x="2115" y="1080"/>
                  </a:lnTo>
                  <a:cubicBezTo>
                    <a:pt x="2294" y="918"/>
                    <a:pt x="2519" y="810"/>
                    <a:pt x="2753" y="765"/>
                  </a:cubicBezTo>
                  <a:cubicBezTo>
                    <a:pt x="2942" y="711"/>
                    <a:pt x="3140" y="693"/>
                    <a:pt x="3329" y="684"/>
                  </a:cubicBezTo>
                  <a:close/>
                  <a:moveTo>
                    <a:pt x="3802" y="0"/>
                  </a:moveTo>
                  <a:cubicBezTo>
                    <a:pt x="3791" y="0"/>
                    <a:pt x="3781" y="1"/>
                    <a:pt x="3770" y="1"/>
                  </a:cubicBezTo>
                  <a:cubicBezTo>
                    <a:pt x="3122" y="1"/>
                    <a:pt x="2483" y="109"/>
                    <a:pt x="1863" y="306"/>
                  </a:cubicBezTo>
                  <a:cubicBezTo>
                    <a:pt x="1620" y="387"/>
                    <a:pt x="1377" y="477"/>
                    <a:pt x="1134" y="585"/>
                  </a:cubicBezTo>
                  <a:cubicBezTo>
                    <a:pt x="1107" y="1062"/>
                    <a:pt x="1035" y="1530"/>
                    <a:pt x="945" y="1998"/>
                  </a:cubicBezTo>
                  <a:cubicBezTo>
                    <a:pt x="927" y="2088"/>
                    <a:pt x="909" y="2169"/>
                    <a:pt x="909" y="2259"/>
                  </a:cubicBezTo>
                  <a:cubicBezTo>
                    <a:pt x="918" y="2421"/>
                    <a:pt x="945" y="2583"/>
                    <a:pt x="1008" y="2727"/>
                  </a:cubicBezTo>
                  <a:cubicBezTo>
                    <a:pt x="1071" y="2889"/>
                    <a:pt x="1161" y="3051"/>
                    <a:pt x="1251" y="3231"/>
                  </a:cubicBezTo>
                  <a:cubicBezTo>
                    <a:pt x="1503" y="3663"/>
                    <a:pt x="1638" y="4148"/>
                    <a:pt x="1647" y="4652"/>
                  </a:cubicBezTo>
                  <a:cubicBezTo>
                    <a:pt x="1647" y="5156"/>
                    <a:pt x="1512" y="5750"/>
                    <a:pt x="1152" y="6506"/>
                  </a:cubicBezTo>
                  <a:cubicBezTo>
                    <a:pt x="792" y="7270"/>
                    <a:pt x="486" y="7792"/>
                    <a:pt x="288" y="8179"/>
                  </a:cubicBezTo>
                  <a:cubicBezTo>
                    <a:pt x="90" y="8566"/>
                    <a:pt x="0" y="8809"/>
                    <a:pt x="0" y="9052"/>
                  </a:cubicBezTo>
                  <a:cubicBezTo>
                    <a:pt x="0" y="9241"/>
                    <a:pt x="63" y="9475"/>
                    <a:pt x="216" y="9817"/>
                  </a:cubicBezTo>
                  <a:cubicBezTo>
                    <a:pt x="297" y="9997"/>
                    <a:pt x="405" y="10204"/>
                    <a:pt x="531" y="10447"/>
                  </a:cubicBezTo>
                  <a:cubicBezTo>
                    <a:pt x="1179" y="9952"/>
                    <a:pt x="1863" y="9520"/>
                    <a:pt x="2591" y="9160"/>
                  </a:cubicBezTo>
                  <a:cubicBezTo>
                    <a:pt x="4751" y="8071"/>
                    <a:pt x="6784" y="7567"/>
                    <a:pt x="8665" y="7459"/>
                  </a:cubicBezTo>
                  <a:cubicBezTo>
                    <a:pt x="8872" y="6794"/>
                    <a:pt x="8971" y="6092"/>
                    <a:pt x="8971" y="5390"/>
                  </a:cubicBezTo>
                  <a:lnTo>
                    <a:pt x="8971" y="5165"/>
                  </a:lnTo>
                  <a:cubicBezTo>
                    <a:pt x="8917" y="3860"/>
                    <a:pt x="8404" y="2619"/>
                    <a:pt x="7522" y="1656"/>
                  </a:cubicBezTo>
                  <a:cubicBezTo>
                    <a:pt x="6575" y="602"/>
                    <a:pt x="5221" y="0"/>
                    <a:pt x="380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62000">
                  <a:schemeClr val="accent6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2"/>
            <p:cNvSpPr/>
            <p:nvPr/>
          </p:nvSpPr>
          <p:spPr>
            <a:xfrm rot="422334">
              <a:off x="6912631" y="3331444"/>
              <a:ext cx="198025" cy="167651"/>
            </a:xfrm>
            <a:custGeom>
              <a:avLst/>
              <a:gdLst/>
              <a:ahLst/>
              <a:cxnLst/>
              <a:rect l="l" t="t" r="r" b="b"/>
              <a:pathLst>
                <a:path w="8971" h="7595" extrusionOk="0">
                  <a:moveTo>
                    <a:pt x="8350" y="1"/>
                  </a:moveTo>
                  <a:lnTo>
                    <a:pt x="8350" y="1"/>
                  </a:lnTo>
                  <a:cubicBezTo>
                    <a:pt x="8701" y="1647"/>
                    <a:pt x="8242" y="3564"/>
                    <a:pt x="6730" y="4356"/>
                  </a:cubicBezTo>
                  <a:cubicBezTo>
                    <a:pt x="6323" y="4567"/>
                    <a:pt x="5862" y="4658"/>
                    <a:pt x="5389" y="4658"/>
                  </a:cubicBezTo>
                  <a:cubicBezTo>
                    <a:pt x="4390" y="4658"/>
                    <a:pt x="3336" y="4251"/>
                    <a:pt x="2609" y="3708"/>
                  </a:cubicBezTo>
                  <a:cubicBezTo>
                    <a:pt x="2088" y="3321"/>
                    <a:pt x="1836" y="2763"/>
                    <a:pt x="1620" y="2178"/>
                  </a:cubicBezTo>
                  <a:cubicBezTo>
                    <a:pt x="1539" y="2691"/>
                    <a:pt x="1386" y="3195"/>
                    <a:pt x="1152" y="3663"/>
                  </a:cubicBezTo>
                  <a:cubicBezTo>
                    <a:pt x="783" y="4427"/>
                    <a:pt x="486" y="4940"/>
                    <a:pt x="288" y="5327"/>
                  </a:cubicBezTo>
                  <a:cubicBezTo>
                    <a:pt x="90" y="5714"/>
                    <a:pt x="0" y="5957"/>
                    <a:pt x="0" y="6200"/>
                  </a:cubicBezTo>
                  <a:cubicBezTo>
                    <a:pt x="0" y="6389"/>
                    <a:pt x="63" y="6623"/>
                    <a:pt x="216" y="6965"/>
                  </a:cubicBezTo>
                  <a:cubicBezTo>
                    <a:pt x="297" y="7145"/>
                    <a:pt x="405" y="7352"/>
                    <a:pt x="531" y="7595"/>
                  </a:cubicBezTo>
                  <a:cubicBezTo>
                    <a:pt x="1179" y="7100"/>
                    <a:pt x="1863" y="6668"/>
                    <a:pt x="2591" y="6308"/>
                  </a:cubicBezTo>
                  <a:cubicBezTo>
                    <a:pt x="4751" y="5219"/>
                    <a:pt x="6784" y="4715"/>
                    <a:pt x="8665" y="4607"/>
                  </a:cubicBezTo>
                  <a:cubicBezTo>
                    <a:pt x="8872" y="3942"/>
                    <a:pt x="8971" y="3240"/>
                    <a:pt x="8971" y="2538"/>
                  </a:cubicBezTo>
                  <a:cubicBezTo>
                    <a:pt x="8971" y="2457"/>
                    <a:pt x="8962" y="2385"/>
                    <a:pt x="8962" y="2313"/>
                  </a:cubicBezTo>
                  <a:cubicBezTo>
                    <a:pt x="8935" y="1503"/>
                    <a:pt x="8719" y="712"/>
                    <a:pt x="8350" y="1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2"/>
            <p:cNvSpPr/>
            <p:nvPr/>
          </p:nvSpPr>
          <p:spPr>
            <a:xfrm rot="422334">
              <a:off x="6578083" y="3168769"/>
              <a:ext cx="358899" cy="476089"/>
            </a:xfrm>
            <a:custGeom>
              <a:avLst/>
              <a:gdLst/>
              <a:ahLst/>
              <a:cxnLst/>
              <a:rect l="l" t="t" r="r" b="b"/>
              <a:pathLst>
                <a:path w="16259" h="21568" extrusionOk="0">
                  <a:moveTo>
                    <a:pt x="13701" y="0"/>
                  </a:moveTo>
                  <a:cubicBezTo>
                    <a:pt x="12819" y="0"/>
                    <a:pt x="11885" y="396"/>
                    <a:pt x="10977" y="1152"/>
                  </a:cubicBezTo>
                  <a:cubicBezTo>
                    <a:pt x="10294" y="1728"/>
                    <a:pt x="9781" y="2115"/>
                    <a:pt x="9232" y="2376"/>
                  </a:cubicBezTo>
                  <a:cubicBezTo>
                    <a:pt x="8683" y="2637"/>
                    <a:pt x="8098" y="2754"/>
                    <a:pt x="7288" y="2790"/>
                  </a:cubicBezTo>
                  <a:cubicBezTo>
                    <a:pt x="6596" y="2826"/>
                    <a:pt x="5930" y="3105"/>
                    <a:pt x="5417" y="3572"/>
                  </a:cubicBezTo>
                  <a:cubicBezTo>
                    <a:pt x="4895" y="4049"/>
                    <a:pt x="4508" y="4661"/>
                    <a:pt x="4310" y="5336"/>
                  </a:cubicBezTo>
                  <a:cubicBezTo>
                    <a:pt x="4193" y="5732"/>
                    <a:pt x="4139" y="6038"/>
                    <a:pt x="4049" y="6308"/>
                  </a:cubicBezTo>
                  <a:cubicBezTo>
                    <a:pt x="3968" y="6587"/>
                    <a:pt x="3806" y="6830"/>
                    <a:pt x="3572" y="7009"/>
                  </a:cubicBezTo>
                  <a:cubicBezTo>
                    <a:pt x="3384" y="7144"/>
                    <a:pt x="3168" y="7243"/>
                    <a:pt x="2943" y="7315"/>
                  </a:cubicBezTo>
                  <a:cubicBezTo>
                    <a:pt x="2475" y="7459"/>
                    <a:pt x="1989" y="7567"/>
                    <a:pt x="1503" y="7648"/>
                  </a:cubicBezTo>
                  <a:cubicBezTo>
                    <a:pt x="1053" y="7729"/>
                    <a:pt x="594" y="8098"/>
                    <a:pt x="171" y="8665"/>
                  </a:cubicBezTo>
                  <a:cubicBezTo>
                    <a:pt x="117" y="8737"/>
                    <a:pt x="54" y="8827"/>
                    <a:pt x="0" y="8908"/>
                  </a:cubicBezTo>
                  <a:cubicBezTo>
                    <a:pt x="999" y="9844"/>
                    <a:pt x="1764" y="10878"/>
                    <a:pt x="2232" y="11940"/>
                  </a:cubicBezTo>
                  <a:cubicBezTo>
                    <a:pt x="3123" y="13955"/>
                    <a:pt x="3518" y="16556"/>
                    <a:pt x="3554" y="19219"/>
                  </a:cubicBezTo>
                  <a:cubicBezTo>
                    <a:pt x="3905" y="18562"/>
                    <a:pt x="4292" y="17815"/>
                    <a:pt x="4751" y="16961"/>
                  </a:cubicBezTo>
                  <a:lnTo>
                    <a:pt x="5039" y="16412"/>
                  </a:lnTo>
                  <a:cubicBezTo>
                    <a:pt x="4994" y="16376"/>
                    <a:pt x="4958" y="16331"/>
                    <a:pt x="4931" y="16286"/>
                  </a:cubicBezTo>
                  <a:cubicBezTo>
                    <a:pt x="4805" y="16079"/>
                    <a:pt x="4616" y="15665"/>
                    <a:pt x="4373" y="14810"/>
                  </a:cubicBezTo>
                  <a:cubicBezTo>
                    <a:pt x="4139" y="14027"/>
                    <a:pt x="3995" y="13218"/>
                    <a:pt x="3923" y="12399"/>
                  </a:cubicBezTo>
                  <a:cubicBezTo>
                    <a:pt x="3878" y="11724"/>
                    <a:pt x="3968" y="11256"/>
                    <a:pt x="4067" y="11247"/>
                  </a:cubicBezTo>
                  <a:cubicBezTo>
                    <a:pt x="4148" y="11247"/>
                    <a:pt x="4193" y="11688"/>
                    <a:pt x="4319" y="12336"/>
                  </a:cubicBezTo>
                  <a:cubicBezTo>
                    <a:pt x="4454" y="12984"/>
                    <a:pt x="4652" y="13838"/>
                    <a:pt x="4886" y="14666"/>
                  </a:cubicBezTo>
                  <a:cubicBezTo>
                    <a:pt x="5084" y="15350"/>
                    <a:pt x="5201" y="15755"/>
                    <a:pt x="5255" y="16007"/>
                  </a:cubicBezTo>
                  <a:cubicBezTo>
                    <a:pt x="6038" y="14531"/>
                    <a:pt x="6839" y="13065"/>
                    <a:pt x="7594" y="11688"/>
                  </a:cubicBezTo>
                  <a:cubicBezTo>
                    <a:pt x="7486" y="11562"/>
                    <a:pt x="7360" y="11139"/>
                    <a:pt x="7171" y="9799"/>
                  </a:cubicBezTo>
                  <a:cubicBezTo>
                    <a:pt x="7045" y="8899"/>
                    <a:pt x="6973" y="7990"/>
                    <a:pt x="6955" y="7090"/>
                  </a:cubicBezTo>
                  <a:cubicBezTo>
                    <a:pt x="6947" y="6347"/>
                    <a:pt x="7086" y="5830"/>
                    <a:pt x="7193" y="5830"/>
                  </a:cubicBezTo>
                  <a:cubicBezTo>
                    <a:pt x="7195" y="5830"/>
                    <a:pt x="7197" y="5830"/>
                    <a:pt x="7198" y="5831"/>
                  </a:cubicBezTo>
                  <a:cubicBezTo>
                    <a:pt x="7270" y="5831"/>
                    <a:pt x="7261" y="6317"/>
                    <a:pt x="7360" y="7054"/>
                  </a:cubicBezTo>
                  <a:cubicBezTo>
                    <a:pt x="7459" y="7792"/>
                    <a:pt x="7576" y="8764"/>
                    <a:pt x="7702" y="9727"/>
                  </a:cubicBezTo>
                  <a:cubicBezTo>
                    <a:pt x="7801" y="10437"/>
                    <a:pt x="7855" y="10896"/>
                    <a:pt x="7873" y="11184"/>
                  </a:cubicBezTo>
                  <a:cubicBezTo>
                    <a:pt x="8575" y="9907"/>
                    <a:pt x="9259" y="8701"/>
                    <a:pt x="9862" y="7657"/>
                  </a:cubicBezTo>
                  <a:cubicBezTo>
                    <a:pt x="10599" y="6389"/>
                    <a:pt x="11238" y="5345"/>
                    <a:pt x="11724" y="4625"/>
                  </a:cubicBezTo>
                  <a:cubicBezTo>
                    <a:pt x="11904" y="4337"/>
                    <a:pt x="12102" y="4067"/>
                    <a:pt x="12318" y="3806"/>
                  </a:cubicBezTo>
                  <a:cubicBezTo>
                    <a:pt x="12471" y="3617"/>
                    <a:pt x="12561" y="3527"/>
                    <a:pt x="12597" y="3527"/>
                  </a:cubicBezTo>
                  <a:cubicBezTo>
                    <a:pt x="12642" y="3545"/>
                    <a:pt x="12372" y="3950"/>
                    <a:pt x="11958" y="4697"/>
                  </a:cubicBezTo>
                  <a:cubicBezTo>
                    <a:pt x="11904" y="4778"/>
                    <a:pt x="11850" y="4877"/>
                    <a:pt x="11796" y="4967"/>
                  </a:cubicBezTo>
                  <a:cubicBezTo>
                    <a:pt x="11427" y="5633"/>
                    <a:pt x="10950" y="6506"/>
                    <a:pt x="10393" y="7522"/>
                  </a:cubicBezTo>
                  <a:cubicBezTo>
                    <a:pt x="10348" y="7612"/>
                    <a:pt x="10294" y="7702"/>
                    <a:pt x="10240" y="7801"/>
                  </a:cubicBezTo>
                  <a:lnTo>
                    <a:pt x="8485" y="11103"/>
                  </a:lnTo>
                  <a:cubicBezTo>
                    <a:pt x="8890" y="10968"/>
                    <a:pt x="9313" y="10860"/>
                    <a:pt x="9736" y="10779"/>
                  </a:cubicBezTo>
                  <a:cubicBezTo>
                    <a:pt x="10464" y="10626"/>
                    <a:pt x="11193" y="10446"/>
                    <a:pt x="11751" y="10312"/>
                  </a:cubicBezTo>
                  <a:cubicBezTo>
                    <a:pt x="12153" y="10213"/>
                    <a:pt x="12459" y="10133"/>
                    <a:pt x="12615" y="10133"/>
                  </a:cubicBezTo>
                  <a:cubicBezTo>
                    <a:pt x="12672" y="10133"/>
                    <a:pt x="12708" y="10144"/>
                    <a:pt x="12723" y="10168"/>
                  </a:cubicBezTo>
                  <a:cubicBezTo>
                    <a:pt x="12768" y="10231"/>
                    <a:pt x="12435" y="10473"/>
                    <a:pt x="11886" y="10689"/>
                  </a:cubicBezTo>
                  <a:cubicBezTo>
                    <a:pt x="11220" y="10950"/>
                    <a:pt x="10545" y="11157"/>
                    <a:pt x="9844" y="11301"/>
                  </a:cubicBezTo>
                  <a:cubicBezTo>
                    <a:pt x="9183" y="11445"/>
                    <a:pt x="8805" y="11495"/>
                    <a:pt x="8586" y="11495"/>
                  </a:cubicBezTo>
                  <a:cubicBezTo>
                    <a:pt x="8419" y="11495"/>
                    <a:pt x="8344" y="11466"/>
                    <a:pt x="8305" y="11427"/>
                  </a:cubicBezTo>
                  <a:cubicBezTo>
                    <a:pt x="7549" y="12849"/>
                    <a:pt x="6740" y="14351"/>
                    <a:pt x="5930" y="15881"/>
                  </a:cubicBezTo>
                  <a:cubicBezTo>
                    <a:pt x="6074" y="15872"/>
                    <a:pt x="6281" y="15863"/>
                    <a:pt x="6533" y="15854"/>
                  </a:cubicBezTo>
                  <a:cubicBezTo>
                    <a:pt x="6740" y="15845"/>
                    <a:pt x="6973" y="15827"/>
                    <a:pt x="7261" y="15800"/>
                  </a:cubicBezTo>
                  <a:cubicBezTo>
                    <a:pt x="8071" y="15710"/>
                    <a:pt x="8863" y="15548"/>
                    <a:pt x="9646" y="15323"/>
                  </a:cubicBezTo>
                  <a:lnTo>
                    <a:pt x="9916" y="15242"/>
                  </a:lnTo>
                  <a:cubicBezTo>
                    <a:pt x="10288" y="15134"/>
                    <a:pt x="10568" y="15051"/>
                    <a:pt x="10704" y="15051"/>
                  </a:cubicBezTo>
                  <a:cubicBezTo>
                    <a:pt x="10748" y="15051"/>
                    <a:pt x="10777" y="15060"/>
                    <a:pt x="10788" y="15080"/>
                  </a:cubicBezTo>
                  <a:cubicBezTo>
                    <a:pt x="10824" y="15143"/>
                    <a:pt x="10437" y="15413"/>
                    <a:pt x="9790" y="15701"/>
                  </a:cubicBezTo>
                  <a:cubicBezTo>
                    <a:pt x="9007" y="16034"/>
                    <a:pt x="8170" y="16241"/>
                    <a:pt x="7315" y="16331"/>
                  </a:cubicBezTo>
                  <a:cubicBezTo>
                    <a:pt x="7024" y="16358"/>
                    <a:pt x="6778" y="16369"/>
                    <a:pt x="6568" y="16369"/>
                  </a:cubicBezTo>
                  <a:cubicBezTo>
                    <a:pt x="6150" y="16369"/>
                    <a:pt x="5882" y="16325"/>
                    <a:pt x="5714" y="16277"/>
                  </a:cubicBezTo>
                  <a:lnTo>
                    <a:pt x="5228" y="17204"/>
                  </a:lnTo>
                  <a:cubicBezTo>
                    <a:pt x="4553" y="18463"/>
                    <a:pt x="4004" y="19489"/>
                    <a:pt x="3554" y="20326"/>
                  </a:cubicBezTo>
                  <a:cubicBezTo>
                    <a:pt x="3554" y="20524"/>
                    <a:pt x="3545" y="20722"/>
                    <a:pt x="3536" y="20919"/>
                  </a:cubicBezTo>
                  <a:cubicBezTo>
                    <a:pt x="4535" y="20344"/>
                    <a:pt x="5669" y="20038"/>
                    <a:pt x="6821" y="20020"/>
                  </a:cubicBezTo>
                  <a:cubicBezTo>
                    <a:pt x="6842" y="20019"/>
                    <a:pt x="6864" y="20019"/>
                    <a:pt x="6886" y="20019"/>
                  </a:cubicBezTo>
                  <a:cubicBezTo>
                    <a:pt x="8266" y="20019"/>
                    <a:pt x="9589" y="20575"/>
                    <a:pt x="10545" y="21567"/>
                  </a:cubicBezTo>
                  <a:cubicBezTo>
                    <a:pt x="10590" y="21405"/>
                    <a:pt x="10644" y="21234"/>
                    <a:pt x="10698" y="21072"/>
                  </a:cubicBezTo>
                  <a:cubicBezTo>
                    <a:pt x="11481" y="18607"/>
                    <a:pt x="12867" y="15899"/>
                    <a:pt x="15251" y="13883"/>
                  </a:cubicBezTo>
                  <a:cubicBezTo>
                    <a:pt x="15098" y="13596"/>
                    <a:pt x="14972" y="13353"/>
                    <a:pt x="14873" y="13128"/>
                  </a:cubicBezTo>
                  <a:cubicBezTo>
                    <a:pt x="14720" y="12831"/>
                    <a:pt x="14630" y="12498"/>
                    <a:pt x="14612" y="12156"/>
                  </a:cubicBezTo>
                  <a:cubicBezTo>
                    <a:pt x="14612" y="11778"/>
                    <a:pt x="14756" y="11454"/>
                    <a:pt x="14954" y="11058"/>
                  </a:cubicBezTo>
                  <a:cubicBezTo>
                    <a:pt x="15161" y="10653"/>
                    <a:pt x="15458" y="10159"/>
                    <a:pt x="15809" y="9403"/>
                  </a:cubicBezTo>
                  <a:cubicBezTo>
                    <a:pt x="16142" y="8692"/>
                    <a:pt x="16259" y="8161"/>
                    <a:pt x="16259" y="7765"/>
                  </a:cubicBezTo>
                  <a:cubicBezTo>
                    <a:pt x="16259" y="7441"/>
                    <a:pt x="16187" y="7126"/>
                    <a:pt x="16052" y="6839"/>
                  </a:cubicBezTo>
                  <a:cubicBezTo>
                    <a:pt x="15926" y="6569"/>
                    <a:pt x="15773" y="6317"/>
                    <a:pt x="15656" y="6029"/>
                  </a:cubicBezTo>
                  <a:cubicBezTo>
                    <a:pt x="15575" y="5813"/>
                    <a:pt x="15530" y="5597"/>
                    <a:pt x="15521" y="5372"/>
                  </a:cubicBezTo>
                  <a:cubicBezTo>
                    <a:pt x="15521" y="5246"/>
                    <a:pt x="15539" y="5120"/>
                    <a:pt x="15566" y="5003"/>
                  </a:cubicBezTo>
                  <a:cubicBezTo>
                    <a:pt x="15710" y="4310"/>
                    <a:pt x="15782" y="3608"/>
                    <a:pt x="15782" y="2907"/>
                  </a:cubicBezTo>
                  <a:cubicBezTo>
                    <a:pt x="15782" y="1989"/>
                    <a:pt x="15629" y="1062"/>
                    <a:pt x="15287" y="585"/>
                  </a:cubicBezTo>
                  <a:cubicBezTo>
                    <a:pt x="15188" y="441"/>
                    <a:pt x="15053" y="324"/>
                    <a:pt x="14891" y="252"/>
                  </a:cubicBezTo>
                  <a:cubicBezTo>
                    <a:pt x="14531" y="81"/>
                    <a:pt x="14135" y="0"/>
                    <a:pt x="13731" y="0"/>
                  </a:cubicBezTo>
                  <a:cubicBezTo>
                    <a:pt x="13721" y="0"/>
                    <a:pt x="13711" y="0"/>
                    <a:pt x="137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2"/>
            <p:cNvSpPr/>
            <p:nvPr/>
          </p:nvSpPr>
          <p:spPr>
            <a:xfrm rot="422334">
              <a:off x="6930810" y="3107563"/>
              <a:ext cx="105469" cy="156371"/>
            </a:xfrm>
            <a:custGeom>
              <a:avLst/>
              <a:gdLst/>
              <a:ahLst/>
              <a:cxnLst/>
              <a:rect l="l" t="t" r="r" b="b"/>
              <a:pathLst>
                <a:path w="4778" h="7084" extrusionOk="0">
                  <a:moveTo>
                    <a:pt x="2511" y="0"/>
                  </a:moveTo>
                  <a:cubicBezTo>
                    <a:pt x="1637" y="0"/>
                    <a:pt x="766" y="242"/>
                    <a:pt x="0" y="722"/>
                  </a:cubicBezTo>
                  <a:cubicBezTo>
                    <a:pt x="90" y="1865"/>
                    <a:pt x="207" y="2855"/>
                    <a:pt x="351" y="3710"/>
                  </a:cubicBezTo>
                  <a:lnTo>
                    <a:pt x="423" y="3737"/>
                  </a:lnTo>
                  <a:cubicBezTo>
                    <a:pt x="666" y="3853"/>
                    <a:pt x="873" y="4024"/>
                    <a:pt x="1017" y="4249"/>
                  </a:cubicBezTo>
                  <a:cubicBezTo>
                    <a:pt x="1179" y="4474"/>
                    <a:pt x="1296" y="4726"/>
                    <a:pt x="1377" y="4996"/>
                  </a:cubicBezTo>
                  <a:cubicBezTo>
                    <a:pt x="1539" y="5599"/>
                    <a:pt x="1620" y="6229"/>
                    <a:pt x="1602" y="6859"/>
                  </a:cubicBezTo>
                  <a:cubicBezTo>
                    <a:pt x="1602" y="6931"/>
                    <a:pt x="1602" y="7003"/>
                    <a:pt x="1602" y="7084"/>
                  </a:cubicBezTo>
                  <a:cubicBezTo>
                    <a:pt x="1773" y="7012"/>
                    <a:pt x="1962" y="6949"/>
                    <a:pt x="2151" y="6886"/>
                  </a:cubicBezTo>
                  <a:cubicBezTo>
                    <a:pt x="2592" y="6742"/>
                    <a:pt x="3050" y="6652"/>
                    <a:pt x="3518" y="6598"/>
                  </a:cubicBezTo>
                  <a:cubicBezTo>
                    <a:pt x="3284" y="5941"/>
                    <a:pt x="3167" y="5248"/>
                    <a:pt x="3167" y="4555"/>
                  </a:cubicBezTo>
                  <a:cubicBezTo>
                    <a:pt x="3158" y="4348"/>
                    <a:pt x="3176" y="4150"/>
                    <a:pt x="3194" y="3943"/>
                  </a:cubicBezTo>
                  <a:cubicBezTo>
                    <a:pt x="3329" y="2666"/>
                    <a:pt x="3671" y="1856"/>
                    <a:pt x="4085" y="1289"/>
                  </a:cubicBezTo>
                  <a:cubicBezTo>
                    <a:pt x="4283" y="1028"/>
                    <a:pt x="4517" y="785"/>
                    <a:pt x="4778" y="578"/>
                  </a:cubicBezTo>
                  <a:cubicBezTo>
                    <a:pt x="4070" y="192"/>
                    <a:pt x="3289" y="0"/>
                    <a:pt x="251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62000">
                  <a:schemeClr val="accent6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2"/>
            <p:cNvSpPr/>
            <p:nvPr/>
          </p:nvSpPr>
          <p:spPr>
            <a:xfrm rot="422334">
              <a:off x="6520106" y="3239370"/>
              <a:ext cx="63374" cy="92158"/>
            </a:xfrm>
            <a:custGeom>
              <a:avLst/>
              <a:gdLst/>
              <a:ahLst/>
              <a:cxnLst/>
              <a:rect l="l" t="t" r="r" b="b"/>
              <a:pathLst>
                <a:path w="2871" h="4175" extrusionOk="0">
                  <a:moveTo>
                    <a:pt x="288" y="0"/>
                  </a:moveTo>
                  <a:cubicBezTo>
                    <a:pt x="234" y="333"/>
                    <a:pt x="171" y="783"/>
                    <a:pt x="117" y="1287"/>
                  </a:cubicBezTo>
                  <a:cubicBezTo>
                    <a:pt x="72" y="1611"/>
                    <a:pt x="36" y="1962"/>
                    <a:pt x="0" y="2313"/>
                  </a:cubicBezTo>
                  <a:cubicBezTo>
                    <a:pt x="396" y="2501"/>
                    <a:pt x="774" y="2708"/>
                    <a:pt x="1134" y="2924"/>
                  </a:cubicBezTo>
                  <a:cubicBezTo>
                    <a:pt x="1737" y="3293"/>
                    <a:pt x="2313" y="3707"/>
                    <a:pt x="2844" y="4175"/>
                  </a:cubicBezTo>
                  <a:lnTo>
                    <a:pt x="2871" y="4139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2"/>
            <p:cNvSpPr/>
            <p:nvPr/>
          </p:nvSpPr>
          <p:spPr>
            <a:xfrm rot="422334">
              <a:off x="6665640" y="3019837"/>
              <a:ext cx="141825" cy="249876"/>
            </a:xfrm>
            <a:custGeom>
              <a:avLst/>
              <a:gdLst/>
              <a:ahLst/>
              <a:cxnLst/>
              <a:rect l="l" t="t" r="r" b="b"/>
              <a:pathLst>
                <a:path w="6425" h="11320" extrusionOk="0">
                  <a:moveTo>
                    <a:pt x="5732" y="0"/>
                  </a:moveTo>
                  <a:cubicBezTo>
                    <a:pt x="5579" y="27"/>
                    <a:pt x="5435" y="90"/>
                    <a:pt x="5318" y="198"/>
                  </a:cubicBezTo>
                  <a:cubicBezTo>
                    <a:pt x="5075" y="387"/>
                    <a:pt x="4841" y="594"/>
                    <a:pt x="4634" y="828"/>
                  </a:cubicBezTo>
                  <a:cubicBezTo>
                    <a:pt x="4032" y="1494"/>
                    <a:pt x="3474" y="2214"/>
                    <a:pt x="2970" y="2960"/>
                  </a:cubicBezTo>
                  <a:cubicBezTo>
                    <a:pt x="1827" y="4634"/>
                    <a:pt x="721" y="6622"/>
                    <a:pt x="334" y="7765"/>
                  </a:cubicBezTo>
                  <a:cubicBezTo>
                    <a:pt x="100" y="8440"/>
                    <a:pt x="1" y="8998"/>
                    <a:pt x="1" y="9466"/>
                  </a:cubicBezTo>
                  <a:cubicBezTo>
                    <a:pt x="1" y="10014"/>
                    <a:pt x="154" y="10410"/>
                    <a:pt x="451" y="10716"/>
                  </a:cubicBezTo>
                  <a:cubicBezTo>
                    <a:pt x="739" y="10995"/>
                    <a:pt x="1080" y="11202"/>
                    <a:pt x="1467" y="11319"/>
                  </a:cubicBezTo>
                  <a:cubicBezTo>
                    <a:pt x="1701" y="10707"/>
                    <a:pt x="2079" y="10158"/>
                    <a:pt x="2565" y="9718"/>
                  </a:cubicBezTo>
                  <a:cubicBezTo>
                    <a:pt x="3159" y="9187"/>
                    <a:pt x="3924" y="8872"/>
                    <a:pt x="4724" y="8818"/>
                  </a:cubicBezTo>
                  <a:cubicBezTo>
                    <a:pt x="4994" y="7963"/>
                    <a:pt x="5255" y="6910"/>
                    <a:pt x="5579" y="5687"/>
                  </a:cubicBezTo>
                  <a:cubicBezTo>
                    <a:pt x="6146" y="3608"/>
                    <a:pt x="6416" y="2142"/>
                    <a:pt x="6416" y="1224"/>
                  </a:cubicBezTo>
                  <a:cubicBezTo>
                    <a:pt x="6425" y="945"/>
                    <a:pt x="6389" y="666"/>
                    <a:pt x="6299" y="396"/>
                  </a:cubicBezTo>
                  <a:cubicBezTo>
                    <a:pt x="6254" y="252"/>
                    <a:pt x="6155" y="135"/>
                    <a:pt x="6029" y="63"/>
                  </a:cubicBezTo>
                  <a:cubicBezTo>
                    <a:pt x="5930" y="18"/>
                    <a:pt x="5831" y="0"/>
                    <a:pt x="5732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2"/>
            <p:cNvSpPr/>
            <p:nvPr/>
          </p:nvSpPr>
          <p:spPr>
            <a:xfrm rot="422334">
              <a:off x="6601085" y="3670090"/>
              <a:ext cx="11346" cy="12935"/>
            </a:xfrm>
            <a:custGeom>
              <a:avLst/>
              <a:gdLst/>
              <a:ahLst/>
              <a:cxnLst/>
              <a:rect l="l" t="t" r="r" b="b"/>
              <a:pathLst>
                <a:path w="514" h="586" extrusionOk="0">
                  <a:moveTo>
                    <a:pt x="514" y="1"/>
                  </a:moveTo>
                  <a:cubicBezTo>
                    <a:pt x="496" y="1"/>
                    <a:pt x="478" y="10"/>
                    <a:pt x="469" y="19"/>
                  </a:cubicBezTo>
                  <a:cubicBezTo>
                    <a:pt x="415" y="37"/>
                    <a:pt x="361" y="64"/>
                    <a:pt x="316" y="100"/>
                  </a:cubicBezTo>
                  <a:cubicBezTo>
                    <a:pt x="217" y="181"/>
                    <a:pt x="118" y="280"/>
                    <a:pt x="55" y="388"/>
                  </a:cubicBezTo>
                  <a:cubicBezTo>
                    <a:pt x="19" y="433"/>
                    <a:pt x="1" y="487"/>
                    <a:pt x="1" y="541"/>
                  </a:cubicBezTo>
                  <a:lnTo>
                    <a:pt x="10" y="586"/>
                  </a:lnTo>
                  <a:lnTo>
                    <a:pt x="28" y="586"/>
                  </a:lnTo>
                  <a:cubicBezTo>
                    <a:pt x="73" y="577"/>
                    <a:pt x="109" y="568"/>
                    <a:pt x="145" y="541"/>
                  </a:cubicBezTo>
                  <a:cubicBezTo>
                    <a:pt x="217" y="496"/>
                    <a:pt x="271" y="442"/>
                    <a:pt x="325" y="379"/>
                  </a:cubicBezTo>
                  <a:cubicBezTo>
                    <a:pt x="424" y="271"/>
                    <a:pt x="487" y="145"/>
                    <a:pt x="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2"/>
            <p:cNvSpPr/>
            <p:nvPr/>
          </p:nvSpPr>
          <p:spPr>
            <a:xfrm rot="422334">
              <a:off x="6644503" y="3641209"/>
              <a:ext cx="29800" cy="20264"/>
            </a:xfrm>
            <a:custGeom>
              <a:avLst/>
              <a:gdLst/>
              <a:ahLst/>
              <a:cxnLst/>
              <a:rect l="l" t="t" r="r" b="b"/>
              <a:pathLst>
                <a:path w="1350" h="918" extrusionOk="0">
                  <a:moveTo>
                    <a:pt x="1080" y="0"/>
                  </a:moveTo>
                  <a:cubicBezTo>
                    <a:pt x="954" y="18"/>
                    <a:pt x="846" y="54"/>
                    <a:pt x="738" y="117"/>
                  </a:cubicBezTo>
                  <a:cubicBezTo>
                    <a:pt x="522" y="207"/>
                    <a:pt x="324" y="333"/>
                    <a:pt x="153" y="495"/>
                  </a:cubicBezTo>
                  <a:cubicBezTo>
                    <a:pt x="72" y="576"/>
                    <a:pt x="18" y="675"/>
                    <a:pt x="0" y="792"/>
                  </a:cubicBezTo>
                  <a:cubicBezTo>
                    <a:pt x="0" y="828"/>
                    <a:pt x="18" y="873"/>
                    <a:pt x="54" y="900"/>
                  </a:cubicBezTo>
                  <a:lnTo>
                    <a:pt x="81" y="909"/>
                  </a:lnTo>
                  <a:cubicBezTo>
                    <a:pt x="126" y="918"/>
                    <a:pt x="171" y="918"/>
                    <a:pt x="207" y="918"/>
                  </a:cubicBezTo>
                  <a:cubicBezTo>
                    <a:pt x="405" y="918"/>
                    <a:pt x="603" y="882"/>
                    <a:pt x="783" y="810"/>
                  </a:cubicBezTo>
                  <a:cubicBezTo>
                    <a:pt x="963" y="747"/>
                    <a:pt x="1125" y="648"/>
                    <a:pt x="1269" y="522"/>
                  </a:cubicBezTo>
                  <a:cubicBezTo>
                    <a:pt x="1314" y="477"/>
                    <a:pt x="1350" y="414"/>
                    <a:pt x="1350" y="342"/>
                  </a:cubicBezTo>
                  <a:lnTo>
                    <a:pt x="1341" y="288"/>
                  </a:lnTo>
                  <a:cubicBezTo>
                    <a:pt x="1323" y="198"/>
                    <a:pt x="1269" y="117"/>
                    <a:pt x="1206" y="45"/>
                  </a:cubicBezTo>
                  <a:cubicBezTo>
                    <a:pt x="1170" y="18"/>
                    <a:pt x="1125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2"/>
            <p:cNvSpPr/>
            <p:nvPr/>
          </p:nvSpPr>
          <p:spPr>
            <a:xfrm rot="422334">
              <a:off x="6613253" y="3666837"/>
              <a:ext cx="3002" cy="3399"/>
            </a:xfrm>
            <a:custGeom>
              <a:avLst/>
              <a:gdLst/>
              <a:ahLst/>
              <a:cxnLst/>
              <a:rect l="l" t="t" r="r" b="b"/>
              <a:pathLst>
                <a:path w="136" h="154" extrusionOk="0">
                  <a:moveTo>
                    <a:pt x="136" y="1"/>
                  </a:moveTo>
                  <a:lnTo>
                    <a:pt x="55" y="91"/>
                  </a:lnTo>
                  <a:lnTo>
                    <a:pt x="1" y="15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ED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2"/>
            <p:cNvSpPr/>
            <p:nvPr/>
          </p:nvSpPr>
          <p:spPr>
            <a:xfrm rot="422334">
              <a:off x="6347453" y="3199254"/>
              <a:ext cx="127940" cy="49070"/>
            </a:xfrm>
            <a:custGeom>
              <a:avLst/>
              <a:gdLst/>
              <a:ahLst/>
              <a:cxnLst/>
              <a:rect l="l" t="t" r="r" b="b"/>
              <a:pathLst>
                <a:path w="5796" h="2223" extrusionOk="0">
                  <a:moveTo>
                    <a:pt x="5786" y="0"/>
                  </a:moveTo>
                  <a:cubicBezTo>
                    <a:pt x="5480" y="81"/>
                    <a:pt x="5048" y="207"/>
                    <a:pt x="4544" y="351"/>
                  </a:cubicBezTo>
                  <a:cubicBezTo>
                    <a:pt x="3528" y="657"/>
                    <a:pt x="2241" y="1062"/>
                    <a:pt x="1125" y="1503"/>
                  </a:cubicBezTo>
                  <a:cubicBezTo>
                    <a:pt x="721" y="1665"/>
                    <a:pt x="334" y="1827"/>
                    <a:pt x="1" y="1989"/>
                  </a:cubicBezTo>
                  <a:cubicBezTo>
                    <a:pt x="596" y="1914"/>
                    <a:pt x="1193" y="1877"/>
                    <a:pt x="1790" y="1877"/>
                  </a:cubicBezTo>
                  <a:cubicBezTo>
                    <a:pt x="2845" y="1877"/>
                    <a:pt x="3897" y="1993"/>
                    <a:pt x="4931" y="2223"/>
                  </a:cubicBezTo>
                  <a:lnTo>
                    <a:pt x="4940" y="2223"/>
                  </a:lnTo>
                  <a:cubicBezTo>
                    <a:pt x="5219" y="1503"/>
                    <a:pt x="5489" y="810"/>
                    <a:pt x="5687" y="306"/>
                  </a:cubicBezTo>
                  <a:cubicBezTo>
                    <a:pt x="5732" y="198"/>
                    <a:pt x="5768" y="90"/>
                    <a:pt x="57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2"/>
            <p:cNvSpPr/>
            <p:nvPr/>
          </p:nvSpPr>
          <p:spPr>
            <a:xfrm rot="422334">
              <a:off x="7811786" y="3233935"/>
              <a:ext cx="114630" cy="201203"/>
            </a:xfrm>
            <a:custGeom>
              <a:avLst/>
              <a:gdLst/>
              <a:ahLst/>
              <a:cxnLst/>
              <a:rect l="l" t="t" r="r" b="b"/>
              <a:pathLst>
                <a:path w="5193" h="9115" extrusionOk="0">
                  <a:moveTo>
                    <a:pt x="1" y="0"/>
                  </a:moveTo>
                  <a:cubicBezTo>
                    <a:pt x="64" y="90"/>
                    <a:pt x="136" y="180"/>
                    <a:pt x="199" y="270"/>
                  </a:cubicBezTo>
                  <a:cubicBezTo>
                    <a:pt x="1827" y="2547"/>
                    <a:pt x="2403" y="5354"/>
                    <a:pt x="2403" y="7630"/>
                  </a:cubicBezTo>
                  <a:cubicBezTo>
                    <a:pt x="2403" y="7954"/>
                    <a:pt x="2394" y="8269"/>
                    <a:pt x="2367" y="8575"/>
                  </a:cubicBezTo>
                  <a:cubicBezTo>
                    <a:pt x="2358" y="8755"/>
                    <a:pt x="2340" y="8944"/>
                    <a:pt x="2331" y="9115"/>
                  </a:cubicBezTo>
                  <a:cubicBezTo>
                    <a:pt x="2547" y="9061"/>
                    <a:pt x="2772" y="9016"/>
                    <a:pt x="2997" y="8980"/>
                  </a:cubicBezTo>
                  <a:cubicBezTo>
                    <a:pt x="3267" y="8935"/>
                    <a:pt x="3546" y="8917"/>
                    <a:pt x="3825" y="8917"/>
                  </a:cubicBezTo>
                  <a:cubicBezTo>
                    <a:pt x="4283" y="8917"/>
                    <a:pt x="4742" y="8980"/>
                    <a:pt x="5192" y="9088"/>
                  </a:cubicBezTo>
                  <a:cubicBezTo>
                    <a:pt x="4877" y="7144"/>
                    <a:pt x="4373" y="5336"/>
                    <a:pt x="3627" y="3995"/>
                  </a:cubicBezTo>
                  <a:cubicBezTo>
                    <a:pt x="2727" y="2412"/>
                    <a:pt x="1485" y="104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2"/>
            <p:cNvSpPr/>
            <p:nvPr/>
          </p:nvSpPr>
          <p:spPr>
            <a:xfrm rot="422334">
              <a:off x="8157880" y="3642255"/>
              <a:ext cx="22471" cy="19182"/>
            </a:xfrm>
            <a:custGeom>
              <a:avLst/>
              <a:gdLst/>
              <a:ahLst/>
              <a:cxnLst/>
              <a:rect l="l" t="t" r="r" b="b"/>
              <a:pathLst>
                <a:path w="1018" h="869" extrusionOk="0">
                  <a:moveTo>
                    <a:pt x="811" y="1"/>
                  </a:moveTo>
                  <a:cubicBezTo>
                    <a:pt x="802" y="1"/>
                    <a:pt x="793" y="1"/>
                    <a:pt x="784" y="3"/>
                  </a:cubicBezTo>
                  <a:cubicBezTo>
                    <a:pt x="613" y="3"/>
                    <a:pt x="451" y="75"/>
                    <a:pt x="316" y="183"/>
                  </a:cubicBezTo>
                  <a:cubicBezTo>
                    <a:pt x="145" y="291"/>
                    <a:pt x="28" y="479"/>
                    <a:pt x="10" y="686"/>
                  </a:cubicBezTo>
                  <a:cubicBezTo>
                    <a:pt x="1" y="722"/>
                    <a:pt x="19" y="758"/>
                    <a:pt x="37" y="794"/>
                  </a:cubicBezTo>
                  <a:cubicBezTo>
                    <a:pt x="84" y="841"/>
                    <a:pt x="145" y="868"/>
                    <a:pt x="213" y="868"/>
                  </a:cubicBezTo>
                  <a:cubicBezTo>
                    <a:pt x="223" y="868"/>
                    <a:pt x="233" y="867"/>
                    <a:pt x="244" y="866"/>
                  </a:cubicBezTo>
                  <a:cubicBezTo>
                    <a:pt x="415" y="857"/>
                    <a:pt x="577" y="794"/>
                    <a:pt x="712" y="686"/>
                  </a:cubicBezTo>
                  <a:cubicBezTo>
                    <a:pt x="882" y="578"/>
                    <a:pt x="990" y="389"/>
                    <a:pt x="1017" y="192"/>
                  </a:cubicBezTo>
                  <a:cubicBezTo>
                    <a:pt x="1017" y="147"/>
                    <a:pt x="1008" y="111"/>
                    <a:pt x="981" y="75"/>
                  </a:cubicBezTo>
                  <a:cubicBezTo>
                    <a:pt x="942" y="27"/>
                    <a:pt x="875" y="1"/>
                    <a:pt x="8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2"/>
            <p:cNvSpPr/>
            <p:nvPr/>
          </p:nvSpPr>
          <p:spPr>
            <a:xfrm rot="422334">
              <a:off x="8106748" y="3604751"/>
              <a:ext cx="198025" cy="161890"/>
            </a:xfrm>
            <a:custGeom>
              <a:avLst/>
              <a:gdLst/>
              <a:ahLst/>
              <a:cxnLst/>
              <a:rect l="l" t="t" r="r" b="b"/>
              <a:pathLst>
                <a:path w="8971" h="7334" extrusionOk="0">
                  <a:moveTo>
                    <a:pt x="2953" y="1502"/>
                  </a:moveTo>
                  <a:cubicBezTo>
                    <a:pt x="3149" y="1502"/>
                    <a:pt x="3326" y="1591"/>
                    <a:pt x="3446" y="1737"/>
                  </a:cubicBezTo>
                  <a:cubicBezTo>
                    <a:pt x="3527" y="1845"/>
                    <a:pt x="3572" y="1971"/>
                    <a:pt x="3563" y="2106"/>
                  </a:cubicBezTo>
                  <a:cubicBezTo>
                    <a:pt x="3545" y="2438"/>
                    <a:pt x="3374" y="2744"/>
                    <a:pt x="3095" y="2933"/>
                  </a:cubicBezTo>
                  <a:cubicBezTo>
                    <a:pt x="2898" y="3095"/>
                    <a:pt x="2646" y="3185"/>
                    <a:pt x="2385" y="3194"/>
                  </a:cubicBezTo>
                  <a:cubicBezTo>
                    <a:pt x="2375" y="3195"/>
                    <a:pt x="2366" y="3195"/>
                    <a:pt x="2356" y="3195"/>
                  </a:cubicBezTo>
                  <a:cubicBezTo>
                    <a:pt x="2161" y="3195"/>
                    <a:pt x="1983" y="3106"/>
                    <a:pt x="1854" y="2960"/>
                  </a:cubicBezTo>
                  <a:cubicBezTo>
                    <a:pt x="1782" y="2852"/>
                    <a:pt x="1737" y="2726"/>
                    <a:pt x="1737" y="2600"/>
                  </a:cubicBezTo>
                  <a:cubicBezTo>
                    <a:pt x="1764" y="2267"/>
                    <a:pt x="1935" y="1962"/>
                    <a:pt x="2214" y="1773"/>
                  </a:cubicBezTo>
                  <a:cubicBezTo>
                    <a:pt x="2412" y="1611"/>
                    <a:pt x="2664" y="1512"/>
                    <a:pt x="2925" y="1503"/>
                  </a:cubicBezTo>
                  <a:cubicBezTo>
                    <a:pt x="2934" y="1502"/>
                    <a:pt x="2943" y="1502"/>
                    <a:pt x="2953" y="1502"/>
                  </a:cubicBezTo>
                  <a:close/>
                  <a:moveTo>
                    <a:pt x="4297" y="0"/>
                  </a:moveTo>
                  <a:cubicBezTo>
                    <a:pt x="3080" y="0"/>
                    <a:pt x="1863" y="477"/>
                    <a:pt x="954" y="1431"/>
                  </a:cubicBezTo>
                  <a:cubicBezTo>
                    <a:pt x="558" y="1845"/>
                    <a:pt x="234" y="2321"/>
                    <a:pt x="0" y="2843"/>
                  </a:cubicBezTo>
                  <a:cubicBezTo>
                    <a:pt x="540" y="3311"/>
                    <a:pt x="1089" y="3779"/>
                    <a:pt x="1611" y="4265"/>
                  </a:cubicBezTo>
                  <a:cubicBezTo>
                    <a:pt x="2646" y="5210"/>
                    <a:pt x="3590" y="6217"/>
                    <a:pt x="4256" y="7333"/>
                  </a:cubicBezTo>
                  <a:cubicBezTo>
                    <a:pt x="6290" y="6397"/>
                    <a:pt x="7882" y="5390"/>
                    <a:pt x="8818" y="4319"/>
                  </a:cubicBezTo>
                  <a:cubicBezTo>
                    <a:pt x="8872" y="4256"/>
                    <a:pt x="8917" y="4193"/>
                    <a:pt x="8971" y="4130"/>
                  </a:cubicBezTo>
                  <a:cubicBezTo>
                    <a:pt x="8818" y="3122"/>
                    <a:pt x="8359" y="2178"/>
                    <a:pt x="7639" y="1431"/>
                  </a:cubicBezTo>
                  <a:cubicBezTo>
                    <a:pt x="6730" y="477"/>
                    <a:pt x="5514" y="0"/>
                    <a:pt x="429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62000">
                  <a:schemeClr val="accent6"/>
                </a:gs>
                <a:gs pos="100000">
                  <a:schemeClr val="accent6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2"/>
            <p:cNvSpPr/>
            <p:nvPr/>
          </p:nvSpPr>
          <p:spPr>
            <a:xfrm rot="422334">
              <a:off x="7288670" y="3082901"/>
              <a:ext cx="190696" cy="167806"/>
            </a:xfrm>
            <a:custGeom>
              <a:avLst/>
              <a:gdLst/>
              <a:ahLst/>
              <a:cxnLst/>
              <a:rect l="l" t="t" r="r" b="b"/>
              <a:pathLst>
                <a:path w="8639" h="7602" extrusionOk="0">
                  <a:moveTo>
                    <a:pt x="4212" y="1"/>
                  </a:moveTo>
                  <a:cubicBezTo>
                    <a:pt x="2817" y="1"/>
                    <a:pt x="1422" y="534"/>
                    <a:pt x="361" y="1600"/>
                  </a:cubicBezTo>
                  <a:cubicBezTo>
                    <a:pt x="235" y="1726"/>
                    <a:pt x="118" y="1852"/>
                    <a:pt x="1" y="1987"/>
                  </a:cubicBezTo>
                  <a:cubicBezTo>
                    <a:pt x="1008" y="2563"/>
                    <a:pt x="1611" y="3454"/>
                    <a:pt x="1971" y="4407"/>
                  </a:cubicBezTo>
                  <a:cubicBezTo>
                    <a:pt x="2367" y="5424"/>
                    <a:pt x="2502" y="6504"/>
                    <a:pt x="2601" y="7385"/>
                  </a:cubicBezTo>
                  <a:cubicBezTo>
                    <a:pt x="2610" y="7466"/>
                    <a:pt x="2619" y="7529"/>
                    <a:pt x="2619" y="7601"/>
                  </a:cubicBezTo>
                  <a:cubicBezTo>
                    <a:pt x="3132" y="6909"/>
                    <a:pt x="3681" y="6243"/>
                    <a:pt x="4274" y="5622"/>
                  </a:cubicBezTo>
                  <a:cubicBezTo>
                    <a:pt x="5543" y="4290"/>
                    <a:pt x="7019" y="3166"/>
                    <a:pt x="8638" y="2284"/>
                  </a:cubicBezTo>
                  <a:cubicBezTo>
                    <a:pt x="8467" y="2041"/>
                    <a:pt x="8278" y="1807"/>
                    <a:pt x="8062" y="1600"/>
                  </a:cubicBezTo>
                  <a:cubicBezTo>
                    <a:pt x="7001" y="534"/>
                    <a:pt x="5606" y="1"/>
                    <a:pt x="421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62000">
                  <a:schemeClr val="accent6"/>
                </a:gs>
                <a:gs pos="100000">
                  <a:schemeClr val="accent6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2"/>
            <p:cNvSpPr/>
            <p:nvPr/>
          </p:nvSpPr>
          <p:spPr>
            <a:xfrm rot="422334">
              <a:off x="7316309" y="3137406"/>
              <a:ext cx="117786" cy="112422"/>
            </a:xfrm>
            <a:custGeom>
              <a:avLst/>
              <a:gdLst/>
              <a:ahLst/>
              <a:cxnLst/>
              <a:rect l="l" t="t" r="r" b="b"/>
              <a:pathLst>
                <a:path w="5336" h="5093" extrusionOk="0">
                  <a:moveTo>
                    <a:pt x="2554" y="1"/>
                  </a:moveTo>
                  <a:cubicBezTo>
                    <a:pt x="1638" y="1"/>
                    <a:pt x="721" y="263"/>
                    <a:pt x="0" y="792"/>
                  </a:cubicBezTo>
                  <a:cubicBezTo>
                    <a:pt x="225" y="1133"/>
                    <a:pt x="423" y="1511"/>
                    <a:pt x="567" y="1898"/>
                  </a:cubicBezTo>
                  <a:cubicBezTo>
                    <a:pt x="963" y="2915"/>
                    <a:pt x="1098" y="3995"/>
                    <a:pt x="1197" y="4876"/>
                  </a:cubicBezTo>
                  <a:cubicBezTo>
                    <a:pt x="1206" y="4957"/>
                    <a:pt x="1215" y="5020"/>
                    <a:pt x="1215" y="5092"/>
                  </a:cubicBezTo>
                  <a:cubicBezTo>
                    <a:pt x="1728" y="4400"/>
                    <a:pt x="2277" y="3734"/>
                    <a:pt x="2870" y="3113"/>
                  </a:cubicBezTo>
                  <a:cubicBezTo>
                    <a:pt x="3626" y="2321"/>
                    <a:pt x="4454" y="1601"/>
                    <a:pt x="5336" y="963"/>
                  </a:cubicBezTo>
                  <a:cubicBezTo>
                    <a:pt x="4588" y="324"/>
                    <a:pt x="3571" y="1"/>
                    <a:pt x="2554" y="1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2"/>
            <p:cNvSpPr/>
            <p:nvPr/>
          </p:nvSpPr>
          <p:spPr>
            <a:xfrm rot="422334">
              <a:off x="7807467" y="3019689"/>
              <a:ext cx="334485" cy="476486"/>
            </a:xfrm>
            <a:custGeom>
              <a:avLst/>
              <a:gdLst/>
              <a:ahLst/>
              <a:cxnLst/>
              <a:rect l="l" t="t" r="r" b="b"/>
              <a:pathLst>
                <a:path w="15153" h="21586" extrusionOk="0">
                  <a:moveTo>
                    <a:pt x="11230" y="0"/>
                  </a:moveTo>
                  <a:cubicBezTo>
                    <a:pt x="10366" y="0"/>
                    <a:pt x="9574" y="441"/>
                    <a:pt x="8881" y="1062"/>
                  </a:cubicBezTo>
                  <a:cubicBezTo>
                    <a:pt x="8180" y="1683"/>
                    <a:pt x="7595" y="2484"/>
                    <a:pt x="7154" y="3131"/>
                  </a:cubicBezTo>
                  <a:cubicBezTo>
                    <a:pt x="6884" y="3527"/>
                    <a:pt x="6515" y="3833"/>
                    <a:pt x="6074" y="4013"/>
                  </a:cubicBezTo>
                  <a:cubicBezTo>
                    <a:pt x="5678" y="4157"/>
                    <a:pt x="5264" y="4247"/>
                    <a:pt x="4851" y="4274"/>
                  </a:cubicBezTo>
                  <a:cubicBezTo>
                    <a:pt x="4023" y="4355"/>
                    <a:pt x="3222" y="4391"/>
                    <a:pt x="2511" y="4922"/>
                  </a:cubicBezTo>
                  <a:cubicBezTo>
                    <a:pt x="1881" y="5381"/>
                    <a:pt x="1386" y="6020"/>
                    <a:pt x="1099" y="6748"/>
                  </a:cubicBezTo>
                  <a:cubicBezTo>
                    <a:pt x="820" y="7396"/>
                    <a:pt x="667" y="8071"/>
                    <a:pt x="406" y="8683"/>
                  </a:cubicBezTo>
                  <a:cubicBezTo>
                    <a:pt x="307" y="8890"/>
                    <a:pt x="172" y="9070"/>
                    <a:pt x="1" y="9223"/>
                  </a:cubicBezTo>
                  <a:cubicBezTo>
                    <a:pt x="1692" y="10239"/>
                    <a:pt x="3465" y="11760"/>
                    <a:pt x="4725" y="14009"/>
                  </a:cubicBezTo>
                  <a:cubicBezTo>
                    <a:pt x="4860" y="14243"/>
                    <a:pt x="4976" y="14495"/>
                    <a:pt x="5093" y="14747"/>
                  </a:cubicBezTo>
                  <a:cubicBezTo>
                    <a:pt x="5408" y="14108"/>
                    <a:pt x="5723" y="13469"/>
                    <a:pt x="6038" y="12840"/>
                  </a:cubicBezTo>
                  <a:cubicBezTo>
                    <a:pt x="6020" y="12822"/>
                    <a:pt x="6002" y="12813"/>
                    <a:pt x="5984" y="12795"/>
                  </a:cubicBezTo>
                  <a:cubicBezTo>
                    <a:pt x="5822" y="12579"/>
                    <a:pt x="5534" y="12129"/>
                    <a:pt x="5255" y="11157"/>
                  </a:cubicBezTo>
                  <a:cubicBezTo>
                    <a:pt x="4985" y="10257"/>
                    <a:pt x="4895" y="9313"/>
                    <a:pt x="4985" y="8368"/>
                  </a:cubicBezTo>
                  <a:cubicBezTo>
                    <a:pt x="5083" y="7617"/>
                    <a:pt x="5293" y="7135"/>
                    <a:pt x="5394" y="7135"/>
                  </a:cubicBezTo>
                  <a:cubicBezTo>
                    <a:pt x="5396" y="7135"/>
                    <a:pt x="5398" y="7135"/>
                    <a:pt x="5399" y="7135"/>
                  </a:cubicBezTo>
                  <a:cubicBezTo>
                    <a:pt x="5489" y="7153"/>
                    <a:pt x="5399" y="7648"/>
                    <a:pt x="5399" y="8386"/>
                  </a:cubicBezTo>
                  <a:cubicBezTo>
                    <a:pt x="5399" y="9277"/>
                    <a:pt x="5525" y="10158"/>
                    <a:pt x="5768" y="11004"/>
                  </a:cubicBezTo>
                  <a:cubicBezTo>
                    <a:pt x="5975" y="11715"/>
                    <a:pt x="6155" y="12129"/>
                    <a:pt x="6254" y="12408"/>
                  </a:cubicBezTo>
                  <a:cubicBezTo>
                    <a:pt x="7028" y="10833"/>
                    <a:pt x="7748" y="9331"/>
                    <a:pt x="8368" y="8035"/>
                  </a:cubicBezTo>
                  <a:cubicBezTo>
                    <a:pt x="8252" y="7918"/>
                    <a:pt x="8036" y="7684"/>
                    <a:pt x="7793" y="7135"/>
                  </a:cubicBezTo>
                  <a:cubicBezTo>
                    <a:pt x="7568" y="6613"/>
                    <a:pt x="7460" y="6038"/>
                    <a:pt x="7478" y="5471"/>
                  </a:cubicBezTo>
                  <a:cubicBezTo>
                    <a:pt x="7513" y="5010"/>
                    <a:pt x="7636" y="4715"/>
                    <a:pt x="7708" y="4715"/>
                  </a:cubicBezTo>
                  <a:cubicBezTo>
                    <a:pt x="7710" y="4715"/>
                    <a:pt x="7711" y="4715"/>
                    <a:pt x="7712" y="4715"/>
                  </a:cubicBezTo>
                  <a:cubicBezTo>
                    <a:pt x="7793" y="4724"/>
                    <a:pt x="7766" y="5030"/>
                    <a:pt x="7802" y="5462"/>
                  </a:cubicBezTo>
                  <a:cubicBezTo>
                    <a:pt x="7856" y="5975"/>
                    <a:pt x="7982" y="6487"/>
                    <a:pt x="8189" y="6964"/>
                  </a:cubicBezTo>
                  <a:cubicBezTo>
                    <a:pt x="8333" y="7315"/>
                    <a:pt x="8458" y="7531"/>
                    <a:pt x="8539" y="7684"/>
                  </a:cubicBezTo>
                  <a:cubicBezTo>
                    <a:pt x="9712" y="5277"/>
                    <a:pt x="10519" y="3644"/>
                    <a:pt x="10669" y="3644"/>
                  </a:cubicBezTo>
                  <a:cubicBezTo>
                    <a:pt x="10670" y="3644"/>
                    <a:pt x="10671" y="3644"/>
                    <a:pt x="10672" y="3644"/>
                  </a:cubicBezTo>
                  <a:cubicBezTo>
                    <a:pt x="10762" y="3653"/>
                    <a:pt x="10096" y="5327"/>
                    <a:pt x="9034" y="7774"/>
                  </a:cubicBezTo>
                  <a:lnTo>
                    <a:pt x="8881" y="8116"/>
                  </a:lnTo>
                  <a:cubicBezTo>
                    <a:pt x="9016" y="8053"/>
                    <a:pt x="9187" y="7972"/>
                    <a:pt x="9403" y="7855"/>
                  </a:cubicBezTo>
                  <a:cubicBezTo>
                    <a:pt x="9826" y="7621"/>
                    <a:pt x="10231" y="7351"/>
                    <a:pt x="10618" y="7063"/>
                  </a:cubicBezTo>
                  <a:cubicBezTo>
                    <a:pt x="10900" y="6844"/>
                    <a:pt x="11100" y="6693"/>
                    <a:pt x="11194" y="6693"/>
                  </a:cubicBezTo>
                  <a:cubicBezTo>
                    <a:pt x="11209" y="6693"/>
                    <a:pt x="11220" y="6696"/>
                    <a:pt x="11230" y="6703"/>
                  </a:cubicBezTo>
                  <a:cubicBezTo>
                    <a:pt x="11275" y="6730"/>
                    <a:pt x="11131" y="6982"/>
                    <a:pt x="10834" y="7297"/>
                  </a:cubicBezTo>
                  <a:cubicBezTo>
                    <a:pt x="10474" y="7675"/>
                    <a:pt x="10060" y="7990"/>
                    <a:pt x="9601" y="8233"/>
                  </a:cubicBezTo>
                  <a:cubicBezTo>
                    <a:pt x="9124" y="8485"/>
                    <a:pt x="8845" y="8548"/>
                    <a:pt x="8683" y="8557"/>
                  </a:cubicBezTo>
                  <a:cubicBezTo>
                    <a:pt x="8180" y="9709"/>
                    <a:pt x="7595" y="10986"/>
                    <a:pt x="6974" y="12327"/>
                  </a:cubicBezTo>
                  <a:cubicBezTo>
                    <a:pt x="7217" y="12264"/>
                    <a:pt x="7577" y="12183"/>
                    <a:pt x="8108" y="12048"/>
                  </a:cubicBezTo>
                  <a:cubicBezTo>
                    <a:pt x="8836" y="11859"/>
                    <a:pt x="9556" y="11580"/>
                    <a:pt x="10231" y="11229"/>
                  </a:cubicBezTo>
                  <a:cubicBezTo>
                    <a:pt x="10717" y="10974"/>
                    <a:pt x="11034" y="10740"/>
                    <a:pt x="11162" y="10740"/>
                  </a:cubicBezTo>
                  <a:cubicBezTo>
                    <a:pt x="11179" y="10740"/>
                    <a:pt x="11192" y="10744"/>
                    <a:pt x="11203" y="10752"/>
                  </a:cubicBezTo>
                  <a:cubicBezTo>
                    <a:pt x="11257" y="10788"/>
                    <a:pt x="11005" y="11175"/>
                    <a:pt x="10447" y="11571"/>
                  </a:cubicBezTo>
                  <a:cubicBezTo>
                    <a:pt x="9898" y="11967"/>
                    <a:pt x="9079" y="12336"/>
                    <a:pt x="8243" y="12561"/>
                  </a:cubicBezTo>
                  <a:cubicBezTo>
                    <a:pt x="7562" y="12742"/>
                    <a:pt x="7135" y="12790"/>
                    <a:pt x="6878" y="12790"/>
                  </a:cubicBezTo>
                  <a:cubicBezTo>
                    <a:pt x="6829" y="12790"/>
                    <a:pt x="6786" y="12789"/>
                    <a:pt x="6749" y="12786"/>
                  </a:cubicBezTo>
                  <a:cubicBezTo>
                    <a:pt x="6326" y="13685"/>
                    <a:pt x="5876" y="14612"/>
                    <a:pt x="5417" y="15530"/>
                  </a:cubicBezTo>
                  <a:cubicBezTo>
                    <a:pt x="5705" y="16331"/>
                    <a:pt x="5930" y="17140"/>
                    <a:pt x="6101" y="17968"/>
                  </a:cubicBezTo>
                  <a:lnTo>
                    <a:pt x="6137" y="17968"/>
                  </a:lnTo>
                  <a:cubicBezTo>
                    <a:pt x="6686" y="17932"/>
                    <a:pt x="7244" y="17869"/>
                    <a:pt x="7793" y="17770"/>
                  </a:cubicBezTo>
                  <a:cubicBezTo>
                    <a:pt x="8261" y="17680"/>
                    <a:pt x="8737" y="17554"/>
                    <a:pt x="9196" y="17401"/>
                  </a:cubicBezTo>
                  <a:cubicBezTo>
                    <a:pt x="9908" y="17156"/>
                    <a:pt x="10383" y="16890"/>
                    <a:pt x="10543" y="16890"/>
                  </a:cubicBezTo>
                  <a:cubicBezTo>
                    <a:pt x="10565" y="16890"/>
                    <a:pt x="10581" y="16896"/>
                    <a:pt x="10591" y="16906"/>
                  </a:cubicBezTo>
                  <a:cubicBezTo>
                    <a:pt x="10636" y="16951"/>
                    <a:pt x="10186" y="17383"/>
                    <a:pt x="9358" y="17770"/>
                  </a:cubicBezTo>
                  <a:cubicBezTo>
                    <a:pt x="8890" y="17977"/>
                    <a:pt x="8395" y="18148"/>
                    <a:pt x="7901" y="18256"/>
                  </a:cubicBezTo>
                  <a:cubicBezTo>
                    <a:pt x="7343" y="18382"/>
                    <a:pt x="6776" y="18463"/>
                    <a:pt x="6209" y="18499"/>
                  </a:cubicBezTo>
                  <a:cubicBezTo>
                    <a:pt x="6272" y="18832"/>
                    <a:pt x="6335" y="19174"/>
                    <a:pt x="6389" y="19525"/>
                  </a:cubicBezTo>
                  <a:cubicBezTo>
                    <a:pt x="7496" y="19921"/>
                    <a:pt x="8485" y="20640"/>
                    <a:pt x="9394" y="21468"/>
                  </a:cubicBezTo>
                  <a:cubicBezTo>
                    <a:pt x="9439" y="21504"/>
                    <a:pt x="9475" y="21549"/>
                    <a:pt x="9520" y="21585"/>
                  </a:cubicBezTo>
                  <a:cubicBezTo>
                    <a:pt x="9610" y="21477"/>
                    <a:pt x="9691" y="21378"/>
                    <a:pt x="9790" y="21279"/>
                  </a:cubicBezTo>
                  <a:cubicBezTo>
                    <a:pt x="10699" y="20334"/>
                    <a:pt x="11949" y="19795"/>
                    <a:pt x="13263" y="19795"/>
                  </a:cubicBezTo>
                  <a:lnTo>
                    <a:pt x="13344" y="19795"/>
                  </a:lnTo>
                  <a:cubicBezTo>
                    <a:pt x="13497" y="19327"/>
                    <a:pt x="13569" y="18841"/>
                    <a:pt x="13569" y="18355"/>
                  </a:cubicBezTo>
                  <a:cubicBezTo>
                    <a:pt x="13569" y="17671"/>
                    <a:pt x="13434" y="16996"/>
                    <a:pt x="13173" y="16367"/>
                  </a:cubicBezTo>
                  <a:cubicBezTo>
                    <a:pt x="13092" y="16169"/>
                    <a:pt x="13047" y="15962"/>
                    <a:pt x="13038" y="15755"/>
                  </a:cubicBezTo>
                  <a:cubicBezTo>
                    <a:pt x="13038" y="15530"/>
                    <a:pt x="13101" y="15314"/>
                    <a:pt x="13218" y="15116"/>
                  </a:cubicBezTo>
                  <a:cubicBezTo>
                    <a:pt x="13335" y="14918"/>
                    <a:pt x="13470" y="14729"/>
                    <a:pt x="13623" y="14558"/>
                  </a:cubicBezTo>
                  <a:cubicBezTo>
                    <a:pt x="14073" y="14054"/>
                    <a:pt x="14469" y="13505"/>
                    <a:pt x="14820" y="12930"/>
                  </a:cubicBezTo>
                  <a:cubicBezTo>
                    <a:pt x="15045" y="12525"/>
                    <a:pt x="15153" y="12075"/>
                    <a:pt x="15144" y="11607"/>
                  </a:cubicBezTo>
                  <a:cubicBezTo>
                    <a:pt x="15144" y="10752"/>
                    <a:pt x="14847" y="9763"/>
                    <a:pt x="14478" y="8908"/>
                  </a:cubicBezTo>
                  <a:cubicBezTo>
                    <a:pt x="14199" y="8242"/>
                    <a:pt x="13839" y="7603"/>
                    <a:pt x="13416" y="7009"/>
                  </a:cubicBezTo>
                  <a:cubicBezTo>
                    <a:pt x="13254" y="6802"/>
                    <a:pt x="13227" y="6550"/>
                    <a:pt x="13218" y="6281"/>
                  </a:cubicBezTo>
                  <a:cubicBezTo>
                    <a:pt x="13218" y="5804"/>
                    <a:pt x="13344" y="5219"/>
                    <a:pt x="13461" y="4571"/>
                  </a:cubicBezTo>
                  <a:cubicBezTo>
                    <a:pt x="13587" y="3923"/>
                    <a:pt x="13668" y="3266"/>
                    <a:pt x="13686" y="2610"/>
                  </a:cubicBezTo>
                  <a:cubicBezTo>
                    <a:pt x="13695" y="2151"/>
                    <a:pt x="13614" y="1701"/>
                    <a:pt x="13443" y="1278"/>
                  </a:cubicBezTo>
                  <a:cubicBezTo>
                    <a:pt x="13272" y="882"/>
                    <a:pt x="12966" y="558"/>
                    <a:pt x="12579" y="360"/>
                  </a:cubicBezTo>
                  <a:cubicBezTo>
                    <a:pt x="12165" y="126"/>
                    <a:pt x="11698" y="9"/>
                    <a:pt x="1123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800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2"/>
            <p:cNvSpPr/>
            <p:nvPr/>
          </p:nvSpPr>
          <p:spPr>
            <a:xfrm rot="422334">
              <a:off x="7989152" y="3482370"/>
              <a:ext cx="171602" cy="160852"/>
            </a:xfrm>
            <a:custGeom>
              <a:avLst/>
              <a:gdLst/>
              <a:ahLst/>
              <a:cxnLst/>
              <a:rect l="l" t="t" r="r" b="b"/>
              <a:pathLst>
                <a:path w="7774" h="7287" extrusionOk="0">
                  <a:moveTo>
                    <a:pt x="3014" y="1087"/>
                  </a:moveTo>
                  <a:cubicBezTo>
                    <a:pt x="3203" y="1087"/>
                    <a:pt x="3389" y="1175"/>
                    <a:pt x="3509" y="1321"/>
                  </a:cubicBezTo>
                  <a:cubicBezTo>
                    <a:pt x="3590" y="1429"/>
                    <a:pt x="3626" y="1555"/>
                    <a:pt x="3626" y="1690"/>
                  </a:cubicBezTo>
                  <a:cubicBezTo>
                    <a:pt x="3626" y="1996"/>
                    <a:pt x="3446" y="2293"/>
                    <a:pt x="3158" y="2518"/>
                  </a:cubicBezTo>
                  <a:cubicBezTo>
                    <a:pt x="2951" y="2680"/>
                    <a:pt x="2699" y="2770"/>
                    <a:pt x="2438" y="2779"/>
                  </a:cubicBezTo>
                  <a:cubicBezTo>
                    <a:pt x="2429" y="2779"/>
                    <a:pt x="2420" y="2779"/>
                    <a:pt x="2411" y="2779"/>
                  </a:cubicBezTo>
                  <a:cubicBezTo>
                    <a:pt x="2222" y="2779"/>
                    <a:pt x="2037" y="2691"/>
                    <a:pt x="1917" y="2545"/>
                  </a:cubicBezTo>
                  <a:cubicBezTo>
                    <a:pt x="1836" y="2437"/>
                    <a:pt x="1800" y="2311"/>
                    <a:pt x="1800" y="2176"/>
                  </a:cubicBezTo>
                  <a:cubicBezTo>
                    <a:pt x="1800" y="1870"/>
                    <a:pt x="1979" y="1573"/>
                    <a:pt x="2267" y="1357"/>
                  </a:cubicBezTo>
                  <a:cubicBezTo>
                    <a:pt x="2474" y="1186"/>
                    <a:pt x="2726" y="1096"/>
                    <a:pt x="2987" y="1087"/>
                  </a:cubicBezTo>
                  <a:cubicBezTo>
                    <a:pt x="2996" y="1087"/>
                    <a:pt x="3005" y="1087"/>
                    <a:pt x="3014" y="1087"/>
                  </a:cubicBezTo>
                  <a:close/>
                  <a:moveTo>
                    <a:pt x="3374" y="1"/>
                  </a:moveTo>
                  <a:cubicBezTo>
                    <a:pt x="2245" y="1"/>
                    <a:pt x="1116" y="444"/>
                    <a:pt x="270" y="1330"/>
                  </a:cubicBezTo>
                  <a:cubicBezTo>
                    <a:pt x="171" y="1429"/>
                    <a:pt x="81" y="1528"/>
                    <a:pt x="0" y="1636"/>
                  </a:cubicBezTo>
                  <a:cubicBezTo>
                    <a:pt x="1197" y="2815"/>
                    <a:pt x="2267" y="4146"/>
                    <a:pt x="3284" y="5199"/>
                  </a:cubicBezTo>
                  <a:cubicBezTo>
                    <a:pt x="3959" y="5892"/>
                    <a:pt x="4751" y="6585"/>
                    <a:pt x="5569" y="7286"/>
                  </a:cubicBezTo>
                  <a:cubicBezTo>
                    <a:pt x="5821" y="6756"/>
                    <a:pt x="6154" y="6279"/>
                    <a:pt x="6550" y="5856"/>
                  </a:cubicBezTo>
                  <a:cubicBezTo>
                    <a:pt x="6901" y="5496"/>
                    <a:pt x="7306" y="5181"/>
                    <a:pt x="7747" y="4929"/>
                  </a:cubicBezTo>
                  <a:cubicBezTo>
                    <a:pt x="7756" y="4812"/>
                    <a:pt x="7774" y="4686"/>
                    <a:pt x="7774" y="4560"/>
                  </a:cubicBezTo>
                  <a:cubicBezTo>
                    <a:pt x="7774" y="3355"/>
                    <a:pt x="7315" y="2194"/>
                    <a:pt x="6478" y="1330"/>
                  </a:cubicBezTo>
                  <a:cubicBezTo>
                    <a:pt x="5632" y="444"/>
                    <a:pt x="4503" y="1"/>
                    <a:pt x="337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62000">
                  <a:schemeClr val="accent6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2"/>
            <p:cNvSpPr/>
            <p:nvPr/>
          </p:nvSpPr>
          <p:spPr>
            <a:xfrm rot="422334">
              <a:off x="8136384" y="3520195"/>
              <a:ext cx="188687" cy="113018"/>
            </a:xfrm>
            <a:custGeom>
              <a:avLst/>
              <a:gdLst/>
              <a:ahLst/>
              <a:cxnLst/>
              <a:rect l="l" t="t" r="r" b="b"/>
              <a:pathLst>
                <a:path w="8548" h="5120" extrusionOk="0">
                  <a:moveTo>
                    <a:pt x="0" y="0"/>
                  </a:moveTo>
                  <a:cubicBezTo>
                    <a:pt x="54" y="45"/>
                    <a:pt x="108" y="90"/>
                    <a:pt x="153" y="135"/>
                  </a:cubicBezTo>
                  <a:cubicBezTo>
                    <a:pt x="1071" y="1098"/>
                    <a:pt x="1593" y="2376"/>
                    <a:pt x="1584" y="3707"/>
                  </a:cubicBezTo>
                  <a:lnTo>
                    <a:pt x="1584" y="3833"/>
                  </a:lnTo>
                  <a:cubicBezTo>
                    <a:pt x="2214" y="3563"/>
                    <a:pt x="2888" y="3428"/>
                    <a:pt x="3572" y="3428"/>
                  </a:cubicBezTo>
                  <a:cubicBezTo>
                    <a:pt x="4976" y="3428"/>
                    <a:pt x="6316" y="4004"/>
                    <a:pt x="7288" y="5012"/>
                  </a:cubicBezTo>
                  <a:cubicBezTo>
                    <a:pt x="7315" y="5048"/>
                    <a:pt x="7351" y="5084"/>
                    <a:pt x="7378" y="5120"/>
                  </a:cubicBezTo>
                  <a:cubicBezTo>
                    <a:pt x="8134" y="4265"/>
                    <a:pt x="8548" y="3167"/>
                    <a:pt x="8548" y="2034"/>
                  </a:cubicBezTo>
                  <a:cubicBezTo>
                    <a:pt x="8539" y="1521"/>
                    <a:pt x="8458" y="1008"/>
                    <a:pt x="8296" y="522"/>
                  </a:cubicBezTo>
                  <a:cubicBezTo>
                    <a:pt x="8179" y="1440"/>
                    <a:pt x="7369" y="2133"/>
                    <a:pt x="6136" y="2268"/>
                  </a:cubicBezTo>
                  <a:cubicBezTo>
                    <a:pt x="5969" y="2288"/>
                    <a:pt x="5801" y="2298"/>
                    <a:pt x="5634" y="2298"/>
                  </a:cubicBezTo>
                  <a:cubicBezTo>
                    <a:pt x="4831" y="2298"/>
                    <a:pt x="4041" y="2067"/>
                    <a:pt x="3356" y="1620"/>
                  </a:cubicBezTo>
                  <a:cubicBezTo>
                    <a:pt x="2294" y="945"/>
                    <a:pt x="1287" y="18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2"/>
            <p:cNvSpPr/>
            <p:nvPr/>
          </p:nvSpPr>
          <p:spPr>
            <a:xfrm rot="422334">
              <a:off x="8142875" y="3646882"/>
              <a:ext cx="159307" cy="121980"/>
            </a:xfrm>
            <a:custGeom>
              <a:avLst/>
              <a:gdLst/>
              <a:ahLst/>
              <a:cxnLst/>
              <a:rect l="l" t="t" r="r" b="b"/>
              <a:pathLst>
                <a:path w="7217" h="5526" extrusionOk="0">
                  <a:moveTo>
                    <a:pt x="6209" y="1"/>
                  </a:moveTo>
                  <a:cubicBezTo>
                    <a:pt x="6263" y="504"/>
                    <a:pt x="6245" y="999"/>
                    <a:pt x="5984" y="1449"/>
                  </a:cubicBezTo>
                  <a:cubicBezTo>
                    <a:pt x="5561" y="2160"/>
                    <a:pt x="4940" y="2817"/>
                    <a:pt x="4140" y="3096"/>
                  </a:cubicBezTo>
                  <a:cubicBezTo>
                    <a:pt x="3759" y="3227"/>
                    <a:pt x="3386" y="3280"/>
                    <a:pt x="3020" y="3280"/>
                  </a:cubicBezTo>
                  <a:cubicBezTo>
                    <a:pt x="1984" y="3280"/>
                    <a:pt x="998" y="2858"/>
                    <a:pt x="1" y="2592"/>
                  </a:cubicBezTo>
                  <a:lnTo>
                    <a:pt x="1" y="2592"/>
                  </a:lnTo>
                  <a:cubicBezTo>
                    <a:pt x="973" y="3501"/>
                    <a:pt x="1863" y="4472"/>
                    <a:pt x="2502" y="5525"/>
                  </a:cubicBezTo>
                  <a:cubicBezTo>
                    <a:pt x="4536" y="4589"/>
                    <a:pt x="6128" y="3582"/>
                    <a:pt x="7064" y="2511"/>
                  </a:cubicBezTo>
                  <a:cubicBezTo>
                    <a:pt x="7118" y="2448"/>
                    <a:pt x="7163" y="2385"/>
                    <a:pt x="7217" y="2322"/>
                  </a:cubicBezTo>
                  <a:cubicBezTo>
                    <a:pt x="7082" y="1476"/>
                    <a:pt x="6740" y="675"/>
                    <a:pt x="6209" y="1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2"/>
            <p:cNvSpPr/>
            <p:nvPr/>
          </p:nvSpPr>
          <p:spPr>
            <a:xfrm rot="422334">
              <a:off x="8052667" y="3537863"/>
              <a:ext cx="104674" cy="109266"/>
            </a:xfrm>
            <a:custGeom>
              <a:avLst/>
              <a:gdLst/>
              <a:ahLst/>
              <a:cxnLst/>
              <a:rect l="l" t="t" r="r" b="b"/>
              <a:pathLst>
                <a:path w="4742" h="4950" extrusionOk="0">
                  <a:moveTo>
                    <a:pt x="4175" y="1"/>
                  </a:moveTo>
                  <a:cubicBezTo>
                    <a:pt x="4175" y="307"/>
                    <a:pt x="4121" y="613"/>
                    <a:pt x="4013" y="901"/>
                  </a:cubicBezTo>
                  <a:cubicBezTo>
                    <a:pt x="3734" y="1638"/>
                    <a:pt x="3077" y="2358"/>
                    <a:pt x="2304" y="2592"/>
                  </a:cubicBezTo>
                  <a:cubicBezTo>
                    <a:pt x="1937" y="2704"/>
                    <a:pt x="1566" y="2754"/>
                    <a:pt x="1196" y="2754"/>
                  </a:cubicBezTo>
                  <a:cubicBezTo>
                    <a:pt x="795" y="2754"/>
                    <a:pt x="394" y="2695"/>
                    <a:pt x="0" y="2592"/>
                  </a:cubicBezTo>
                  <a:lnTo>
                    <a:pt x="0" y="2592"/>
                  </a:lnTo>
                  <a:cubicBezTo>
                    <a:pt x="81" y="2682"/>
                    <a:pt x="171" y="2772"/>
                    <a:pt x="252" y="2862"/>
                  </a:cubicBezTo>
                  <a:cubicBezTo>
                    <a:pt x="927" y="3564"/>
                    <a:pt x="1719" y="4248"/>
                    <a:pt x="2537" y="4949"/>
                  </a:cubicBezTo>
                  <a:cubicBezTo>
                    <a:pt x="2789" y="4419"/>
                    <a:pt x="3122" y="3942"/>
                    <a:pt x="3518" y="3528"/>
                  </a:cubicBezTo>
                  <a:cubicBezTo>
                    <a:pt x="3869" y="3159"/>
                    <a:pt x="4274" y="2844"/>
                    <a:pt x="4715" y="2601"/>
                  </a:cubicBezTo>
                  <a:cubicBezTo>
                    <a:pt x="4724" y="2475"/>
                    <a:pt x="4742" y="2349"/>
                    <a:pt x="4742" y="2223"/>
                  </a:cubicBezTo>
                  <a:cubicBezTo>
                    <a:pt x="4742" y="1449"/>
                    <a:pt x="4544" y="685"/>
                    <a:pt x="4175" y="1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2"/>
            <p:cNvSpPr/>
            <p:nvPr/>
          </p:nvSpPr>
          <p:spPr>
            <a:xfrm rot="422334">
              <a:off x="8042416" y="3512543"/>
              <a:ext cx="22471" cy="19359"/>
            </a:xfrm>
            <a:custGeom>
              <a:avLst/>
              <a:gdLst/>
              <a:ahLst/>
              <a:cxnLst/>
              <a:rect l="l" t="t" r="r" b="b"/>
              <a:pathLst>
                <a:path w="1018" h="877" extrusionOk="0">
                  <a:moveTo>
                    <a:pt x="811" y="0"/>
                  </a:moveTo>
                  <a:cubicBezTo>
                    <a:pt x="802" y="0"/>
                    <a:pt x="792" y="1"/>
                    <a:pt x="783" y="2"/>
                  </a:cubicBezTo>
                  <a:cubicBezTo>
                    <a:pt x="612" y="11"/>
                    <a:pt x="450" y="74"/>
                    <a:pt x="315" y="182"/>
                  </a:cubicBezTo>
                  <a:cubicBezTo>
                    <a:pt x="144" y="290"/>
                    <a:pt x="27" y="479"/>
                    <a:pt x="9" y="677"/>
                  </a:cubicBezTo>
                  <a:cubicBezTo>
                    <a:pt x="0" y="722"/>
                    <a:pt x="18" y="767"/>
                    <a:pt x="45" y="794"/>
                  </a:cubicBezTo>
                  <a:cubicBezTo>
                    <a:pt x="86" y="842"/>
                    <a:pt x="148" y="876"/>
                    <a:pt x="219" y="876"/>
                  </a:cubicBezTo>
                  <a:cubicBezTo>
                    <a:pt x="227" y="876"/>
                    <a:pt x="235" y="876"/>
                    <a:pt x="243" y="875"/>
                  </a:cubicBezTo>
                  <a:cubicBezTo>
                    <a:pt x="414" y="866"/>
                    <a:pt x="576" y="803"/>
                    <a:pt x="711" y="695"/>
                  </a:cubicBezTo>
                  <a:cubicBezTo>
                    <a:pt x="882" y="578"/>
                    <a:pt x="990" y="389"/>
                    <a:pt x="1017" y="191"/>
                  </a:cubicBezTo>
                  <a:cubicBezTo>
                    <a:pt x="1017" y="146"/>
                    <a:pt x="1008" y="110"/>
                    <a:pt x="990" y="74"/>
                  </a:cubicBezTo>
                  <a:cubicBezTo>
                    <a:pt x="943" y="27"/>
                    <a:pt x="875" y="0"/>
                    <a:pt x="8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2"/>
            <p:cNvSpPr/>
            <p:nvPr/>
          </p:nvSpPr>
          <p:spPr>
            <a:xfrm rot="422334">
              <a:off x="7589398" y="3753058"/>
              <a:ext cx="13929" cy="10154"/>
            </a:xfrm>
            <a:custGeom>
              <a:avLst/>
              <a:gdLst/>
              <a:ahLst/>
              <a:cxnLst/>
              <a:rect l="l" t="t" r="r" b="b"/>
              <a:pathLst>
                <a:path w="631" h="460" extrusionOk="0">
                  <a:moveTo>
                    <a:pt x="631" y="0"/>
                  </a:moveTo>
                  <a:cubicBezTo>
                    <a:pt x="523" y="18"/>
                    <a:pt x="433" y="45"/>
                    <a:pt x="343" y="99"/>
                  </a:cubicBezTo>
                  <a:cubicBezTo>
                    <a:pt x="226" y="153"/>
                    <a:pt x="127" y="225"/>
                    <a:pt x="46" y="324"/>
                  </a:cubicBezTo>
                  <a:cubicBezTo>
                    <a:pt x="19" y="351"/>
                    <a:pt x="1" y="387"/>
                    <a:pt x="1" y="423"/>
                  </a:cubicBezTo>
                  <a:lnTo>
                    <a:pt x="10" y="450"/>
                  </a:lnTo>
                  <a:lnTo>
                    <a:pt x="10" y="459"/>
                  </a:lnTo>
                  <a:lnTo>
                    <a:pt x="46" y="459"/>
                  </a:lnTo>
                  <a:cubicBezTo>
                    <a:pt x="145" y="450"/>
                    <a:pt x="244" y="414"/>
                    <a:pt x="316" y="360"/>
                  </a:cubicBezTo>
                  <a:cubicBezTo>
                    <a:pt x="424" y="297"/>
                    <a:pt x="514" y="207"/>
                    <a:pt x="586" y="108"/>
                  </a:cubicBezTo>
                  <a:cubicBezTo>
                    <a:pt x="604" y="72"/>
                    <a:pt x="622" y="36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2"/>
            <p:cNvSpPr/>
            <p:nvPr/>
          </p:nvSpPr>
          <p:spPr>
            <a:xfrm rot="422334">
              <a:off x="7548455" y="3772648"/>
              <a:ext cx="23067" cy="32007"/>
            </a:xfrm>
            <a:custGeom>
              <a:avLst/>
              <a:gdLst/>
              <a:ahLst/>
              <a:cxnLst/>
              <a:rect l="l" t="t" r="r" b="b"/>
              <a:pathLst>
                <a:path w="1045" h="1450" extrusionOk="0">
                  <a:moveTo>
                    <a:pt x="711" y="1"/>
                  </a:moveTo>
                  <a:cubicBezTo>
                    <a:pt x="621" y="1"/>
                    <a:pt x="540" y="46"/>
                    <a:pt x="486" y="118"/>
                  </a:cubicBezTo>
                  <a:cubicBezTo>
                    <a:pt x="414" y="190"/>
                    <a:pt x="360" y="280"/>
                    <a:pt x="306" y="370"/>
                  </a:cubicBezTo>
                  <a:cubicBezTo>
                    <a:pt x="81" y="730"/>
                    <a:pt x="0" y="1027"/>
                    <a:pt x="0" y="1207"/>
                  </a:cubicBezTo>
                  <a:cubicBezTo>
                    <a:pt x="0" y="1270"/>
                    <a:pt x="18" y="1342"/>
                    <a:pt x="54" y="1396"/>
                  </a:cubicBezTo>
                  <a:cubicBezTo>
                    <a:pt x="81" y="1432"/>
                    <a:pt x="117" y="1450"/>
                    <a:pt x="162" y="1450"/>
                  </a:cubicBezTo>
                  <a:lnTo>
                    <a:pt x="198" y="1441"/>
                  </a:lnTo>
                  <a:lnTo>
                    <a:pt x="279" y="1396"/>
                  </a:lnTo>
                  <a:cubicBezTo>
                    <a:pt x="360" y="1342"/>
                    <a:pt x="441" y="1279"/>
                    <a:pt x="513" y="1207"/>
                  </a:cubicBezTo>
                  <a:cubicBezTo>
                    <a:pt x="684" y="1036"/>
                    <a:pt x="837" y="838"/>
                    <a:pt x="945" y="613"/>
                  </a:cubicBezTo>
                  <a:cubicBezTo>
                    <a:pt x="1008" y="505"/>
                    <a:pt x="1035" y="388"/>
                    <a:pt x="1044" y="262"/>
                  </a:cubicBezTo>
                  <a:cubicBezTo>
                    <a:pt x="1044" y="172"/>
                    <a:pt x="1026" y="145"/>
                    <a:pt x="981" y="109"/>
                  </a:cubicBezTo>
                  <a:cubicBezTo>
                    <a:pt x="900" y="46"/>
                    <a:pt x="810" y="10"/>
                    <a:pt x="7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2"/>
            <p:cNvSpPr/>
            <p:nvPr/>
          </p:nvSpPr>
          <p:spPr>
            <a:xfrm rot="422334">
              <a:off x="7711588" y="3586514"/>
              <a:ext cx="49468" cy="139441"/>
            </a:xfrm>
            <a:custGeom>
              <a:avLst/>
              <a:gdLst/>
              <a:ahLst/>
              <a:cxnLst/>
              <a:rect l="l" t="t" r="r" b="b"/>
              <a:pathLst>
                <a:path w="2241" h="6317" extrusionOk="0">
                  <a:moveTo>
                    <a:pt x="1980" y="1"/>
                  </a:moveTo>
                  <a:cubicBezTo>
                    <a:pt x="1575" y="990"/>
                    <a:pt x="1152" y="1881"/>
                    <a:pt x="738" y="2673"/>
                  </a:cubicBezTo>
                  <a:cubicBezTo>
                    <a:pt x="621" y="3914"/>
                    <a:pt x="378" y="5138"/>
                    <a:pt x="0" y="6317"/>
                  </a:cubicBezTo>
                  <a:cubicBezTo>
                    <a:pt x="846" y="5237"/>
                    <a:pt x="1593" y="4085"/>
                    <a:pt x="2241" y="2871"/>
                  </a:cubicBezTo>
                  <a:cubicBezTo>
                    <a:pt x="2124" y="1827"/>
                    <a:pt x="2034" y="873"/>
                    <a:pt x="19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2"/>
            <p:cNvSpPr/>
            <p:nvPr/>
          </p:nvSpPr>
          <p:spPr>
            <a:xfrm rot="422334">
              <a:off x="7472849" y="3338451"/>
              <a:ext cx="90790" cy="83638"/>
            </a:xfrm>
            <a:custGeom>
              <a:avLst/>
              <a:gdLst/>
              <a:ahLst/>
              <a:cxnLst/>
              <a:rect l="l" t="t" r="r" b="b"/>
              <a:pathLst>
                <a:path w="4113" h="3789" extrusionOk="0">
                  <a:moveTo>
                    <a:pt x="3438" y="0"/>
                  </a:moveTo>
                  <a:cubicBezTo>
                    <a:pt x="3114" y="9"/>
                    <a:pt x="2799" y="99"/>
                    <a:pt x="2529" y="270"/>
                  </a:cubicBezTo>
                  <a:cubicBezTo>
                    <a:pt x="2115" y="540"/>
                    <a:pt x="1755" y="882"/>
                    <a:pt x="1468" y="1278"/>
                  </a:cubicBezTo>
                  <a:cubicBezTo>
                    <a:pt x="865" y="2043"/>
                    <a:pt x="370" y="2880"/>
                    <a:pt x="1" y="3788"/>
                  </a:cubicBezTo>
                  <a:lnTo>
                    <a:pt x="4113" y="153"/>
                  </a:lnTo>
                  <a:cubicBezTo>
                    <a:pt x="3906" y="54"/>
                    <a:pt x="3672" y="9"/>
                    <a:pt x="3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2"/>
            <p:cNvSpPr/>
            <p:nvPr/>
          </p:nvSpPr>
          <p:spPr>
            <a:xfrm rot="422334">
              <a:off x="7424594" y="3302638"/>
              <a:ext cx="166658" cy="160499"/>
            </a:xfrm>
            <a:custGeom>
              <a:avLst/>
              <a:gdLst/>
              <a:ahLst/>
              <a:cxnLst/>
              <a:rect l="l" t="t" r="r" b="b"/>
              <a:pathLst>
                <a:path w="7550" h="7271" extrusionOk="0">
                  <a:moveTo>
                    <a:pt x="5930" y="1"/>
                  </a:moveTo>
                  <a:cubicBezTo>
                    <a:pt x="5426" y="1"/>
                    <a:pt x="4877" y="163"/>
                    <a:pt x="4301" y="514"/>
                  </a:cubicBezTo>
                  <a:cubicBezTo>
                    <a:pt x="3717" y="865"/>
                    <a:pt x="3096" y="1414"/>
                    <a:pt x="2457" y="2187"/>
                  </a:cubicBezTo>
                  <a:cubicBezTo>
                    <a:pt x="1242" y="3663"/>
                    <a:pt x="397" y="5399"/>
                    <a:pt x="1" y="7271"/>
                  </a:cubicBezTo>
                  <a:lnTo>
                    <a:pt x="1269" y="6146"/>
                  </a:lnTo>
                  <a:lnTo>
                    <a:pt x="1422" y="6011"/>
                  </a:lnTo>
                  <a:cubicBezTo>
                    <a:pt x="1674" y="5066"/>
                    <a:pt x="2187" y="3879"/>
                    <a:pt x="3231" y="2529"/>
                  </a:cubicBezTo>
                  <a:cubicBezTo>
                    <a:pt x="3555" y="2079"/>
                    <a:pt x="3968" y="1692"/>
                    <a:pt x="4436" y="1396"/>
                  </a:cubicBezTo>
                  <a:cubicBezTo>
                    <a:pt x="4787" y="1180"/>
                    <a:pt x="5192" y="1063"/>
                    <a:pt x="5606" y="1063"/>
                  </a:cubicBezTo>
                  <a:cubicBezTo>
                    <a:pt x="5984" y="1063"/>
                    <a:pt x="6362" y="1162"/>
                    <a:pt x="6695" y="1351"/>
                  </a:cubicBezTo>
                  <a:lnTo>
                    <a:pt x="7549" y="604"/>
                  </a:lnTo>
                  <a:cubicBezTo>
                    <a:pt x="7091" y="226"/>
                    <a:pt x="6524" y="10"/>
                    <a:pt x="5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2"/>
            <p:cNvSpPr/>
            <p:nvPr/>
          </p:nvSpPr>
          <p:spPr>
            <a:xfrm rot="422334">
              <a:off x="7506344" y="3727748"/>
              <a:ext cx="239744" cy="123371"/>
            </a:xfrm>
            <a:custGeom>
              <a:avLst/>
              <a:gdLst/>
              <a:ahLst/>
              <a:cxnLst/>
              <a:rect l="l" t="t" r="r" b="b"/>
              <a:pathLst>
                <a:path w="10861" h="5589" extrusionOk="0">
                  <a:moveTo>
                    <a:pt x="4281" y="915"/>
                  </a:moveTo>
                  <a:cubicBezTo>
                    <a:pt x="4324" y="915"/>
                    <a:pt x="4369" y="925"/>
                    <a:pt x="4410" y="945"/>
                  </a:cubicBezTo>
                  <a:cubicBezTo>
                    <a:pt x="4473" y="963"/>
                    <a:pt x="4527" y="1008"/>
                    <a:pt x="4563" y="1062"/>
                  </a:cubicBezTo>
                  <a:cubicBezTo>
                    <a:pt x="4617" y="1134"/>
                    <a:pt x="4635" y="1215"/>
                    <a:pt x="4635" y="1305"/>
                  </a:cubicBezTo>
                  <a:cubicBezTo>
                    <a:pt x="4635" y="1422"/>
                    <a:pt x="4599" y="1539"/>
                    <a:pt x="4527" y="1638"/>
                  </a:cubicBezTo>
                  <a:cubicBezTo>
                    <a:pt x="4464" y="1746"/>
                    <a:pt x="4383" y="1836"/>
                    <a:pt x="4293" y="1908"/>
                  </a:cubicBezTo>
                  <a:cubicBezTo>
                    <a:pt x="4113" y="2079"/>
                    <a:pt x="3888" y="2178"/>
                    <a:pt x="3645" y="2196"/>
                  </a:cubicBezTo>
                  <a:cubicBezTo>
                    <a:pt x="3564" y="2196"/>
                    <a:pt x="3492" y="2178"/>
                    <a:pt x="3420" y="2142"/>
                  </a:cubicBezTo>
                  <a:cubicBezTo>
                    <a:pt x="3348" y="2106"/>
                    <a:pt x="3285" y="2043"/>
                    <a:pt x="3249" y="1971"/>
                  </a:cubicBezTo>
                  <a:cubicBezTo>
                    <a:pt x="3213" y="1908"/>
                    <a:pt x="3195" y="1827"/>
                    <a:pt x="3195" y="1746"/>
                  </a:cubicBezTo>
                  <a:cubicBezTo>
                    <a:pt x="3195" y="1620"/>
                    <a:pt x="3240" y="1494"/>
                    <a:pt x="3321" y="1395"/>
                  </a:cubicBezTo>
                  <a:cubicBezTo>
                    <a:pt x="3402" y="1305"/>
                    <a:pt x="3492" y="1215"/>
                    <a:pt x="3591" y="1152"/>
                  </a:cubicBezTo>
                  <a:cubicBezTo>
                    <a:pt x="3780" y="1008"/>
                    <a:pt x="4005" y="927"/>
                    <a:pt x="4239" y="918"/>
                  </a:cubicBezTo>
                  <a:cubicBezTo>
                    <a:pt x="4252" y="916"/>
                    <a:pt x="4266" y="915"/>
                    <a:pt x="4281" y="915"/>
                  </a:cubicBezTo>
                  <a:close/>
                  <a:moveTo>
                    <a:pt x="2637" y="1998"/>
                  </a:moveTo>
                  <a:cubicBezTo>
                    <a:pt x="2826" y="2007"/>
                    <a:pt x="2997" y="2070"/>
                    <a:pt x="3141" y="2178"/>
                  </a:cubicBezTo>
                  <a:cubicBezTo>
                    <a:pt x="3303" y="2286"/>
                    <a:pt x="3393" y="2475"/>
                    <a:pt x="3384" y="2664"/>
                  </a:cubicBezTo>
                  <a:cubicBezTo>
                    <a:pt x="3366" y="2952"/>
                    <a:pt x="3258" y="3222"/>
                    <a:pt x="3096" y="3447"/>
                  </a:cubicBezTo>
                  <a:cubicBezTo>
                    <a:pt x="2934" y="3690"/>
                    <a:pt x="2745" y="3897"/>
                    <a:pt x="2520" y="4076"/>
                  </a:cubicBezTo>
                  <a:cubicBezTo>
                    <a:pt x="2403" y="4184"/>
                    <a:pt x="2250" y="4247"/>
                    <a:pt x="2088" y="4256"/>
                  </a:cubicBezTo>
                  <a:lnTo>
                    <a:pt x="2052" y="4256"/>
                  </a:lnTo>
                  <a:cubicBezTo>
                    <a:pt x="1899" y="4247"/>
                    <a:pt x="1755" y="4166"/>
                    <a:pt x="1665" y="4049"/>
                  </a:cubicBezTo>
                  <a:cubicBezTo>
                    <a:pt x="1575" y="3915"/>
                    <a:pt x="1521" y="3762"/>
                    <a:pt x="1530" y="3609"/>
                  </a:cubicBezTo>
                  <a:cubicBezTo>
                    <a:pt x="1530" y="3312"/>
                    <a:pt x="1647" y="2970"/>
                    <a:pt x="1890" y="2565"/>
                  </a:cubicBezTo>
                  <a:cubicBezTo>
                    <a:pt x="1962" y="2448"/>
                    <a:pt x="2034" y="2340"/>
                    <a:pt x="2124" y="2241"/>
                  </a:cubicBezTo>
                  <a:cubicBezTo>
                    <a:pt x="2259" y="2088"/>
                    <a:pt x="2439" y="1998"/>
                    <a:pt x="2637" y="1998"/>
                  </a:cubicBezTo>
                  <a:close/>
                  <a:moveTo>
                    <a:pt x="5558" y="0"/>
                  </a:moveTo>
                  <a:cubicBezTo>
                    <a:pt x="5544" y="0"/>
                    <a:pt x="5530" y="1"/>
                    <a:pt x="5516" y="1"/>
                  </a:cubicBezTo>
                  <a:cubicBezTo>
                    <a:pt x="4257" y="1"/>
                    <a:pt x="3042" y="433"/>
                    <a:pt x="2061" y="1224"/>
                  </a:cubicBezTo>
                  <a:cubicBezTo>
                    <a:pt x="1072" y="2025"/>
                    <a:pt x="334" y="3213"/>
                    <a:pt x="100" y="4760"/>
                  </a:cubicBezTo>
                  <a:cubicBezTo>
                    <a:pt x="55" y="5066"/>
                    <a:pt x="28" y="5336"/>
                    <a:pt x="1" y="5588"/>
                  </a:cubicBezTo>
                  <a:cubicBezTo>
                    <a:pt x="1189" y="5471"/>
                    <a:pt x="2340" y="5327"/>
                    <a:pt x="3429" y="5174"/>
                  </a:cubicBezTo>
                  <a:cubicBezTo>
                    <a:pt x="5804" y="4832"/>
                    <a:pt x="8324" y="4436"/>
                    <a:pt x="10861" y="3977"/>
                  </a:cubicBezTo>
                  <a:cubicBezTo>
                    <a:pt x="10771" y="3546"/>
                    <a:pt x="10582" y="3132"/>
                    <a:pt x="10312" y="2781"/>
                  </a:cubicBezTo>
                  <a:cubicBezTo>
                    <a:pt x="9907" y="2223"/>
                    <a:pt x="9295" y="1611"/>
                    <a:pt x="8485" y="981"/>
                  </a:cubicBezTo>
                  <a:cubicBezTo>
                    <a:pt x="7642" y="342"/>
                    <a:pt x="6614" y="0"/>
                    <a:pt x="555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62000">
                  <a:schemeClr val="accent6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2"/>
            <p:cNvSpPr/>
            <p:nvPr/>
          </p:nvSpPr>
          <p:spPr>
            <a:xfrm rot="422334">
              <a:off x="7699130" y="3669281"/>
              <a:ext cx="60195" cy="137454"/>
            </a:xfrm>
            <a:custGeom>
              <a:avLst/>
              <a:gdLst/>
              <a:ahLst/>
              <a:cxnLst/>
              <a:rect l="l" t="t" r="r" b="b"/>
              <a:pathLst>
                <a:path w="2727" h="6227" extrusionOk="0">
                  <a:moveTo>
                    <a:pt x="2439" y="1"/>
                  </a:moveTo>
                  <a:cubicBezTo>
                    <a:pt x="1728" y="1233"/>
                    <a:pt x="909" y="2412"/>
                    <a:pt x="1" y="3510"/>
                  </a:cubicBezTo>
                  <a:cubicBezTo>
                    <a:pt x="135" y="3591"/>
                    <a:pt x="261" y="3680"/>
                    <a:pt x="387" y="3779"/>
                  </a:cubicBezTo>
                  <a:cubicBezTo>
                    <a:pt x="1233" y="4436"/>
                    <a:pt x="1872" y="5075"/>
                    <a:pt x="2313" y="5696"/>
                  </a:cubicBezTo>
                  <a:cubicBezTo>
                    <a:pt x="2430" y="5867"/>
                    <a:pt x="2547" y="6047"/>
                    <a:pt x="2646" y="6227"/>
                  </a:cubicBezTo>
                  <a:cubicBezTo>
                    <a:pt x="2691" y="5705"/>
                    <a:pt x="2727" y="5093"/>
                    <a:pt x="2727" y="4364"/>
                  </a:cubicBezTo>
                  <a:cubicBezTo>
                    <a:pt x="2709" y="3006"/>
                    <a:pt x="2628" y="1647"/>
                    <a:pt x="2475" y="306"/>
                  </a:cubicBezTo>
                  <a:cubicBezTo>
                    <a:pt x="2466" y="198"/>
                    <a:pt x="2448" y="100"/>
                    <a:pt x="2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2"/>
            <p:cNvSpPr/>
            <p:nvPr/>
          </p:nvSpPr>
          <p:spPr>
            <a:xfrm rot="422334">
              <a:off x="7005617" y="2997086"/>
              <a:ext cx="406556" cy="506661"/>
            </a:xfrm>
            <a:custGeom>
              <a:avLst/>
              <a:gdLst/>
              <a:ahLst/>
              <a:cxnLst/>
              <a:rect l="l" t="t" r="r" b="b"/>
              <a:pathLst>
                <a:path w="18418" h="22953" extrusionOk="0">
                  <a:moveTo>
                    <a:pt x="5939" y="0"/>
                  </a:moveTo>
                  <a:cubicBezTo>
                    <a:pt x="5597" y="9"/>
                    <a:pt x="5255" y="36"/>
                    <a:pt x="4913" y="99"/>
                  </a:cubicBezTo>
                  <a:cubicBezTo>
                    <a:pt x="4499" y="171"/>
                    <a:pt x="4121" y="360"/>
                    <a:pt x="3815" y="648"/>
                  </a:cubicBezTo>
                  <a:cubicBezTo>
                    <a:pt x="3509" y="945"/>
                    <a:pt x="3275" y="1305"/>
                    <a:pt x="3113" y="1701"/>
                  </a:cubicBezTo>
                  <a:cubicBezTo>
                    <a:pt x="2762" y="2538"/>
                    <a:pt x="2645" y="3581"/>
                    <a:pt x="2645" y="4481"/>
                  </a:cubicBezTo>
                  <a:cubicBezTo>
                    <a:pt x="2645" y="4787"/>
                    <a:pt x="2663" y="5075"/>
                    <a:pt x="2681" y="5327"/>
                  </a:cubicBezTo>
                  <a:cubicBezTo>
                    <a:pt x="2681" y="5390"/>
                    <a:pt x="2690" y="5453"/>
                    <a:pt x="2690" y="5516"/>
                  </a:cubicBezTo>
                  <a:cubicBezTo>
                    <a:pt x="2699" y="5822"/>
                    <a:pt x="2609" y="6119"/>
                    <a:pt x="2430" y="6371"/>
                  </a:cubicBezTo>
                  <a:cubicBezTo>
                    <a:pt x="2268" y="6586"/>
                    <a:pt x="2070" y="6766"/>
                    <a:pt x="1854" y="6919"/>
                  </a:cubicBezTo>
                  <a:cubicBezTo>
                    <a:pt x="1422" y="7243"/>
                    <a:pt x="963" y="7558"/>
                    <a:pt x="585" y="8251"/>
                  </a:cubicBezTo>
                  <a:cubicBezTo>
                    <a:pt x="333" y="8710"/>
                    <a:pt x="126" y="9340"/>
                    <a:pt x="36" y="10266"/>
                  </a:cubicBezTo>
                  <a:cubicBezTo>
                    <a:pt x="9" y="10455"/>
                    <a:pt x="0" y="10635"/>
                    <a:pt x="0" y="10824"/>
                  </a:cubicBezTo>
                  <a:cubicBezTo>
                    <a:pt x="9" y="11508"/>
                    <a:pt x="135" y="12192"/>
                    <a:pt x="378" y="12831"/>
                  </a:cubicBezTo>
                  <a:lnTo>
                    <a:pt x="540" y="12831"/>
                  </a:lnTo>
                  <a:cubicBezTo>
                    <a:pt x="561" y="12830"/>
                    <a:pt x="582" y="12830"/>
                    <a:pt x="602" y="12830"/>
                  </a:cubicBezTo>
                  <a:cubicBezTo>
                    <a:pt x="2154" y="12830"/>
                    <a:pt x="3631" y="13494"/>
                    <a:pt x="4670" y="14648"/>
                  </a:cubicBezTo>
                  <a:cubicBezTo>
                    <a:pt x="5210" y="15242"/>
                    <a:pt x="5624" y="15944"/>
                    <a:pt x="5894" y="16700"/>
                  </a:cubicBezTo>
                  <a:cubicBezTo>
                    <a:pt x="6568" y="16880"/>
                    <a:pt x="7450" y="17158"/>
                    <a:pt x="8305" y="17455"/>
                  </a:cubicBezTo>
                  <a:cubicBezTo>
                    <a:pt x="8926" y="17680"/>
                    <a:pt x="9313" y="17833"/>
                    <a:pt x="9564" y="17950"/>
                  </a:cubicBezTo>
                  <a:lnTo>
                    <a:pt x="9331" y="17158"/>
                  </a:lnTo>
                  <a:cubicBezTo>
                    <a:pt x="8836" y="15467"/>
                    <a:pt x="8341" y="13766"/>
                    <a:pt x="7873" y="12138"/>
                  </a:cubicBezTo>
                  <a:cubicBezTo>
                    <a:pt x="7684" y="12093"/>
                    <a:pt x="7306" y="11895"/>
                    <a:pt x="6487" y="11364"/>
                  </a:cubicBezTo>
                  <a:cubicBezTo>
                    <a:pt x="5066" y="10446"/>
                    <a:pt x="3653" y="9466"/>
                    <a:pt x="3752" y="9277"/>
                  </a:cubicBezTo>
                  <a:cubicBezTo>
                    <a:pt x="3757" y="9268"/>
                    <a:pt x="3768" y="9264"/>
                    <a:pt x="3786" y="9264"/>
                  </a:cubicBezTo>
                  <a:cubicBezTo>
                    <a:pt x="4028" y="9264"/>
                    <a:pt x="5449" y="10058"/>
                    <a:pt x="6775" y="10914"/>
                  </a:cubicBezTo>
                  <a:cubicBezTo>
                    <a:pt x="7207" y="11193"/>
                    <a:pt x="7504" y="11400"/>
                    <a:pt x="7702" y="11553"/>
                  </a:cubicBezTo>
                  <a:cubicBezTo>
                    <a:pt x="7198" y="9817"/>
                    <a:pt x="6730" y="8188"/>
                    <a:pt x="6343" y="6775"/>
                  </a:cubicBezTo>
                  <a:cubicBezTo>
                    <a:pt x="5543" y="3914"/>
                    <a:pt x="5039" y="1971"/>
                    <a:pt x="5129" y="1899"/>
                  </a:cubicBezTo>
                  <a:cubicBezTo>
                    <a:pt x="5130" y="1898"/>
                    <a:pt x="5130" y="1898"/>
                    <a:pt x="5131" y="1898"/>
                  </a:cubicBezTo>
                  <a:cubicBezTo>
                    <a:pt x="5166" y="1898"/>
                    <a:pt x="5343" y="2354"/>
                    <a:pt x="5606" y="3158"/>
                  </a:cubicBezTo>
                  <a:cubicBezTo>
                    <a:pt x="5885" y="3986"/>
                    <a:pt x="6271" y="5183"/>
                    <a:pt x="6712" y="6604"/>
                  </a:cubicBezTo>
                  <a:cubicBezTo>
                    <a:pt x="7189" y="8125"/>
                    <a:pt x="7729" y="9916"/>
                    <a:pt x="8305" y="11823"/>
                  </a:cubicBezTo>
                  <a:cubicBezTo>
                    <a:pt x="8422" y="11598"/>
                    <a:pt x="8575" y="11301"/>
                    <a:pt x="8791" y="10923"/>
                  </a:cubicBezTo>
                  <a:cubicBezTo>
                    <a:pt x="9631" y="9419"/>
                    <a:pt x="10538" y="7905"/>
                    <a:pt x="10762" y="7905"/>
                  </a:cubicBezTo>
                  <a:cubicBezTo>
                    <a:pt x="10768" y="7905"/>
                    <a:pt x="10774" y="7907"/>
                    <a:pt x="10779" y="7909"/>
                  </a:cubicBezTo>
                  <a:cubicBezTo>
                    <a:pt x="10914" y="7963"/>
                    <a:pt x="10122" y="9637"/>
                    <a:pt x="9259" y="11184"/>
                  </a:cubicBezTo>
                  <a:cubicBezTo>
                    <a:pt x="9025" y="11616"/>
                    <a:pt x="8773" y="12030"/>
                    <a:pt x="8494" y="12435"/>
                  </a:cubicBezTo>
                  <a:cubicBezTo>
                    <a:pt x="8944" y="13919"/>
                    <a:pt x="9403" y="15467"/>
                    <a:pt x="9852" y="17015"/>
                  </a:cubicBezTo>
                  <a:cubicBezTo>
                    <a:pt x="9915" y="17230"/>
                    <a:pt x="9978" y="17437"/>
                    <a:pt x="10032" y="17635"/>
                  </a:cubicBezTo>
                  <a:cubicBezTo>
                    <a:pt x="10275" y="17167"/>
                    <a:pt x="10536" y="16709"/>
                    <a:pt x="10833" y="16268"/>
                  </a:cubicBezTo>
                  <a:cubicBezTo>
                    <a:pt x="11819" y="14731"/>
                    <a:pt x="12865" y="13195"/>
                    <a:pt x="13107" y="13195"/>
                  </a:cubicBezTo>
                  <a:cubicBezTo>
                    <a:pt x="13115" y="13195"/>
                    <a:pt x="13122" y="13197"/>
                    <a:pt x="13127" y="13200"/>
                  </a:cubicBezTo>
                  <a:cubicBezTo>
                    <a:pt x="13253" y="13272"/>
                    <a:pt x="12300" y="14981"/>
                    <a:pt x="11283" y="16565"/>
                  </a:cubicBezTo>
                  <a:cubicBezTo>
                    <a:pt x="10572" y="17662"/>
                    <a:pt x="10302" y="17986"/>
                    <a:pt x="10158" y="18049"/>
                  </a:cubicBezTo>
                  <a:cubicBezTo>
                    <a:pt x="10518" y="19273"/>
                    <a:pt x="10806" y="20281"/>
                    <a:pt x="11040" y="21090"/>
                  </a:cubicBezTo>
                  <a:cubicBezTo>
                    <a:pt x="12615" y="21378"/>
                    <a:pt x="14198" y="21954"/>
                    <a:pt x="15602" y="22953"/>
                  </a:cubicBezTo>
                  <a:lnTo>
                    <a:pt x="18265" y="20604"/>
                  </a:lnTo>
                  <a:cubicBezTo>
                    <a:pt x="18355" y="19993"/>
                    <a:pt x="18400" y="19381"/>
                    <a:pt x="18409" y="18760"/>
                  </a:cubicBezTo>
                  <a:cubicBezTo>
                    <a:pt x="18418" y="18040"/>
                    <a:pt x="18319" y="17320"/>
                    <a:pt x="18130" y="16628"/>
                  </a:cubicBezTo>
                  <a:cubicBezTo>
                    <a:pt x="17716" y="15260"/>
                    <a:pt x="17194" y="14486"/>
                    <a:pt x="16681" y="13973"/>
                  </a:cubicBezTo>
                  <a:cubicBezTo>
                    <a:pt x="16169" y="13461"/>
                    <a:pt x="15656" y="13191"/>
                    <a:pt x="15233" y="12831"/>
                  </a:cubicBezTo>
                  <a:cubicBezTo>
                    <a:pt x="14927" y="12588"/>
                    <a:pt x="14711" y="12255"/>
                    <a:pt x="14612" y="11877"/>
                  </a:cubicBezTo>
                  <a:cubicBezTo>
                    <a:pt x="14468" y="11301"/>
                    <a:pt x="14432" y="10419"/>
                    <a:pt x="14288" y="9466"/>
                  </a:cubicBezTo>
                  <a:cubicBezTo>
                    <a:pt x="14135" y="8503"/>
                    <a:pt x="13892" y="7477"/>
                    <a:pt x="13370" y="6640"/>
                  </a:cubicBezTo>
                  <a:cubicBezTo>
                    <a:pt x="13011" y="6056"/>
                    <a:pt x="12498" y="5588"/>
                    <a:pt x="11895" y="5273"/>
                  </a:cubicBezTo>
                  <a:cubicBezTo>
                    <a:pt x="11310" y="4976"/>
                    <a:pt x="10887" y="4796"/>
                    <a:pt x="10581" y="4670"/>
                  </a:cubicBezTo>
                  <a:cubicBezTo>
                    <a:pt x="10275" y="4544"/>
                    <a:pt x="10077" y="4481"/>
                    <a:pt x="9906" y="4400"/>
                  </a:cubicBezTo>
                  <a:cubicBezTo>
                    <a:pt x="9798" y="4355"/>
                    <a:pt x="9699" y="4292"/>
                    <a:pt x="9609" y="4202"/>
                  </a:cubicBezTo>
                  <a:cubicBezTo>
                    <a:pt x="9493" y="4076"/>
                    <a:pt x="9403" y="3932"/>
                    <a:pt x="9340" y="3770"/>
                  </a:cubicBezTo>
                  <a:cubicBezTo>
                    <a:pt x="9223" y="3527"/>
                    <a:pt x="9079" y="3176"/>
                    <a:pt x="8818" y="2610"/>
                  </a:cubicBezTo>
                  <a:cubicBezTo>
                    <a:pt x="8377" y="1665"/>
                    <a:pt x="7990" y="999"/>
                    <a:pt x="7567" y="594"/>
                  </a:cubicBezTo>
                  <a:cubicBezTo>
                    <a:pt x="7135" y="189"/>
                    <a:pt x="6667" y="9"/>
                    <a:pt x="59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800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2"/>
            <p:cNvSpPr/>
            <p:nvPr/>
          </p:nvSpPr>
          <p:spPr>
            <a:xfrm rot="422334">
              <a:off x="6528210" y="2841944"/>
              <a:ext cx="409559" cy="475493"/>
            </a:xfrm>
            <a:custGeom>
              <a:avLst/>
              <a:gdLst/>
              <a:ahLst/>
              <a:cxnLst/>
              <a:rect l="l" t="t" r="r" b="b"/>
              <a:pathLst>
                <a:path w="18554" h="21541" extrusionOk="0">
                  <a:moveTo>
                    <a:pt x="14115" y="3891"/>
                  </a:moveTo>
                  <a:cubicBezTo>
                    <a:pt x="14126" y="3891"/>
                    <a:pt x="14135" y="3893"/>
                    <a:pt x="14145" y="3897"/>
                  </a:cubicBezTo>
                  <a:cubicBezTo>
                    <a:pt x="14289" y="3959"/>
                    <a:pt x="14001" y="4850"/>
                    <a:pt x="13623" y="5660"/>
                  </a:cubicBezTo>
                  <a:cubicBezTo>
                    <a:pt x="13335" y="6276"/>
                    <a:pt x="13199" y="6408"/>
                    <a:pt x="13090" y="6408"/>
                  </a:cubicBezTo>
                  <a:cubicBezTo>
                    <a:pt x="13056" y="6408"/>
                    <a:pt x="13025" y="6395"/>
                    <a:pt x="12993" y="6380"/>
                  </a:cubicBezTo>
                  <a:cubicBezTo>
                    <a:pt x="12858" y="6308"/>
                    <a:pt x="12759" y="6245"/>
                    <a:pt x="13137" y="5426"/>
                  </a:cubicBezTo>
                  <a:lnTo>
                    <a:pt x="13137" y="5435"/>
                  </a:lnTo>
                  <a:cubicBezTo>
                    <a:pt x="13497" y="4663"/>
                    <a:pt x="13907" y="3891"/>
                    <a:pt x="14115" y="3891"/>
                  </a:cubicBezTo>
                  <a:close/>
                  <a:moveTo>
                    <a:pt x="10240" y="4301"/>
                  </a:moveTo>
                  <a:lnTo>
                    <a:pt x="10240" y="4310"/>
                  </a:lnTo>
                  <a:cubicBezTo>
                    <a:pt x="10243" y="4309"/>
                    <a:pt x="10246" y="4309"/>
                    <a:pt x="10250" y="4309"/>
                  </a:cubicBezTo>
                  <a:cubicBezTo>
                    <a:pt x="10400" y="4309"/>
                    <a:pt x="10758" y="5259"/>
                    <a:pt x="10995" y="6209"/>
                  </a:cubicBezTo>
                  <a:cubicBezTo>
                    <a:pt x="11238" y="7172"/>
                    <a:pt x="11130" y="7226"/>
                    <a:pt x="10987" y="7262"/>
                  </a:cubicBezTo>
                  <a:cubicBezTo>
                    <a:pt x="10962" y="7268"/>
                    <a:pt x="10939" y="7273"/>
                    <a:pt x="10916" y="7273"/>
                  </a:cubicBezTo>
                  <a:cubicBezTo>
                    <a:pt x="10800" y="7273"/>
                    <a:pt x="10685" y="7143"/>
                    <a:pt x="10483" y="6335"/>
                  </a:cubicBezTo>
                  <a:cubicBezTo>
                    <a:pt x="10231" y="5372"/>
                    <a:pt x="10033" y="4364"/>
                    <a:pt x="10240" y="4301"/>
                  </a:cubicBezTo>
                  <a:close/>
                  <a:moveTo>
                    <a:pt x="16683" y="7013"/>
                  </a:moveTo>
                  <a:cubicBezTo>
                    <a:pt x="16732" y="7013"/>
                    <a:pt x="16769" y="7026"/>
                    <a:pt x="16790" y="7055"/>
                  </a:cubicBezTo>
                  <a:cubicBezTo>
                    <a:pt x="16880" y="7181"/>
                    <a:pt x="16259" y="7720"/>
                    <a:pt x="15611" y="8143"/>
                  </a:cubicBezTo>
                  <a:cubicBezTo>
                    <a:pt x="15246" y="8378"/>
                    <a:pt x="15059" y="8455"/>
                    <a:pt x="14951" y="8455"/>
                  </a:cubicBezTo>
                  <a:cubicBezTo>
                    <a:pt x="14864" y="8455"/>
                    <a:pt x="14828" y="8406"/>
                    <a:pt x="14792" y="8350"/>
                  </a:cubicBezTo>
                  <a:cubicBezTo>
                    <a:pt x="14711" y="8215"/>
                    <a:pt x="14666" y="8107"/>
                    <a:pt x="15314" y="7684"/>
                  </a:cubicBezTo>
                  <a:lnTo>
                    <a:pt x="15314" y="7693"/>
                  </a:lnTo>
                  <a:cubicBezTo>
                    <a:pt x="15862" y="7341"/>
                    <a:pt x="16435" y="7013"/>
                    <a:pt x="16683" y="7013"/>
                  </a:cubicBezTo>
                  <a:close/>
                  <a:moveTo>
                    <a:pt x="7849" y="7185"/>
                  </a:moveTo>
                  <a:cubicBezTo>
                    <a:pt x="8008" y="7185"/>
                    <a:pt x="8485" y="7899"/>
                    <a:pt x="8863" y="8629"/>
                  </a:cubicBezTo>
                  <a:cubicBezTo>
                    <a:pt x="9250" y="9394"/>
                    <a:pt x="9151" y="9466"/>
                    <a:pt x="9016" y="9538"/>
                  </a:cubicBezTo>
                  <a:cubicBezTo>
                    <a:pt x="8984" y="9554"/>
                    <a:pt x="8953" y="9568"/>
                    <a:pt x="8918" y="9568"/>
                  </a:cubicBezTo>
                  <a:cubicBezTo>
                    <a:pt x="8813" y="9568"/>
                    <a:pt x="8673" y="9444"/>
                    <a:pt x="8377" y="8872"/>
                  </a:cubicBezTo>
                  <a:cubicBezTo>
                    <a:pt x="7990" y="8107"/>
                    <a:pt x="7648" y="7298"/>
                    <a:pt x="7828" y="7190"/>
                  </a:cubicBezTo>
                  <a:cubicBezTo>
                    <a:pt x="7834" y="7186"/>
                    <a:pt x="7841" y="7185"/>
                    <a:pt x="7849" y="7185"/>
                  </a:cubicBezTo>
                  <a:close/>
                  <a:moveTo>
                    <a:pt x="5191" y="9279"/>
                  </a:moveTo>
                  <a:cubicBezTo>
                    <a:pt x="5404" y="9279"/>
                    <a:pt x="6238" y="9793"/>
                    <a:pt x="6983" y="10375"/>
                  </a:cubicBezTo>
                  <a:cubicBezTo>
                    <a:pt x="7801" y="11004"/>
                    <a:pt x="7747" y="11112"/>
                    <a:pt x="7657" y="11229"/>
                  </a:cubicBezTo>
                  <a:cubicBezTo>
                    <a:pt x="7621" y="11275"/>
                    <a:pt x="7586" y="11314"/>
                    <a:pt x="7517" y="11314"/>
                  </a:cubicBezTo>
                  <a:cubicBezTo>
                    <a:pt x="7395" y="11314"/>
                    <a:pt x="7169" y="11197"/>
                    <a:pt x="6650" y="10798"/>
                  </a:cubicBezTo>
                  <a:cubicBezTo>
                    <a:pt x="5831" y="10159"/>
                    <a:pt x="5030" y="9466"/>
                    <a:pt x="5147" y="9295"/>
                  </a:cubicBezTo>
                  <a:cubicBezTo>
                    <a:pt x="5155" y="9284"/>
                    <a:pt x="5170" y="9279"/>
                    <a:pt x="5191" y="9279"/>
                  </a:cubicBezTo>
                  <a:close/>
                  <a:moveTo>
                    <a:pt x="16043" y="10918"/>
                  </a:moveTo>
                  <a:cubicBezTo>
                    <a:pt x="16581" y="10918"/>
                    <a:pt x="17019" y="10968"/>
                    <a:pt x="17033" y="11130"/>
                  </a:cubicBezTo>
                  <a:cubicBezTo>
                    <a:pt x="17042" y="11274"/>
                    <a:pt x="16268" y="11427"/>
                    <a:pt x="15512" y="11472"/>
                  </a:cubicBezTo>
                  <a:cubicBezTo>
                    <a:pt x="15424" y="11477"/>
                    <a:pt x="15345" y="11479"/>
                    <a:pt x="15275" y="11479"/>
                  </a:cubicBezTo>
                  <a:cubicBezTo>
                    <a:pt x="14750" y="11479"/>
                    <a:pt x="14728" y="11365"/>
                    <a:pt x="14720" y="11238"/>
                  </a:cubicBezTo>
                  <a:cubicBezTo>
                    <a:pt x="14711" y="11085"/>
                    <a:pt x="14729" y="10959"/>
                    <a:pt x="15485" y="10923"/>
                  </a:cubicBezTo>
                  <a:lnTo>
                    <a:pt x="15485" y="10932"/>
                  </a:lnTo>
                  <a:cubicBezTo>
                    <a:pt x="15674" y="10923"/>
                    <a:pt x="15864" y="10918"/>
                    <a:pt x="16043" y="10918"/>
                  </a:cubicBezTo>
                  <a:close/>
                  <a:moveTo>
                    <a:pt x="3834" y="12144"/>
                  </a:moveTo>
                  <a:cubicBezTo>
                    <a:pt x="4101" y="12144"/>
                    <a:pt x="4809" y="12384"/>
                    <a:pt x="5462" y="12678"/>
                  </a:cubicBezTo>
                  <a:lnTo>
                    <a:pt x="5462" y="12687"/>
                  </a:lnTo>
                  <a:cubicBezTo>
                    <a:pt x="6263" y="13056"/>
                    <a:pt x="6227" y="13173"/>
                    <a:pt x="6164" y="13308"/>
                  </a:cubicBezTo>
                  <a:cubicBezTo>
                    <a:pt x="6138" y="13369"/>
                    <a:pt x="6107" y="13426"/>
                    <a:pt x="5991" y="13426"/>
                  </a:cubicBezTo>
                  <a:cubicBezTo>
                    <a:pt x="5868" y="13426"/>
                    <a:pt x="5649" y="13362"/>
                    <a:pt x="5237" y="13173"/>
                  </a:cubicBezTo>
                  <a:cubicBezTo>
                    <a:pt x="4436" y="12804"/>
                    <a:pt x="3645" y="12381"/>
                    <a:pt x="3726" y="12183"/>
                  </a:cubicBezTo>
                  <a:cubicBezTo>
                    <a:pt x="3736" y="12157"/>
                    <a:pt x="3773" y="12144"/>
                    <a:pt x="3834" y="12144"/>
                  </a:cubicBezTo>
                  <a:close/>
                  <a:moveTo>
                    <a:pt x="14459" y="13566"/>
                  </a:moveTo>
                  <a:cubicBezTo>
                    <a:pt x="14559" y="13566"/>
                    <a:pt x="14705" y="13588"/>
                    <a:pt x="14918" y="13641"/>
                  </a:cubicBezTo>
                  <a:cubicBezTo>
                    <a:pt x="15539" y="13794"/>
                    <a:pt x="16160" y="14010"/>
                    <a:pt x="16115" y="14217"/>
                  </a:cubicBezTo>
                  <a:cubicBezTo>
                    <a:pt x="16100" y="14277"/>
                    <a:pt x="15973" y="14304"/>
                    <a:pt x="15785" y="14304"/>
                  </a:cubicBezTo>
                  <a:cubicBezTo>
                    <a:pt x="15524" y="14304"/>
                    <a:pt x="15144" y="14252"/>
                    <a:pt x="14783" y="14163"/>
                  </a:cubicBezTo>
                  <a:cubicBezTo>
                    <a:pt x="14163" y="14010"/>
                    <a:pt x="14181" y="13884"/>
                    <a:pt x="14217" y="13740"/>
                  </a:cubicBezTo>
                  <a:cubicBezTo>
                    <a:pt x="14240" y="13645"/>
                    <a:pt x="14268" y="13566"/>
                    <a:pt x="14459" y="13566"/>
                  </a:cubicBezTo>
                  <a:close/>
                  <a:moveTo>
                    <a:pt x="2685" y="15420"/>
                  </a:moveTo>
                  <a:cubicBezTo>
                    <a:pt x="3006" y="15420"/>
                    <a:pt x="3694" y="15573"/>
                    <a:pt x="4346" y="15782"/>
                  </a:cubicBezTo>
                  <a:cubicBezTo>
                    <a:pt x="5210" y="16061"/>
                    <a:pt x="5192" y="16187"/>
                    <a:pt x="5147" y="16322"/>
                  </a:cubicBezTo>
                  <a:cubicBezTo>
                    <a:pt x="5123" y="16401"/>
                    <a:pt x="5095" y="16468"/>
                    <a:pt x="4934" y="16468"/>
                  </a:cubicBezTo>
                  <a:cubicBezTo>
                    <a:pt x="4799" y="16468"/>
                    <a:pt x="4572" y="16422"/>
                    <a:pt x="4175" y="16295"/>
                  </a:cubicBezTo>
                  <a:cubicBezTo>
                    <a:pt x="3312" y="16016"/>
                    <a:pt x="2448" y="15683"/>
                    <a:pt x="2502" y="15476"/>
                  </a:cubicBezTo>
                  <a:cubicBezTo>
                    <a:pt x="2511" y="15438"/>
                    <a:pt x="2577" y="15420"/>
                    <a:pt x="2685" y="15420"/>
                  </a:cubicBezTo>
                  <a:close/>
                  <a:moveTo>
                    <a:pt x="14657" y="1"/>
                  </a:moveTo>
                  <a:cubicBezTo>
                    <a:pt x="13587" y="1"/>
                    <a:pt x="12453" y="432"/>
                    <a:pt x="11688" y="864"/>
                  </a:cubicBezTo>
                  <a:cubicBezTo>
                    <a:pt x="10735" y="1395"/>
                    <a:pt x="9565" y="2727"/>
                    <a:pt x="8224" y="4229"/>
                  </a:cubicBezTo>
                  <a:cubicBezTo>
                    <a:pt x="6884" y="5732"/>
                    <a:pt x="5363" y="7415"/>
                    <a:pt x="3636" y="8656"/>
                  </a:cubicBezTo>
                  <a:cubicBezTo>
                    <a:pt x="1944" y="9871"/>
                    <a:pt x="945" y="10699"/>
                    <a:pt x="181" y="11760"/>
                  </a:cubicBezTo>
                  <a:cubicBezTo>
                    <a:pt x="118" y="11841"/>
                    <a:pt x="64" y="11922"/>
                    <a:pt x="1" y="12012"/>
                  </a:cubicBezTo>
                  <a:lnTo>
                    <a:pt x="4382" y="18652"/>
                  </a:lnTo>
                  <a:lnTo>
                    <a:pt x="4436" y="18643"/>
                  </a:lnTo>
                  <a:cubicBezTo>
                    <a:pt x="4560" y="18618"/>
                    <a:pt x="4653" y="18607"/>
                    <a:pt x="4725" y="18607"/>
                  </a:cubicBezTo>
                  <a:cubicBezTo>
                    <a:pt x="4932" y="18607"/>
                    <a:pt x="4959" y="18698"/>
                    <a:pt x="4985" y="18805"/>
                  </a:cubicBezTo>
                  <a:cubicBezTo>
                    <a:pt x="5012" y="18949"/>
                    <a:pt x="5021" y="19039"/>
                    <a:pt x="4697" y="19129"/>
                  </a:cubicBezTo>
                  <a:lnTo>
                    <a:pt x="6281" y="21540"/>
                  </a:lnTo>
                  <a:cubicBezTo>
                    <a:pt x="6515" y="21486"/>
                    <a:pt x="6740" y="21423"/>
                    <a:pt x="6956" y="21352"/>
                  </a:cubicBezTo>
                  <a:cubicBezTo>
                    <a:pt x="7271" y="21235"/>
                    <a:pt x="7406" y="21127"/>
                    <a:pt x="7496" y="20992"/>
                  </a:cubicBezTo>
                  <a:cubicBezTo>
                    <a:pt x="7567" y="20884"/>
                    <a:pt x="7621" y="20758"/>
                    <a:pt x="7657" y="20623"/>
                  </a:cubicBezTo>
                  <a:cubicBezTo>
                    <a:pt x="7711" y="20425"/>
                    <a:pt x="7774" y="20164"/>
                    <a:pt x="7873" y="19831"/>
                  </a:cubicBezTo>
                  <a:cubicBezTo>
                    <a:pt x="7415" y="19687"/>
                    <a:pt x="6992" y="19435"/>
                    <a:pt x="6650" y="19102"/>
                  </a:cubicBezTo>
                  <a:cubicBezTo>
                    <a:pt x="6263" y="18688"/>
                    <a:pt x="6065" y="18139"/>
                    <a:pt x="6065" y="17492"/>
                  </a:cubicBezTo>
                  <a:cubicBezTo>
                    <a:pt x="6065" y="16961"/>
                    <a:pt x="6191" y="16340"/>
                    <a:pt x="6434" y="15629"/>
                  </a:cubicBezTo>
                  <a:cubicBezTo>
                    <a:pt x="6713" y="14819"/>
                    <a:pt x="7289" y="13695"/>
                    <a:pt x="7972" y="12525"/>
                  </a:cubicBezTo>
                  <a:cubicBezTo>
                    <a:pt x="8647" y="11373"/>
                    <a:pt x="9403" y="10276"/>
                    <a:pt x="10222" y="9232"/>
                  </a:cubicBezTo>
                  <a:cubicBezTo>
                    <a:pt x="10717" y="8611"/>
                    <a:pt x="11184" y="8107"/>
                    <a:pt x="11607" y="7810"/>
                  </a:cubicBezTo>
                  <a:cubicBezTo>
                    <a:pt x="11841" y="7639"/>
                    <a:pt x="12057" y="7522"/>
                    <a:pt x="12309" y="7513"/>
                  </a:cubicBezTo>
                  <a:cubicBezTo>
                    <a:pt x="12489" y="7513"/>
                    <a:pt x="12669" y="7549"/>
                    <a:pt x="12840" y="7630"/>
                  </a:cubicBezTo>
                  <a:cubicBezTo>
                    <a:pt x="13002" y="7711"/>
                    <a:pt x="13137" y="7828"/>
                    <a:pt x="13227" y="7981"/>
                  </a:cubicBezTo>
                  <a:cubicBezTo>
                    <a:pt x="13425" y="8296"/>
                    <a:pt x="13506" y="8710"/>
                    <a:pt x="13506" y="9241"/>
                  </a:cubicBezTo>
                  <a:cubicBezTo>
                    <a:pt x="13506" y="10258"/>
                    <a:pt x="13218" y="11742"/>
                    <a:pt x="12660" y="13848"/>
                  </a:cubicBezTo>
                  <a:cubicBezTo>
                    <a:pt x="12354" y="14972"/>
                    <a:pt x="12102" y="15962"/>
                    <a:pt x="11850" y="16799"/>
                  </a:cubicBezTo>
                  <a:cubicBezTo>
                    <a:pt x="12282" y="16763"/>
                    <a:pt x="12696" y="16655"/>
                    <a:pt x="13083" y="16475"/>
                  </a:cubicBezTo>
                  <a:cubicBezTo>
                    <a:pt x="13560" y="16250"/>
                    <a:pt x="14037" y="15890"/>
                    <a:pt x="14720" y="15323"/>
                  </a:cubicBezTo>
                  <a:cubicBezTo>
                    <a:pt x="15701" y="14513"/>
                    <a:pt x="16754" y="14055"/>
                    <a:pt x="17789" y="14055"/>
                  </a:cubicBezTo>
                  <a:cubicBezTo>
                    <a:pt x="18049" y="14055"/>
                    <a:pt x="18301" y="14082"/>
                    <a:pt x="18553" y="14136"/>
                  </a:cubicBezTo>
                  <a:cubicBezTo>
                    <a:pt x="18193" y="11922"/>
                    <a:pt x="18049" y="8962"/>
                    <a:pt x="17960" y="4787"/>
                  </a:cubicBezTo>
                  <a:cubicBezTo>
                    <a:pt x="17924" y="2853"/>
                    <a:pt x="17483" y="1656"/>
                    <a:pt x="16880" y="954"/>
                  </a:cubicBezTo>
                  <a:cubicBezTo>
                    <a:pt x="16277" y="253"/>
                    <a:pt x="15494" y="1"/>
                    <a:pt x="14657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2"/>
            <p:cNvSpPr/>
            <p:nvPr/>
          </p:nvSpPr>
          <p:spPr>
            <a:xfrm rot="422334">
              <a:off x="7820103" y="3468138"/>
              <a:ext cx="161691" cy="64875"/>
            </a:xfrm>
            <a:custGeom>
              <a:avLst/>
              <a:gdLst/>
              <a:ahLst/>
              <a:cxnLst/>
              <a:rect l="l" t="t" r="r" b="b"/>
              <a:pathLst>
                <a:path w="7325" h="2939" extrusionOk="0">
                  <a:moveTo>
                    <a:pt x="2241" y="0"/>
                  </a:moveTo>
                  <a:cubicBezTo>
                    <a:pt x="1227" y="0"/>
                    <a:pt x="195" y="152"/>
                    <a:pt x="0" y="1049"/>
                  </a:cubicBezTo>
                  <a:cubicBezTo>
                    <a:pt x="207" y="1445"/>
                    <a:pt x="756" y="1724"/>
                    <a:pt x="1125" y="1805"/>
                  </a:cubicBezTo>
                  <a:cubicBezTo>
                    <a:pt x="1520" y="1873"/>
                    <a:pt x="1918" y="1911"/>
                    <a:pt x="2318" y="1911"/>
                  </a:cubicBezTo>
                  <a:cubicBezTo>
                    <a:pt x="2502" y="1911"/>
                    <a:pt x="2686" y="1903"/>
                    <a:pt x="2871" y="1886"/>
                  </a:cubicBezTo>
                  <a:cubicBezTo>
                    <a:pt x="3154" y="1872"/>
                    <a:pt x="3465" y="1853"/>
                    <a:pt x="3780" y="1853"/>
                  </a:cubicBezTo>
                  <a:cubicBezTo>
                    <a:pt x="4325" y="1853"/>
                    <a:pt x="4883" y="1911"/>
                    <a:pt x="5345" y="2156"/>
                  </a:cubicBezTo>
                  <a:cubicBezTo>
                    <a:pt x="5615" y="2300"/>
                    <a:pt x="5867" y="2480"/>
                    <a:pt x="6128" y="2641"/>
                  </a:cubicBezTo>
                  <a:cubicBezTo>
                    <a:pt x="6182" y="2677"/>
                    <a:pt x="6245" y="2704"/>
                    <a:pt x="6299" y="2740"/>
                  </a:cubicBezTo>
                  <a:cubicBezTo>
                    <a:pt x="6344" y="2677"/>
                    <a:pt x="6389" y="2641"/>
                    <a:pt x="6443" y="2641"/>
                  </a:cubicBezTo>
                  <a:cubicBezTo>
                    <a:pt x="6488" y="2650"/>
                    <a:pt x="6506" y="2731"/>
                    <a:pt x="6524" y="2857"/>
                  </a:cubicBezTo>
                  <a:cubicBezTo>
                    <a:pt x="6587" y="2884"/>
                    <a:pt x="6650" y="2911"/>
                    <a:pt x="6713" y="2938"/>
                  </a:cubicBezTo>
                  <a:cubicBezTo>
                    <a:pt x="7207" y="2713"/>
                    <a:pt x="7324" y="2435"/>
                    <a:pt x="7054" y="2102"/>
                  </a:cubicBezTo>
                  <a:cubicBezTo>
                    <a:pt x="6083" y="608"/>
                    <a:pt x="4589" y="77"/>
                    <a:pt x="2853" y="14"/>
                  </a:cubicBezTo>
                  <a:cubicBezTo>
                    <a:pt x="2654" y="7"/>
                    <a:pt x="2448" y="0"/>
                    <a:pt x="2241" y="0"/>
                  </a:cubicBezTo>
                  <a:close/>
                </a:path>
              </a:pathLst>
            </a:custGeom>
            <a:solidFill>
              <a:srgbClr val="FFFFFF">
                <a:alpha val="46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2"/>
            <p:cNvSpPr/>
            <p:nvPr/>
          </p:nvSpPr>
          <p:spPr>
            <a:xfrm rot="422334">
              <a:off x="6871294" y="2893290"/>
              <a:ext cx="60129" cy="123128"/>
            </a:xfrm>
            <a:custGeom>
              <a:avLst/>
              <a:gdLst/>
              <a:ahLst/>
              <a:cxnLst/>
              <a:rect l="l" t="t" r="r" b="b"/>
              <a:pathLst>
                <a:path w="2724" h="5578" extrusionOk="0">
                  <a:moveTo>
                    <a:pt x="522" y="1"/>
                  </a:moveTo>
                  <a:cubicBezTo>
                    <a:pt x="397" y="1"/>
                    <a:pt x="265" y="14"/>
                    <a:pt x="126" y="42"/>
                  </a:cubicBezTo>
                  <a:cubicBezTo>
                    <a:pt x="0" y="654"/>
                    <a:pt x="1008" y="2040"/>
                    <a:pt x="1251" y="2436"/>
                  </a:cubicBezTo>
                  <a:cubicBezTo>
                    <a:pt x="1431" y="2732"/>
                    <a:pt x="1593" y="3002"/>
                    <a:pt x="1638" y="3362"/>
                  </a:cubicBezTo>
                  <a:cubicBezTo>
                    <a:pt x="1683" y="3713"/>
                    <a:pt x="1701" y="4055"/>
                    <a:pt x="1719" y="4415"/>
                  </a:cubicBezTo>
                  <a:cubicBezTo>
                    <a:pt x="1719" y="4595"/>
                    <a:pt x="1737" y="4775"/>
                    <a:pt x="1746" y="4964"/>
                  </a:cubicBezTo>
                  <a:cubicBezTo>
                    <a:pt x="1695" y="5371"/>
                    <a:pt x="1868" y="5578"/>
                    <a:pt x="2287" y="5578"/>
                  </a:cubicBezTo>
                  <a:cubicBezTo>
                    <a:pt x="2313" y="5578"/>
                    <a:pt x="2339" y="5577"/>
                    <a:pt x="2367" y="5576"/>
                  </a:cubicBezTo>
                  <a:cubicBezTo>
                    <a:pt x="2724" y="3994"/>
                    <a:pt x="2671" y="1"/>
                    <a:pt x="522" y="1"/>
                  </a:cubicBezTo>
                  <a:close/>
                </a:path>
              </a:pathLst>
            </a:custGeom>
            <a:solidFill>
              <a:srgbClr val="FFFFFF">
                <a:alpha val="46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2"/>
            <p:cNvSpPr/>
            <p:nvPr/>
          </p:nvSpPr>
          <p:spPr>
            <a:xfrm rot="422334">
              <a:off x="6586381" y="2935879"/>
              <a:ext cx="296938" cy="382143"/>
            </a:xfrm>
            <a:custGeom>
              <a:avLst/>
              <a:gdLst/>
              <a:ahLst/>
              <a:cxnLst/>
              <a:rect l="l" t="t" r="r" b="b"/>
              <a:pathLst>
                <a:path w="13452" h="17312" extrusionOk="0">
                  <a:moveTo>
                    <a:pt x="11715" y="0"/>
                  </a:moveTo>
                  <a:lnTo>
                    <a:pt x="11715" y="0"/>
                  </a:lnTo>
                  <a:cubicBezTo>
                    <a:pt x="11365" y="648"/>
                    <a:pt x="11068" y="1323"/>
                    <a:pt x="10681" y="1944"/>
                  </a:cubicBezTo>
                  <a:cubicBezTo>
                    <a:pt x="10640" y="2003"/>
                    <a:pt x="10575" y="2035"/>
                    <a:pt x="10511" y="2035"/>
                  </a:cubicBezTo>
                  <a:cubicBezTo>
                    <a:pt x="10476" y="2035"/>
                    <a:pt x="10442" y="2026"/>
                    <a:pt x="10411" y="2007"/>
                  </a:cubicBezTo>
                  <a:cubicBezTo>
                    <a:pt x="10322" y="2135"/>
                    <a:pt x="10257" y="2173"/>
                    <a:pt x="10199" y="2173"/>
                  </a:cubicBezTo>
                  <a:cubicBezTo>
                    <a:pt x="10163" y="2173"/>
                    <a:pt x="10130" y="2159"/>
                    <a:pt x="10096" y="2142"/>
                  </a:cubicBezTo>
                  <a:cubicBezTo>
                    <a:pt x="10078" y="2133"/>
                    <a:pt x="10060" y="2124"/>
                    <a:pt x="10042" y="2115"/>
                  </a:cubicBezTo>
                  <a:cubicBezTo>
                    <a:pt x="9785" y="2419"/>
                    <a:pt x="9466" y="2703"/>
                    <a:pt x="9152" y="2703"/>
                  </a:cubicBezTo>
                  <a:cubicBezTo>
                    <a:pt x="9104" y="2703"/>
                    <a:pt x="9055" y="2696"/>
                    <a:pt x="9007" y="2682"/>
                  </a:cubicBezTo>
                  <a:cubicBezTo>
                    <a:pt x="8611" y="2556"/>
                    <a:pt x="8368" y="2178"/>
                    <a:pt x="8188" y="1782"/>
                  </a:cubicBezTo>
                  <a:cubicBezTo>
                    <a:pt x="8179" y="1917"/>
                    <a:pt x="8170" y="2052"/>
                    <a:pt x="8152" y="2187"/>
                  </a:cubicBezTo>
                  <a:cubicBezTo>
                    <a:pt x="8323" y="2934"/>
                    <a:pt x="8224" y="2988"/>
                    <a:pt x="8098" y="3024"/>
                  </a:cubicBezTo>
                  <a:cubicBezTo>
                    <a:pt x="8081" y="3033"/>
                    <a:pt x="8063" y="3033"/>
                    <a:pt x="8045" y="3033"/>
                  </a:cubicBezTo>
                  <a:cubicBezTo>
                    <a:pt x="7991" y="3356"/>
                    <a:pt x="7892" y="3671"/>
                    <a:pt x="7766" y="3977"/>
                  </a:cubicBezTo>
                  <a:cubicBezTo>
                    <a:pt x="7724" y="4039"/>
                    <a:pt x="7653" y="4075"/>
                    <a:pt x="7583" y="4075"/>
                  </a:cubicBezTo>
                  <a:cubicBezTo>
                    <a:pt x="7531" y="4075"/>
                    <a:pt x="7480" y="4055"/>
                    <a:pt x="7442" y="4013"/>
                  </a:cubicBezTo>
                  <a:cubicBezTo>
                    <a:pt x="7262" y="3797"/>
                    <a:pt x="7091" y="3590"/>
                    <a:pt x="6920" y="3365"/>
                  </a:cubicBezTo>
                  <a:cubicBezTo>
                    <a:pt x="6848" y="3671"/>
                    <a:pt x="6803" y="3977"/>
                    <a:pt x="6767" y="4283"/>
                  </a:cubicBezTo>
                  <a:cubicBezTo>
                    <a:pt x="6767" y="4391"/>
                    <a:pt x="6674" y="4480"/>
                    <a:pt x="6568" y="4480"/>
                  </a:cubicBezTo>
                  <a:cubicBezTo>
                    <a:pt x="6551" y="4480"/>
                    <a:pt x="6533" y="4477"/>
                    <a:pt x="6515" y="4472"/>
                  </a:cubicBezTo>
                  <a:cubicBezTo>
                    <a:pt x="6281" y="4400"/>
                    <a:pt x="6056" y="4301"/>
                    <a:pt x="5849" y="4166"/>
                  </a:cubicBezTo>
                  <a:lnTo>
                    <a:pt x="5849" y="4166"/>
                  </a:lnTo>
                  <a:cubicBezTo>
                    <a:pt x="5885" y="4238"/>
                    <a:pt x="5930" y="4319"/>
                    <a:pt x="5957" y="4391"/>
                  </a:cubicBezTo>
                  <a:cubicBezTo>
                    <a:pt x="6353" y="5156"/>
                    <a:pt x="6254" y="5237"/>
                    <a:pt x="6119" y="5300"/>
                  </a:cubicBezTo>
                  <a:cubicBezTo>
                    <a:pt x="6086" y="5318"/>
                    <a:pt x="6053" y="5333"/>
                    <a:pt x="6017" y="5333"/>
                  </a:cubicBezTo>
                  <a:cubicBezTo>
                    <a:pt x="5946" y="5333"/>
                    <a:pt x="5860" y="5275"/>
                    <a:pt x="5723" y="5066"/>
                  </a:cubicBezTo>
                  <a:lnTo>
                    <a:pt x="5723" y="5066"/>
                  </a:lnTo>
                  <a:cubicBezTo>
                    <a:pt x="5732" y="5381"/>
                    <a:pt x="5624" y="5687"/>
                    <a:pt x="5417" y="5921"/>
                  </a:cubicBezTo>
                  <a:cubicBezTo>
                    <a:pt x="5377" y="5961"/>
                    <a:pt x="5326" y="5981"/>
                    <a:pt x="5273" y="5981"/>
                  </a:cubicBezTo>
                  <a:cubicBezTo>
                    <a:pt x="5255" y="5981"/>
                    <a:pt x="5237" y="5979"/>
                    <a:pt x="5219" y="5975"/>
                  </a:cubicBezTo>
                  <a:cubicBezTo>
                    <a:pt x="5129" y="5939"/>
                    <a:pt x="5039" y="5921"/>
                    <a:pt x="4949" y="5894"/>
                  </a:cubicBezTo>
                  <a:lnTo>
                    <a:pt x="4949" y="5894"/>
                  </a:lnTo>
                  <a:cubicBezTo>
                    <a:pt x="4967" y="6164"/>
                    <a:pt x="4958" y="6443"/>
                    <a:pt x="4922" y="6712"/>
                  </a:cubicBezTo>
                  <a:cubicBezTo>
                    <a:pt x="4913" y="6775"/>
                    <a:pt x="4868" y="6820"/>
                    <a:pt x="4805" y="6847"/>
                  </a:cubicBezTo>
                  <a:cubicBezTo>
                    <a:pt x="4823" y="6901"/>
                    <a:pt x="4805" y="6955"/>
                    <a:pt x="4760" y="7000"/>
                  </a:cubicBezTo>
                  <a:cubicBezTo>
                    <a:pt x="4728" y="7039"/>
                    <a:pt x="4696" y="7075"/>
                    <a:pt x="4629" y="7075"/>
                  </a:cubicBezTo>
                  <a:cubicBezTo>
                    <a:pt x="4510" y="7075"/>
                    <a:pt x="4283" y="6963"/>
                    <a:pt x="3753" y="6560"/>
                  </a:cubicBezTo>
                  <a:cubicBezTo>
                    <a:pt x="3627" y="6452"/>
                    <a:pt x="3492" y="6353"/>
                    <a:pt x="3366" y="6245"/>
                  </a:cubicBezTo>
                  <a:lnTo>
                    <a:pt x="3366" y="6245"/>
                  </a:lnTo>
                  <a:cubicBezTo>
                    <a:pt x="3501" y="6470"/>
                    <a:pt x="3663" y="6677"/>
                    <a:pt x="3852" y="6856"/>
                  </a:cubicBezTo>
                  <a:cubicBezTo>
                    <a:pt x="3978" y="6982"/>
                    <a:pt x="3888" y="7198"/>
                    <a:pt x="3708" y="7198"/>
                  </a:cubicBezTo>
                  <a:cubicBezTo>
                    <a:pt x="3276" y="7180"/>
                    <a:pt x="2844" y="7099"/>
                    <a:pt x="2421" y="6964"/>
                  </a:cubicBezTo>
                  <a:lnTo>
                    <a:pt x="2421" y="6964"/>
                  </a:lnTo>
                  <a:cubicBezTo>
                    <a:pt x="2556" y="7504"/>
                    <a:pt x="2754" y="8035"/>
                    <a:pt x="2889" y="8575"/>
                  </a:cubicBezTo>
                  <a:cubicBezTo>
                    <a:pt x="2889" y="8584"/>
                    <a:pt x="2889" y="8602"/>
                    <a:pt x="2889" y="8611"/>
                  </a:cubicBezTo>
                  <a:cubicBezTo>
                    <a:pt x="3339" y="8854"/>
                    <a:pt x="3321" y="8953"/>
                    <a:pt x="3267" y="9070"/>
                  </a:cubicBezTo>
                  <a:cubicBezTo>
                    <a:pt x="3237" y="9135"/>
                    <a:pt x="3206" y="9192"/>
                    <a:pt x="3093" y="9192"/>
                  </a:cubicBezTo>
                  <a:cubicBezTo>
                    <a:pt x="2972" y="9192"/>
                    <a:pt x="2755" y="9126"/>
                    <a:pt x="2340" y="8935"/>
                  </a:cubicBezTo>
                  <a:cubicBezTo>
                    <a:pt x="2151" y="8854"/>
                    <a:pt x="1971" y="8764"/>
                    <a:pt x="1800" y="8683"/>
                  </a:cubicBezTo>
                  <a:lnTo>
                    <a:pt x="1800" y="8683"/>
                  </a:lnTo>
                  <a:cubicBezTo>
                    <a:pt x="2592" y="9439"/>
                    <a:pt x="3402" y="10383"/>
                    <a:pt x="2313" y="10509"/>
                  </a:cubicBezTo>
                  <a:cubicBezTo>
                    <a:pt x="2412" y="10653"/>
                    <a:pt x="2520" y="10797"/>
                    <a:pt x="2628" y="10923"/>
                  </a:cubicBezTo>
                  <a:cubicBezTo>
                    <a:pt x="2727" y="11022"/>
                    <a:pt x="2700" y="11175"/>
                    <a:pt x="2592" y="11247"/>
                  </a:cubicBezTo>
                  <a:cubicBezTo>
                    <a:pt x="2367" y="11382"/>
                    <a:pt x="2178" y="11526"/>
                    <a:pt x="1953" y="11643"/>
                  </a:cubicBezTo>
                  <a:cubicBezTo>
                    <a:pt x="1971" y="11679"/>
                    <a:pt x="1989" y="11715"/>
                    <a:pt x="1998" y="11760"/>
                  </a:cubicBezTo>
                  <a:cubicBezTo>
                    <a:pt x="2295" y="11904"/>
                    <a:pt x="2277" y="11985"/>
                    <a:pt x="2250" y="12084"/>
                  </a:cubicBezTo>
                  <a:cubicBezTo>
                    <a:pt x="2228" y="12171"/>
                    <a:pt x="2195" y="12229"/>
                    <a:pt x="2036" y="12229"/>
                  </a:cubicBezTo>
                  <a:cubicBezTo>
                    <a:pt x="1998" y="12229"/>
                    <a:pt x="1953" y="12226"/>
                    <a:pt x="1899" y="12219"/>
                  </a:cubicBezTo>
                  <a:cubicBezTo>
                    <a:pt x="1890" y="12219"/>
                    <a:pt x="1881" y="12228"/>
                    <a:pt x="1872" y="12228"/>
                  </a:cubicBezTo>
                  <a:cubicBezTo>
                    <a:pt x="1242" y="12201"/>
                    <a:pt x="613" y="12120"/>
                    <a:pt x="1" y="11985"/>
                  </a:cubicBezTo>
                  <a:lnTo>
                    <a:pt x="1" y="11985"/>
                  </a:lnTo>
                  <a:cubicBezTo>
                    <a:pt x="811" y="12687"/>
                    <a:pt x="1989" y="13820"/>
                    <a:pt x="1395" y="14162"/>
                  </a:cubicBezTo>
                  <a:cubicBezTo>
                    <a:pt x="1503" y="14225"/>
                    <a:pt x="1602" y="14288"/>
                    <a:pt x="1710" y="14360"/>
                  </a:cubicBezTo>
                  <a:cubicBezTo>
                    <a:pt x="1719" y="14360"/>
                    <a:pt x="1719" y="14369"/>
                    <a:pt x="1728" y="14378"/>
                  </a:cubicBezTo>
                  <a:cubicBezTo>
                    <a:pt x="1770" y="14373"/>
                    <a:pt x="1807" y="14371"/>
                    <a:pt x="1839" y="14371"/>
                  </a:cubicBezTo>
                  <a:cubicBezTo>
                    <a:pt x="2033" y="14371"/>
                    <a:pt x="2056" y="14459"/>
                    <a:pt x="2079" y="14567"/>
                  </a:cubicBezTo>
                  <a:cubicBezTo>
                    <a:pt x="2106" y="14684"/>
                    <a:pt x="2115" y="14801"/>
                    <a:pt x="1791" y="14891"/>
                  </a:cubicBezTo>
                  <a:lnTo>
                    <a:pt x="3384" y="17311"/>
                  </a:lnTo>
                  <a:cubicBezTo>
                    <a:pt x="3618" y="17257"/>
                    <a:pt x="3843" y="17194"/>
                    <a:pt x="4059" y="17123"/>
                  </a:cubicBezTo>
                  <a:cubicBezTo>
                    <a:pt x="4374" y="17006"/>
                    <a:pt x="4509" y="16898"/>
                    <a:pt x="4599" y="16763"/>
                  </a:cubicBezTo>
                  <a:cubicBezTo>
                    <a:pt x="4670" y="16655"/>
                    <a:pt x="4724" y="16529"/>
                    <a:pt x="4760" y="16394"/>
                  </a:cubicBezTo>
                  <a:cubicBezTo>
                    <a:pt x="4814" y="16196"/>
                    <a:pt x="4877" y="15935"/>
                    <a:pt x="4976" y="15602"/>
                  </a:cubicBezTo>
                  <a:cubicBezTo>
                    <a:pt x="4518" y="15458"/>
                    <a:pt x="4095" y="15206"/>
                    <a:pt x="3753" y="14873"/>
                  </a:cubicBezTo>
                  <a:cubicBezTo>
                    <a:pt x="3366" y="14459"/>
                    <a:pt x="3168" y="13910"/>
                    <a:pt x="3168" y="13263"/>
                  </a:cubicBezTo>
                  <a:cubicBezTo>
                    <a:pt x="3168" y="12732"/>
                    <a:pt x="3294" y="12111"/>
                    <a:pt x="3537" y="11400"/>
                  </a:cubicBezTo>
                  <a:cubicBezTo>
                    <a:pt x="3816" y="10590"/>
                    <a:pt x="4392" y="9466"/>
                    <a:pt x="5075" y="8296"/>
                  </a:cubicBezTo>
                  <a:cubicBezTo>
                    <a:pt x="5750" y="7144"/>
                    <a:pt x="6506" y="6047"/>
                    <a:pt x="7325" y="5003"/>
                  </a:cubicBezTo>
                  <a:cubicBezTo>
                    <a:pt x="7820" y="4382"/>
                    <a:pt x="8287" y="3878"/>
                    <a:pt x="8710" y="3581"/>
                  </a:cubicBezTo>
                  <a:cubicBezTo>
                    <a:pt x="8944" y="3410"/>
                    <a:pt x="9160" y="3293"/>
                    <a:pt x="9412" y="3284"/>
                  </a:cubicBezTo>
                  <a:cubicBezTo>
                    <a:pt x="9592" y="3284"/>
                    <a:pt x="9772" y="3320"/>
                    <a:pt x="9943" y="3401"/>
                  </a:cubicBezTo>
                  <a:cubicBezTo>
                    <a:pt x="10105" y="3482"/>
                    <a:pt x="10240" y="3599"/>
                    <a:pt x="10330" y="3752"/>
                  </a:cubicBezTo>
                  <a:cubicBezTo>
                    <a:pt x="10528" y="4067"/>
                    <a:pt x="10609" y="4481"/>
                    <a:pt x="10609" y="5012"/>
                  </a:cubicBezTo>
                  <a:cubicBezTo>
                    <a:pt x="10609" y="6029"/>
                    <a:pt x="10321" y="7513"/>
                    <a:pt x="9763" y="9619"/>
                  </a:cubicBezTo>
                  <a:cubicBezTo>
                    <a:pt x="9457" y="10743"/>
                    <a:pt x="9205" y="11733"/>
                    <a:pt x="8953" y="12570"/>
                  </a:cubicBezTo>
                  <a:cubicBezTo>
                    <a:pt x="9385" y="12534"/>
                    <a:pt x="9799" y="12426"/>
                    <a:pt x="10186" y="12246"/>
                  </a:cubicBezTo>
                  <a:cubicBezTo>
                    <a:pt x="10303" y="12192"/>
                    <a:pt x="10411" y="12138"/>
                    <a:pt x="10519" y="12066"/>
                  </a:cubicBezTo>
                  <a:cubicBezTo>
                    <a:pt x="10456" y="11895"/>
                    <a:pt x="10420" y="11706"/>
                    <a:pt x="10420" y="11526"/>
                  </a:cubicBezTo>
                  <a:cubicBezTo>
                    <a:pt x="10447" y="11139"/>
                    <a:pt x="10798" y="11049"/>
                    <a:pt x="10528" y="10698"/>
                  </a:cubicBezTo>
                  <a:cubicBezTo>
                    <a:pt x="10483" y="10617"/>
                    <a:pt x="10501" y="10518"/>
                    <a:pt x="10564" y="10455"/>
                  </a:cubicBezTo>
                  <a:cubicBezTo>
                    <a:pt x="10690" y="10275"/>
                    <a:pt x="10834" y="10114"/>
                    <a:pt x="10987" y="9970"/>
                  </a:cubicBezTo>
                  <a:cubicBezTo>
                    <a:pt x="10897" y="9889"/>
                    <a:pt x="10798" y="9799"/>
                    <a:pt x="10699" y="9727"/>
                  </a:cubicBezTo>
                  <a:cubicBezTo>
                    <a:pt x="10600" y="9646"/>
                    <a:pt x="10645" y="9475"/>
                    <a:pt x="10744" y="9403"/>
                  </a:cubicBezTo>
                  <a:cubicBezTo>
                    <a:pt x="11032" y="9196"/>
                    <a:pt x="11347" y="9016"/>
                    <a:pt x="11670" y="8863"/>
                  </a:cubicBezTo>
                  <a:cubicBezTo>
                    <a:pt x="11527" y="8746"/>
                    <a:pt x="11374" y="8629"/>
                    <a:pt x="11221" y="8530"/>
                  </a:cubicBezTo>
                  <a:cubicBezTo>
                    <a:pt x="11068" y="8431"/>
                    <a:pt x="11095" y="8206"/>
                    <a:pt x="11266" y="8161"/>
                  </a:cubicBezTo>
                  <a:cubicBezTo>
                    <a:pt x="12012" y="7900"/>
                    <a:pt x="12759" y="7675"/>
                    <a:pt x="13452" y="7324"/>
                  </a:cubicBezTo>
                  <a:lnTo>
                    <a:pt x="13452" y="7324"/>
                  </a:lnTo>
                  <a:cubicBezTo>
                    <a:pt x="13341" y="7328"/>
                    <a:pt x="13231" y="7330"/>
                    <a:pt x="13121" y="7330"/>
                  </a:cubicBezTo>
                  <a:cubicBezTo>
                    <a:pt x="12703" y="7330"/>
                    <a:pt x="12290" y="7304"/>
                    <a:pt x="11877" y="7261"/>
                  </a:cubicBezTo>
                  <a:cubicBezTo>
                    <a:pt x="11733" y="7216"/>
                    <a:pt x="11679" y="7036"/>
                    <a:pt x="11787" y="6919"/>
                  </a:cubicBezTo>
                  <a:cubicBezTo>
                    <a:pt x="11814" y="6901"/>
                    <a:pt x="11841" y="6883"/>
                    <a:pt x="11859" y="6856"/>
                  </a:cubicBezTo>
                  <a:lnTo>
                    <a:pt x="11877" y="6838"/>
                  </a:lnTo>
                  <a:cubicBezTo>
                    <a:pt x="11697" y="6784"/>
                    <a:pt x="11527" y="6712"/>
                    <a:pt x="11356" y="6632"/>
                  </a:cubicBezTo>
                  <a:cubicBezTo>
                    <a:pt x="11239" y="6560"/>
                    <a:pt x="11221" y="6407"/>
                    <a:pt x="11311" y="6317"/>
                  </a:cubicBezTo>
                  <a:cubicBezTo>
                    <a:pt x="11509" y="6092"/>
                    <a:pt x="11679" y="5849"/>
                    <a:pt x="11832" y="5606"/>
                  </a:cubicBezTo>
                  <a:cubicBezTo>
                    <a:pt x="11086" y="5228"/>
                    <a:pt x="11356" y="4553"/>
                    <a:pt x="11527" y="3824"/>
                  </a:cubicBezTo>
                  <a:lnTo>
                    <a:pt x="11527" y="3824"/>
                  </a:lnTo>
                  <a:lnTo>
                    <a:pt x="11374" y="3869"/>
                  </a:lnTo>
                  <a:cubicBezTo>
                    <a:pt x="11357" y="3874"/>
                    <a:pt x="11340" y="3876"/>
                    <a:pt x="11323" y="3876"/>
                  </a:cubicBezTo>
                  <a:cubicBezTo>
                    <a:pt x="11231" y="3876"/>
                    <a:pt x="11144" y="3816"/>
                    <a:pt x="11122" y="3725"/>
                  </a:cubicBezTo>
                  <a:cubicBezTo>
                    <a:pt x="10807" y="2403"/>
                    <a:pt x="11572" y="1251"/>
                    <a:pt x="11715" y="0"/>
                  </a:cubicBezTo>
                  <a:close/>
                </a:path>
              </a:pathLst>
            </a:custGeom>
            <a:solidFill>
              <a:srgbClr val="FFFFFF">
                <a:alpha val="46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2"/>
            <p:cNvSpPr/>
            <p:nvPr/>
          </p:nvSpPr>
          <p:spPr>
            <a:xfrm rot="422334">
              <a:off x="6517014" y="3023986"/>
              <a:ext cx="173810" cy="278263"/>
            </a:xfrm>
            <a:custGeom>
              <a:avLst/>
              <a:gdLst/>
              <a:ahLst/>
              <a:cxnLst/>
              <a:rect l="l" t="t" r="r" b="b"/>
              <a:pathLst>
                <a:path w="7874" h="12606" extrusionOk="0">
                  <a:moveTo>
                    <a:pt x="3249" y="0"/>
                  </a:moveTo>
                  <a:lnTo>
                    <a:pt x="3249" y="0"/>
                  </a:lnTo>
                  <a:cubicBezTo>
                    <a:pt x="1791" y="1062"/>
                    <a:pt x="891" y="1845"/>
                    <a:pt x="181" y="2816"/>
                  </a:cubicBezTo>
                  <a:cubicBezTo>
                    <a:pt x="118" y="2897"/>
                    <a:pt x="64" y="2987"/>
                    <a:pt x="1" y="3068"/>
                  </a:cubicBezTo>
                  <a:lnTo>
                    <a:pt x="4382" y="9717"/>
                  </a:lnTo>
                  <a:lnTo>
                    <a:pt x="4436" y="9699"/>
                  </a:lnTo>
                  <a:cubicBezTo>
                    <a:pt x="4560" y="9674"/>
                    <a:pt x="4653" y="9663"/>
                    <a:pt x="4725" y="9663"/>
                  </a:cubicBezTo>
                  <a:cubicBezTo>
                    <a:pt x="4932" y="9663"/>
                    <a:pt x="4959" y="9754"/>
                    <a:pt x="4985" y="9861"/>
                  </a:cubicBezTo>
                  <a:cubicBezTo>
                    <a:pt x="5012" y="10005"/>
                    <a:pt x="5021" y="10095"/>
                    <a:pt x="4697" y="10194"/>
                  </a:cubicBezTo>
                  <a:lnTo>
                    <a:pt x="6281" y="12605"/>
                  </a:lnTo>
                  <a:cubicBezTo>
                    <a:pt x="6515" y="12551"/>
                    <a:pt x="6740" y="12488"/>
                    <a:pt x="6956" y="12417"/>
                  </a:cubicBezTo>
                  <a:cubicBezTo>
                    <a:pt x="7271" y="12300"/>
                    <a:pt x="7406" y="12192"/>
                    <a:pt x="7496" y="12057"/>
                  </a:cubicBezTo>
                  <a:cubicBezTo>
                    <a:pt x="7567" y="11949"/>
                    <a:pt x="7621" y="11823"/>
                    <a:pt x="7657" y="11688"/>
                  </a:cubicBezTo>
                  <a:cubicBezTo>
                    <a:pt x="7711" y="11490"/>
                    <a:pt x="7774" y="11229"/>
                    <a:pt x="7873" y="10896"/>
                  </a:cubicBezTo>
                  <a:cubicBezTo>
                    <a:pt x="7415" y="10752"/>
                    <a:pt x="6992" y="10500"/>
                    <a:pt x="6650" y="10167"/>
                  </a:cubicBezTo>
                  <a:cubicBezTo>
                    <a:pt x="6497" y="9996"/>
                    <a:pt x="6371" y="9807"/>
                    <a:pt x="6281" y="9600"/>
                  </a:cubicBezTo>
                  <a:cubicBezTo>
                    <a:pt x="5561" y="8988"/>
                    <a:pt x="4940" y="8260"/>
                    <a:pt x="4463" y="7441"/>
                  </a:cubicBezTo>
                  <a:cubicBezTo>
                    <a:pt x="4382" y="7414"/>
                    <a:pt x="4283" y="7387"/>
                    <a:pt x="4184" y="7351"/>
                  </a:cubicBezTo>
                  <a:cubicBezTo>
                    <a:pt x="3312" y="7072"/>
                    <a:pt x="2448" y="6739"/>
                    <a:pt x="2502" y="6532"/>
                  </a:cubicBezTo>
                  <a:cubicBezTo>
                    <a:pt x="2512" y="6498"/>
                    <a:pt x="2576" y="6483"/>
                    <a:pt x="2679" y="6483"/>
                  </a:cubicBezTo>
                  <a:cubicBezTo>
                    <a:pt x="2960" y="6483"/>
                    <a:pt x="3534" y="6598"/>
                    <a:pt x="4112" y="6775"/>
                  </a:cubicBezTo>
                  <a:cubicBezTo>
                    <a:pt x="3123" y="4715"/>
                    <a:pt x="2844" y="2249"/>
                    <a:pt x="3249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2"/>
            <p:cNvSpPr/>
            <p:nvPr/>
          </p:nvSpPr>
          <p:spPr>
            <a:xfrm rot="422334">
              <a:off x="6570878" y="3187953"/>
              <a:ext cx="109862" cy="117610"/>
            </a:xfrm>
            <a:custGeom>
              <a:avLst/>
              <a:gdLst/>
              <a:ahLst/>
              <a:cxnLst/>
              <a:rect l="l" t="t" r="r" b="b"/>
              <a:pathLst>
                <a:path w="4977" h="5328" extrusionOk="0">
                  <a:moveTo>
                    <a:pt x="1" y="1"/>
                  </a:moveTo>
                  <a:cubicBezTo>
                    <a:pt x="811" y="694"/>
                    <a:pt x="1998" y="1836"/>
                    <a:pt x="1404" y="2178"/>
                  </a:cubicBezTo>
                  <a:cubicBezTo>
                    <a:pt x="1503" y="2241"/>
                    <a:pt x="1602" y="2304"/>
                    <a:pt x="1710" y="2367"/>
                  </a:cubicBezTo>
                  <a:cubicBezTo>
                    <a:pt x="1719" y="2367"/>
                    <a:pt x="1719" y="2385"/>
                    <a:pt x="1728" y="2394"/>
                  </a:cubicBezTo>
                  <a:cubicBezTo>
                    <a:pt x="1770" y="2389"/>
                    <a:pt x="1807" y="2387"/>
                    <a:pt x="1839" y="2387"/>
                  </a:cubicBezTo>
                  <a:cubicBezTo>
                    <a:pt x="2035" y="2387"/>
                    <a:pt x="2065" y="2475"/>
                    <a:pt x="2088" y="2583"/>
                  </a:cubicBezTo>
                  <a:cubicBezTo>
                    <a:pt x="2106" y="2700"/>
                    <a:pt x="2124" y="2817"/>
                    <a:pt x="1800" y="2907"/>
                  </a:cubicBezTo>
                  <a:lnTo>
                    <a:pt x="3384" y="5327"/>
                  </a:lnTo>
                  <a:cubicBezTo>
                    <a:pt x="3618" y="5273"/>
                    <a:pt x="3843" y="5210"/>
                    <a:pt x="4059" y="5139"/>
                  </a:cubicBezTo>
                  <a:cubicBezTo>
                    <a:pt x="4374" y="5022"/>
                    <a:pt x="4509" y="4914"/>
                    <a:pt x="4599" y="4779"/>
                  </a:cubicBezTo>
                  <a:cubicBezTo>
                    <a:pt x="4670" y="4671"/>
                    <a:pt x="4724" y="4545"/>
                    <a:pt x="4760" y="4410"/>
                  </a:cubicBezTo>
                  <a:cubicBezTo>
                    <a:pt x="4814" y="4212"/>
                    <a:pt x="4877" y="3951"/>
                    <a:pt x="4976" y="3618"/>
                  </a:cubicBezTo>
                  <a:cubicBezTo>
                    <a:pt x="4518" y="3474"/>
                    <a:pt x="4095" y="3222"/>
                    <a:pt x="3753" y="2889"/>
                  </a:cubicBezTo>
                  <a:cubicBezTo>
                    <a:pt x="3600" y="2718"/>
                    <a:pt x="3474" y="2529"/>
                    <a:pt x="3384" y="2322"/>
                  </a:cubicBezTo>
                  <a:cubicBezTo>
                    <a:pt x="2682" y="1728"/>
                    <a:pt x="2079" y="1018"/>
                    <a:pt x="1611" y="226"/>
                  </a:cubicBezTo>
                  <a:cubicBezTo>
                    <a:pt x="1072" y="190"/>
                    <a:pt x="532" y="109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2"/>
            <p:cNvSpPr/>
            <p:nvPr/>
          </p:nvSpPr>
          <p:spPr>
            <a:xfrm rot="422334">
              <a:off x="5809697" y="2850249"/>
              <a:ext cx="420882" cy="597231"/>
            </a:xfrm>
            <a:custGeom>
              <a:avLst/>
              <a:gdLst/>
              <a:ahLst/>
              <a:cxnLst/>
              <a:rect l="l" t="t" r="r" b="b"/>
              <a:pathLst>
                <a:path w="19067" h="27056" extrusionOk="0">
                  <a:moveTo>
                    <a:pt x="6434" y="0"/>
                  </a:moveTo>
                  <a:cubicBezTo>
                    <a:pt x="6281" y="0"/>
                    <a:pt x="6128" y="9"/>
                    <a:pt x="5975" y="36"/>
                  </a:cubicBezTo>
                  <a:cubicBezTo>
                    <a:pt x="5561" y="81"/>
                    <a:pt x="5165" y="198"/>
                    <a:pt x="4796" y="369"/>
                  </a:cubicBezTo>
                  <a:cubicBezTo>
                    <a:pt x="4473" y="522"/>
                    <a:pt x="4185" y="747"/>
                    <a:pt x="3969" y="1035"/>
                  </a:cubicBezTo>
                  <a:cubicBezTo>
                    <a:pt x="3501" y="1620"/>
                    <a:pt x="3204" y="2574"/>
                    <a:pt x="3069" y="4085"/>
                  </a:cubicBezTo>
                  <a:cubicBezTo>
                    <a:pt x="2988" y="4949"/>
                    <a:pt x="2880" y="5489"/>
                    <a:pt x="2709" y="5894"/>
                  </a:cubicBezTo>
                  <a:cubicBezTo>
                    <a:pt x="2565" y="6227"/>
                    <a:pt x="2358" y="6533"/>
                    <a:pt x="2088" y="6775"/>
                  </a:cubicBezTo>
                  <a:cubicBezTo>
                    <a:pt x="1494" y="7360"/>
                    <a:pt x="1017" y="8044"/>
                    <a:pt x="676" y="8800"/>
                  </a:cubicBezTo>
                  <a:cubicBezTo>
                    <a:pt x="352" y="9448"/>
                    <a:pt x="235" y="9979"/>
                    <a:pt x="235" y="10428"/>
                  </a:cubicBezTo>
                  <a:cubicBezTo>
                    <a:pt x="235" y="11022"/>
                    <a:pt x="424" y="11517"/>
                    <a:pt x="631" y="12048"/>
                  </a:cubicBezTo>
                  <a:cubicBezTo>
                    <a:pt x="838" y="12579"/>
                    <a:pt x="1053" y="13146"/>
                    <a:pt x="1053" y="13838"/>
                  </a:cubicBezTo>
                  <a:cubicBezTo>
                    <a:pt x="1053" y="14189"/>
                    <a:pt x="999" y="14531"/>
                    <a:pt x="892" y="14864"/>
                  </a:cubicBezTo>
                  <a:cubicBezTo>
                    <a:pt x="658" y="15638"/>
                    <a:pt x="433" y="16232"/>
                    <a:pt x="271" y="16799"/>
                  </a:cubicBezTo>
                  <a:cubicBezTo>
                    <a:pt x="91" y="17392"/>
                    <a:pt x="1" y="18004"/>
                    <a:pt x="1" y="18625"/>
                  </a:cubicBezTo>
                  <a:cubicBezTo>
                    <a:pt x="1" y="19480"/>
                    <a:pt x="154" y="20578"/>
                    <a:pt x="559" y="22197"/>
                  </a:cubicBezTo>
                  <a:cubicBezTo>
                    <a:pt x="712" y="22782"/>
                    <a:pt x="901" y="23358"/>
                    <a:pt x="1143" y="23916"/>
                  </a:cubicBezTo>
                  <a:cubicBezTo>
                    <a:pt x="1305" y="24221"/>
                    <a:pt x="1485" y="24554"/>
                    <a:pt x="1692" y="24887"/>
                  </a:cubicBezTo>
                  <a:cubicBezTo>
                    <a:pt x="2187" y="25679"/>
                    <a:pt x="2772" y="26408"/>
                    <a:pt x="3429" y="27056"/>
                  </a:cubicBezTo>
                  <a:cubicBezTo>
                    <a:pt x="3447" y="26993"/>
                    <a:pt x="3465" y="26930"/>
                    <a:pt x="3492" y="26858"/>
                  </a:cubicBezTo>
                  <a:cubicBezTo>
                    <a:pt x="3942" y="25463"/>
                    <a:pt x="4706" y="24410"/>
                    <a:pt x="5642" y="23718"/>
                  </a:cubicBezTo>
                  <a:cubicBezTo>
                    <a:pt x="6555" y="23026"/>
                    <a:pt x="7649" y="22672"/>
                    <a:pt x="8749" y="22672"/>
                  </a:cubicBezTo>
                  <a:cubicBezTo>
                    <a:pt x="9569" y="22672"/>
                    <a:pt x="10392" y="22868"/>
                    <a:pt x="11149" y="23268"/>
                  </a:cubicBezTo>
                  <a:cubicBezTo>
                    <a:pt x="11005" y="22782"/>
                    <a:pt x="10852" y="22269"/>
                    <a:pt x="10699" y="21702"/>
                  </a:cubicBezTo>
                  <a:cubicBezTo>
                    <a:pt x="10600" y="21729"/>
                    <a:pt x="10510" y="21738"/>
                    <a:pt x="10411" y="21738"/>
                  </a:cubicBezTo>
                  <a:cubicBezTo>
                    <a:pt x="10371" y="21739"/>
                    <a:pt x="10327" y="21740"/>
                    <a:pt x="10278" y="21740"/>
                  </a:cubicBezTo>
                  <a:cubicBezTo>
                    <a:pt x="9879" y="21740"/>
                    <a:pt x="9174" y="21695"/>
                    <a:pt x="7955" y="21414"/>
                  </a:cubicBezTo>
                  <a:cubicBezTo>
                    <a:pt x="7289" y="21252"/>
                    <a:pt x="6623" y="21045"/>
                    <a:pt x="5984" y="20793"/>
                  </a:cubicBezTo>
                  <a:cubicBezTo>
                    <a:pt x="5417" y="20560"/>
                    <a:pt x="4877" y="20272"/>
                    <a:pt x="4374" y="19939"/>
                  </a:cubicBezTo>
                  <a:cubicBezTo>
                    <a:pt x="3474" y="19336"/>
                    <a:pt x="3042" y="18733"/>
                    <a:pt x="3096" y="18661"/>
                  </a:cubicBezTo>
                  <a:cubicBezTo>
                    <a:pt x="3100" y="18657"/>
                    <a:pt x="3107" y="18654"/>
                    <a:pt x="3115" y="18654"/>
                  </a:cubicBezTo>
                  <a:cubicBezTo>
                    <a:pt x="3139" y="18654"/>
                    <a:pt x="3179" y="18675"/>
                    <a:pt x="3240" y="18715"/>
                  </a:cubicBezTo>
                  <a:cubicBezTo>
                    <a:pt x="3663" y="19030"/>
                    <a:pt x="4113" y="19318"/>
                    <a:pt x="4571" y="19597"/>
                  </a:cubicBezTo>
                  <a:cubicBezTo>
                    <a:pt x="5075" y="19876"/>
                    <a:pt x="5615" y="20128"/>
                    <a:pt x="6164" y="20326"/>
                  </a:cubicBezTo>
                  <a:cubicBezTo>
                    <a:pt x="6785" y="20560"/>
                    <a:pt x="7424" y="20748"/>
                    <a:pt x="8071" y="20901"/>
                  </a:cubicBezTo>
                  <a:cubicBezTo>
                    <a:pt x="8989" y="21117"/>
                    <a:pt x="9601" y="21216"/>
                    <a:pt x="10006" y="21288"/>
                  </a:cubicBezTo>
                  <a:cubicBezTo>
                    <a:pt x="10186" y="21315"/>
                    <a:pt x="10330" y="21342"/>
                    <a:pt x="10438" y="21369"/>
                  </a:cubicBezTo>
                  <a:cubicBezTo>
                    <a:pt x="10492" y="21387"/>
                    <a:pt x="10546" y="21396"/>
                    <a:pt x="10609" y="21414"/>
                  </a:cubicBezTo>
                  <a:cubicBezTo>
                    <a:pt x="10492" y="21027"/>
                    <a:pt x="10384" y="20631"/>
                    <a:pt x="10267" y="20209"/>
                  </a:cubicBezTo>
                  <a:cubicBezTo>
                    <a:pt x="9871" y="18769"/>
                    <a:pt x="9484" y="17320"/>
                    <a:pt x="9124" y="15908"/>
                  </a:cubicBezTo>
                  <a:cubicBezTo>
                    <a:pt x="9075" y="15917"/>
                    <a:pt x="9025" y="15921"/>
                    <a:pt x="8976" y="15921"/>
                  </a:cubicBezTo>
                  <a:cubicBezTo>
                    <a:pt x="8926" y="15921"/>
                    <a:pt x="8877" y="15917"/>
                    <a:pt x="8827" y="15908"/>
                  </a:cubicBezTo>
                  <a:cubicBezTo>
                    <a:pt x="8494" y="15863"/>
                    <a:pt x="7856" y="15728"/>
                    <a:pt x="6668" y="15260"/>
                  </a:cubicBezTo>
                  <a:cubicBezTo>
                    <a:pt x="5489" y="14783"/>
                    <a:pt x="4356" y="14153"/>
                    <a:pt x="3618" y="13497"/>
                  </a:cubicBezTo>
                  <a:cubicBezTo>
                    <a:pt x="2880" y="12840"/>
                    <a:pt x="2547" y="12237"/>
                    <a:pt x="2619" y="12183"/>
                  </a:cubicBezTo>
                  <a:cubicBezTo>
                    <a:pt x="2623" y="12179"/>
                    <a:pt x="2628" y="12177"/>
                    <a:pt x="2633" y="12177"/>
                  </a:cubicBezTo>
                  <a:cubicBezTo>
                    <a:pt x="2657" y="12177"/>
                    <a:pt x="2697" y="12205"/>
                    <a:pt x="2754" y="12255"/>
                  </a:cubicBezTo>
                  <a:cubicBezTo>
                    <a:pt x="3096" y="12579"/>
                    <a:pt x="3465" y="12894"/>
                    <a:pt x="3852" y="13173"/>
                  </a:cubicBezTo>
                  <a:cubicBezTo>
                    <a:pt x="4607" y="13730"/>
                    <a:pt x="5723" y="14297"/>
                    <a:pt x="6875" y="14765"/>
                  </a:cubicBezTo>
                  <a:cubicBezTo>
                    <a:pt x="7460" y="14999"/>
                    <a:pt x="7910" y="15161"/>
                    <a:pt x="8242" y="15278"/>
                  </a:cubicBezTo>
                  <a:cubicBezTo>
                    <a:pt x="8557" y="15395"/>
                    <a:pt x="8782" y="15476"/>
                    <a:pt x="8917" y="15539"/>
                  </a:cubicBezTo>
                  <a:cubicBezTo>
                    <a:pt x="8971" y="15566"/>
                    <a:pt x="9007" y="15584"/>
                    <a:pt x="9043" y="15602"/>
                  </a:cubicBezTo>
                  <a:cubicBezTo>
                    <a:pt x="8890" y="14963"/>
                    <a:pt x="8737" y="14333"/>
                    <a:pt x="8593" y="13712"/>
                  </a:cubicBezTo>
                  <a:cubicBezTo>
                    <a:pt x="8359" y="12660"/>
                    <a:pt x="8161" y="11643"/>
                    <a:pt x="7955" y="10689"/>
                  </a:cubicBezTo>
                  <a:cubicBezTo>
                    <a:pt x="7856" y="10230"/>
                    <a:pt x="7757" y="9781"/>
                    <a:pt x="7658" y="9349"/>
                  </a:cubicBezTo>
                  <a:cubicBezTo>
                    <a:pt x="7617" y="9369"/>
                    <a:pt x="7572" y="9379"/>
                    <a:pt x="7525" y="9379"/>
                  </a:cubicBezTo>
                  <a:cubicBezTo>
                    <a:pt x="7509" y="9379"/>
                    <a:pt x="7493" y="9378"/>
                    <a:pt x="7478" y="9376"/>
                  </a:cubicBezTo>
                  <a:cubicBezTo>
                    <a:pt x="7307" y="9358"/>
                    <a:pt x="6983" y="9259"/>
                    <a:pt x="6416" y="8953"/>
                  </a:cubicBezTo>
                  <a:cubicBezTo>
                    <a:pt x="5885" y="8674"/>
                    <a:pt x="5399" y="8332"/>
                    <a:pt x="4958" y="7927"/>
                  </a:cubicBezTo>
                  <a:cubicBezTo>
                    <a:pt x="4598" y="7585"/>
                    <a:pt x="4419" y="7306"/>
                    <a:pt x="4482" y="7225"/>
                  </a:cubicBezTo>
                  <a:cubicBezTo>
                    <a:pt x="4489" y="7217"/>
                    <a:pt x="4499" y="7213"/>
                    <a:pt x="4514" y="7213"/>
                  </a:cubicBezTo>
                  <a:cubicBezTo>
                    <a:pt x="4609" y="7213"/>
                    <a:pt x="4857" y="7384"/>
                    <a:pt x="5201" y="7603"/>
                  </a:cubicBezTo>
                  <a:cubicBezTo>
                    <a:pt x="5597" y="7864"/>
                    <a:pt x="6128" y="8197"/>
                    <a:pt x="6668" y="8485"/>
                  </a:cubicBezTo>
                  <a:cubicBezTo>
                    <a:pt x="7154" y="8746"/>
                    <a:pt x="7424" y="8890"/>
                    <a:pt x="7568" y="8989"/>
                  </a:cubicBezTo>
                  <a:cubicBezTo>
                    <a:pt x="7487" y="8647"/>
                    <a:pt x="7406" y="8305"/>
                    <a:pt x="7325" y="7981"/>
                  </a:cubicBezTo>
                  <a:cubicBezTo>
                    <a:pt x="6533" y="4625"/>
                    <a:pt x="5858" y="2394"/>
                    <a:pt x="5939" y="2304"/>
                  </a:cubicBezTo>
                  <a:cubicBezTo>
                    <a:pt x="5940" y="2303"/>
                    <a:pt x="5941" y="2303"/>
                    <a:pt x="5941" y="2303"/>
                  </a:cubicBezTo>
                  <a:cubicBezTo>
                    <a:pt x="5977" y="2303"/>
                    <a:pt x="6190" y="2831"/>
                    <a:pt x="6506" y="3770"/>
                  </a:cubicBezTo>
                  <a:cubicBezTo>
                    <a:pt x="6830" y="4724"/>
                    <a:pt x="7253" y="6128"/>
                    <a:pt x="7703" y="7810"/>
                  </a:cubicBezTo>
                  <a:cubicBezTo>
                    <a:pt x="7802" y="8179"/>
                    <a:pt x="7901" y="8575"/>
                    <a:pt x="7999" y="8971"/>
                  </a:cubicBezTo>
                  <a:cubicBezTo>
                    <a:pt x="8053" y="8809"/>
                    <a:pt x="8134" y="8593"/>
                    <a:pt x="8242" y="8305"/>
                  </a:cubicBezTo>
                  <a:cubicBezTo>
                    <a:pt x="8449" y="7738"/>
                    <a:pt x="8620" y="7153"/>
                    <a:pt x="8746" y="6712"/>
                  </a:cubicBezTo>
                  <a:cubicBezTo>
                    <a:pt x="8863" y="6272"/>
                    <a:pt x="8953" y="5966"/>
                    <a:pt x="9061" y="5966"/>
                  </a:cubicBezTo>
                  <a:cubicBezTo>
                    <a:pt x="9133" y="5966"/>
                    <a:pt x="9187" y="6290"/>
                    <a:pt x="9142" y="6775"/>
                  </a:cubicBezTo>
                  <a:cubicBezTo>
                    <a:pt x="9079" y="7360"/>
                    <a:pt x="8944" y="7936"/>
                    <a:pt x="8746" y="8485"/>
                  </a:cubicBezTo>
                  <a:cubicBezTo>
                    <a:pt x="8449" y="9277"/>
                    <a:pt x="8269" y="9520"/>
                    <a:pt x="8152" y="9574"/>
                  </a:cubicBezTo>
                  <a:cubicBezTo>
                    <a:pt x="8233" y="9889"/>
                    <a:pt x="8305" y="10203"/>
                    <a:pt x="8377" y="10536"/>
                  </a:cubicBezTo>
                  <a:cubicBezTo>
                    <a:pt x="8602" y="11499"/>
                    <a:pt x="8827" y="12525"/>
                    <a:pt x="9070" y="13569"/>
                  </a:cubicBezTo>
                  <a:cubicBezTo>
                    <a:pt x="9232" y="14243"/>
                    <a:pt x="9403" y="14936"/>
                    <a:pt x="9583" y="15638"/>
                  </a:cubicBezTo>
                  <a:cubicBezTo>
                    <a:pt x="9682" y="15431"/>
                    <a:pt x="9880" y="15098"/>
                    <a:pt x="10195" y="14567"/>
                  </a:cubicBezTo>
                  <a:cubicBezTo>
                    <a:pt x="10339" y="14315"/>
                    <a:pt x="10510" y="14027"/>
                    <a:pt x="10717" y="13667"/>
                  </a:cubicBezTo>
                  <a:cubicBezTo>
                    <a:pt x="11311" y="12651"/>
                    <a:pt x="11814" y="11589"/>
                    <a:pt x="12228" y="10491"/>
                  </a:cubicBezTo>
                  <a:cubicBezTo>
                    <a:pt x="12381" y="10042"/>
                    <a:pt x="12489" y="9646"/>
                    <a:pt x="12561" y="9367"/>
                  </a:cubicBezTo>
                  <a:cubicBezTo>
                    <a:pt x="12570" y="9304"/>
                    <a:pt x="12588" y="9241"/>
                    <a:pt x="12597" y="9196"/>
                  </a:cubicBezTo>
                  <a:cubicBezTo>
                    <a:pt x="12642" y="9016"/>
                    <a:pt x="12678" y="8917"/>
                    <a:pt x="12723" y="8908"/>
                  </a:cubicBezTo>
                  <a:cubicBezTo>
                    <a:pt x="12759" y="8908"/>
                    <a:pt x="12786" y="9070"/>
                    <a:pt x="12795" y="9367"/>
                  </a:cubicBezTo>
                  <a:cubicBezTo>
                    <a:pt x="12786" y="9781"/>
                    <a:pt x="12723" y="10185"/>
                    <a:pt x="12624" y="10581"/>
                  </a:cubicBezTo>
                  <a:cubicBezTo>
                    <a:pt x="12372" y="11562"/>
                    <a:pt x="11832" y="12804"/>
                    <a:pt x="11185" y="13928"/>
                  </a:cubicBezTo>
                  <a:cubicBezTo>
                    <a:pt x="10528" y="15062"/>
                    <a:pt x="10123" y="15593"/>
                    <a:pt x="9889" y="15854"/>
                  </a:cubicBezTo>
                  <a:cubicBezTo>
                    <a:pt x="9835" y="15926"/>
                    <a:pt x="9763" y="15989"/>
                    <a:pt x="9691" y="16034"/>
                  </a:cubicBezTo>
                  <a:cubicBezTo>
                    <a:pt x="10033" y="17365"/>
                    <a:pt x="10393" y="18706"/>
                    <a:pt x="10771" y="20047"/>
                  </a:cubicBezTo>
                  <a:lnTo>
                    <a:pt x="11203" y="21585"/>
                  </a:lnTo>
                  <a:cubicBezTo>
                    <a:pt x="11320" y="21387"/>
                    <a:pt x="11526" y="21099"/>
                    <a:pt x="11850" y="20649"/>
                  </a:cubicBezTo>
                  <a:cubicBezTo>
                    <a:pt x="12030" y="20398"/>
                    <a:pt x="12237" y="20110"/>
                    <a:pt x="12480" y="19750"/>
                  </a:cubicBezTo>
                  <a:cubicBezTo>
                    <a:pt x="13155" y="18778"/>
                    <a:pt x="13740" y="17752"/>
                    <a:pt x="14235" y="16682"/>
                  </a:cubicBezTo>
                  <a:cubicBezTo>
                    <a:pt x="14460" y="16196"/>
                    <a:pt x="14595" y="15791"/>
                    <a:pt x="14703" y="15512"/>
                  </a:cubicBezTo>
                  <a:cubicBezTo>
                    <a:pt x="14784" y="15287"/>
                    <a:pt x="14847" y="15161"/>
                    <a:pt x="14901" y="15161"/>
                  </a:cubicBezTo>
                  <a:cubicBezTo>
                    <a:pt x="14955" y="15161"/>
                    <a:pt x="14946" y="15854"/>
                    <a:pt x="14613" y="16817"/>
                  </a:cubicBezTo>
                  <a:cubicBezTo>
                    <a:pt x="14280" y="17770"/>
                    <a:pt x="13659" y="18967"/>
                    <a:pt x="12930" y="20056"/>
                  </a:cubicBezTo>
                  <a:cubicBezTo>
                    <a:pt x="12192" y="21135"/>
                    <a:pt x="11724" y="21630"/>
                    <a:pt x="11472" y="21864"/>
                  </a:cubicBezTo>
                  <a:cubicBezTo>
                    <a:pt x="11428" y="21909"/>
                    <a:pt x="11374" y="21954"/>
                    <a:pt x="11320" y="21990"/>
                  </a:cubicBezTo>
                  <a:cubicBezTo>
                    <a:pt x="11490" y="22602"/>
                    <a:pt x="11643" y="23151"/>
                    <a:pt x="11796" y="23655"/>
                  </a:cubicBezTo>
                  <a:cubicBezTo>
                    <a:pt x="12093" y="23871"/>
                    <a:pt x="12363" y="24122"/>
                    <a:pt x="12615" y="24392"/>
                  </a:cubicBezTo>
                  <a:cubicBezTo>
                    <a:pt x="12678" y="24455"/>
                    <a:pt x="12732" y="24527"/>
                    <a:pt x="12795" y="24599"/>
                  </a:cubicBezTo>
                  <a:cubicBezTo>
                    <a:pt x="14307" y="21909"/>
                    <a:pt x="16367" y="19129"/>
                    <a:pt x="19066" y="17446"/>
                  </a:cubicBezTo>
                  <a:cubicBezTo>
                    <a:pt x="19012" y="17113"/>
                    <a:pt x="18931" y="16781"/>
                    <a:pt x="18841" y="16457"/>
                  </a:cubicBezTo>
                  <a:cubicBezTo>
                    <a:pt x="18544" y="15512"/>
                    <a:pt x="18041" y="14612"/>
                    <a:pt x="17195" y="13973"/>
                  </a:cubicBezTo>
                  <a:cubicBezTo>
                    <a:pt x="16511" y="13461"/>
                    <a:pt x="16106" y="12966"/>
                    <a:pt x="15872" y="12462"/>
                  </a:cubicBezTo>
                  <a:cubicBezTo>
                    <a:pt x="15674" y="11985"/>
                    <a:pt x="15584" y="11472"/>
                    <a:pt x="15602" y="10959"/>
                  </a:cubicBezTo>
                  <a:cubicBezTo>
                    <a:pt x="15602" y="10635"/>
                    <a:pt x="15620" y="10302"/>
                    <a:pt x="15620" y="9952"/>
                  </a:cubicBezTo>
                  <a:cubicBezTo>
                    <a:pt x="15647" y="9025"/>
                    <a:pt x="15431" y="8116"/>
                    <a:pt x="15017" y="7288"/>
                  </a:cubicBezTo>
                  <a:cubicBezTo>
                    <a:pt x="14613" y="6488"/>
                    <a:pt x="14181" y="6119"/>
                    <a:pt x="13731" y="5894"/>
                  </a:cubicBezTo>
                  <a:cubicBezTo>
                    <a:pt x="13281" y="5678"/>
                    <a:pt x="12786" y="5615"/>
                    <a:pt x="12273" y="5516"/>
                  </a:cubicBezTo>
                  <a:cubicBezTo>
                    <a:pt x="11904" y="5444"/>
                    <a:pt x="11553" y="5327"/>
                    <a:pt x="11230" y="5147"/>
                  </a:cubicBezTo>
                  <a:cubicBezTo>
                    <a:pt x="10780" y="4877"/>
                    <a:pt x="10366" y="4427"/>
                    <a:pt x="10051" y="3680"/>
                  </a:cubicBezTo>
                  <a:cubicBezTo>
                    <a:pt x="9502" y="2403"/>
                    <a:pt x="8953" y="1467"/>
                    <a:pt x="8368" y="873"/>
                  </a:cubicBezTo>
                  <a:cubicBezTo>
                    <a:pt x="7784" y="270"/>
                    <a:pt x="7181" y="0"/>
                    <a:pt x="643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800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2"/>
            <p:cNvSpPr/>
            <p:nvPr/>
          </p:nvSpPr>
          <p:spPr>
            <a:xfrm rot="422334">
              <a:off x="6655611" y="3177311"/>
              <a:ext cx="280846" cy="472315"/>
            </a:xfrm>
            <a:custGeom>
              <a:avLst/>
              <a:gdLst/>
              <a:ahLst/>
              <a:cxnLst/>
              <a:rect l="l" t="t" r="r" b="b"/>
              <a:pathLst>
                <a:path w="12723" h="21397" extrusionOk="0">
                  <a:moveTo>
                    <a:pt x="11157" y="0"/>
                  </a:moveTo>
                  <a:cubicBezTo>
                    <a:pt x="10482" y="1170"/>
                    <a:pt x="9754" y="2295"/>
                    <a:pt x="8998" y="3401"/>
                  </a:cubicBezTo>
                  <a:cubicBezTo>
                    <a:pt x="9034" y="3374"/>
                    <a:pt x="9052" y="3356"/>
                    <a:pt x="9070" y="3356"/>
                  </a:cubicBezTo>
                  <a:cubicBezTo>
                    <a:pt x="9115" y="3374"/>
                    <a:pt x="8845" y="3770"/>
                    <a:pt x="8431" y="4526"/>
                  </a:cubicBezTo>
                  <a:cubicBezTo>
                    <a:pt x="8377" y="4607"/>
                    <a:pt x="8323" y="4706"/>
                    <a:pt x="8269" y="4796"/>
                  </a:cubicBezTo>
                  <a:cubicBezTo>
                    <a:pt x="7900" y="5462"/>
                    <a:pt x="7423" y="6335"/>
                    <a:pt x="6866" y="7351"/>
                  </a:cubicBezTo>
                  <a:cubicBezTo>
                    <a:pt x="6821" y="7441"/>
                    <a:pt x="6767" y="7531"/>
                    <a:pt x="6713" y="7630"/>
                  </a:cubicBezTo>
                  <a:lnTo>
                    <a:pt x="4949" y="10932"/>
                  </a:lnTo>
                  <a:cubicBezTo>
                    <a:pt x="5354" y="10797"/>
                    <a:pt x="5777" y="10689"/>
                    <a:pt x="6200" y="10608"/>
                  </a:cubicBezTo>
                  <a:cubicBezTo>
                    <a:pt x="6928" y="10455"/>
                    <a:pt x="7657" y="10275"/>
                    <a:pt x="8215" y="10141"/>
                  </a:cubicBezTo>
                  <a:cubicBezTo>
                    <a:pt x="8617" y="10042"/>
                    <a:pt x="8923" y="9962"/>
                    <a:pt x="9079" y="9962"/>
                  </a:cubicBezTo>
                  <a:cubicBezTo>
                    <a:pt x="9136" y="9962"/>
                    <a:pt x="9172" y="9973"/>
                    <a:pt x="9187" y="9997"/>
                  </a:cubicBezTo>
                  <a:cubicBezTo>
                    <a:pt x="9232" y="10060"/>
                    <a:pt x="8899" y="10302"/>
                    <a:pt x="8350" y="10518"/>
                  </a:cubicBezTo>
                  <a:cubicBezTo>
                    <a:pt x="7684" y="10779"/>
                    <a:pt x="7009" y="10986"/>
                    <a:pt x="6308" y="11130"/>
                  </a:cubicBezTo>
                  <a:cubicBezTo>
                    <a:pt x="5647" y="11274"/>
                    <a:pt x="5269" y="11324"/>
                    <a:pt x="5050" y="11324"/>
                  </a:cubicBezTo>
                  <a:cubicBezTo>
                    <a:pt x="4883" y="11324"/>
                    <a:pt x="4808" y="11295"/>
                    <a:pt x="4769" y="11256"/>
                  </a:cubicBezTo>
                  <a:cubicBezTo>
                    <a:pt x="4013" y="12678"/>
                    <a:pt x="3204" y="14180"/>
                    <a:pt x="2394" y="15710"/>
                  </a:cubicBezTo>
                  <a:cubicBezTo>
                    <a:pt x="2538" y="15701"/>
                    <a:pt x="2745" y="15692"/>
                    <a:pt x="2997" y="15683"/>
                  </a:cubicBezTo>
                  <a:cubicBezTo>
                    <a:pt x="3204" y="15674"/>
                    <a:pt x="3437" y="15656"/>
                    <a:pt x="3725" y="15629"/>
                  </a:cubicBezTo>
                  <a:cubicBezTo>
                    <a:pt x="4535" y="15539"/>
                    <a:pt x="5327" y="15377"/>
                    <a:pt x="6110" y="15152"/>
                  </a:cubicBezTo>
                  <a:lnTo>
                    <a:pt x="6380" y="15071"/>
                  </a:lnTo>
                  <a:cubicBezTo>
                    <a:pt x="6752" y="14963"/>
                    <a:pt x="7032" y="14880"/>
                    <a:pt x="7168" y="14880"/>
                  </a:cubicBezTo>
                  <a:cubicBezTo>
                    <a:pt x="7212" y="14880"/>
                    <a:pt x="7241" y="14889"/>
                    <a:pt x="7252" y="14909"/>
                  </a:cubicBezTo>
                  <a:cubicBezTo>
                    <a:pt x="7288" y="14972"/>
                    <a:pt x="6901" y="15242"/>
                    <a:pt x="6254" y="15530"/>
                  </a:cubicBezTo>
                  <a:cubicBezTo>
                    <a:pt x="5471" y="15863"/>
                    <a:pt x="4634" y="16070"/>
                    <a:pt x="3779" y="16160"/>
                  </a:cubicBezTo>
                  <a:cubicBezTo>
                    <a:pt x="3488" y="16187"/>
                    <a:pt x="3242" y="16198"/>
                    <a:pt x="3032" y="16198"/>
                  </a:cubicBezTo>
                  <a:cubicBezTo>
                    <a:pt x="2614" y="16198"/>
                    <a:pt x="2346" y="16154"/>
                    <a:pt x="2178" y="16106"/>
                  </a:cubicBezTo>
                  <a:lnTo>
                    <a:pt x="1692" y="17033"/>
                  </a:lnTo>
                  <a:cubicBezTo>
                    <a:pt x="1017" y="18292"/>
                    <a:pt x="468" y="19318"/>
                    <a:pt x="18" y="20155"/>
                  </a:cubicBezTo>
                  <a:cubicBezTo>
                    <a:pt x="18" y="20353"/>
                    <a:pt x="9" y="20551"/>
                    <a:pt x="0" y="20748"/>
                  </a:cubicBezTo>
                  <a:cubicBezTo>
                    <a:pt x="999" y="20173"/>
                    <a:pt x="2133" y="19867"/>
                    <a:pt x="3285" y="19849"/>
                  </a:cubicBezTo>
                  <a:cubicBezTo>
                    <a:pt x="3306" y="19848"/>
                    <a:pt x="3328" y="19848"/>
                    <a:pt x="3350" y="19848"/>
                  </a:cubicBezTo>
                  <a:cubicBezTo>
                    <a:pt x="4730" y="19848"/>
                    <a:pt x="6053" y="20404"/>
                    <a:pt x="7009" y="21396"/>
                  </a:cubicBezTo>
                  <a:cubicBezTo>
                    <a:pt x="7054" y="21234"/>
                    <a:pt x="7108" y="21063"/>
                    <a:pt x="7162" y="20901"/>
                  </a:cubicBezTo>
                  <a:cubicBezTo>
                    <a:pt x="7945" y="18436"/>
                    <a:pt x="9331" y="15728"/>
                    <a:pt x="11715" y="13712"/>
                  </a:cubicBezTo>
                  <a:cubicBezTo>
                    <a:pt x="11562" y="13425"/>
                    <a:pt x="11436" y="13182"/>
                    <a:pt x="11337" y="12957"/>
                  </a:cubicBezTo>
                  <a:cubicBezTo>
                    <a:pt x="11184" y="12660"/>
                    <a:pt x="11094" y="12327"/>
                    <a:pt x="11076" y="11985"/>
                  </a:cubicBezTo>
                  <a:cubicBezTo>
                    <a:pt x="11076" y="11607"/>
                    <a:pt x="11220" y="11283"/>
                    <a:pt x="11418" y="10887"/>
                  </a:cubicBezTo>
                  <a:cubicBezTo>
                    <a:pt x="11625" y="10482"/>
                    <a:pt x="11922" y="9979"/>
                    <a:pt x="12273" y="9232"/>
                  </a:cubicBezTo>
                  <a:cubicBezTo>
                    <a:pt x="12606" y="8521"/>
                    <a:pt x="12723" y="7990"/>
                    <a:pt x="12723" y="7585"/>
                  </a:cubicBezTo>
                  <a:cubicBezTo>
                    <a:pt x="12714" y="7270"/>
                    <a:pt x="12642" y="6955"/>
                    <a:pt x="12507" y="6668"/>
                  </a:cubicBezTo>
                  <a:cubicBezTo>
                    <a:pt x="12390" y="6398"/>
                    <a:pt x="12228" y="6146"/>
                    <a:pt x="12120" y="5849"/>
                  </a:cubicBezTo>
                  <a:cubicBezTo>
                    <a:pt x="12030" y="5642"/>
                    <a:pt x="11985" y="5417"/>
                    <a:pt x="11985" y="5192"/>
                  </a:cubicBezTo>
                  <a:cubicBezTo>
                    <a:pt x="11985" y="5075"/>
                    <a:pt x="11994" y="4949"/>
                    <a:pt x="12021" y="4832"/>
                  </a:cubicBezTo>
                  <a:cubicBezTo>
                    <a:pt x="12165" y="4139"/>
                    <a:pt x="12237" y="3437"/>
                    <a:pt x="12237" y="2727"/>
                  </a:cubicBezTo>
                  <a:cubicBezTo>
                    <a:pt x="12237" y="1809"/>
                    <a:pt x="12093" y="891"/>
                    <a:pt x="11751" y="414"/>
                  </a:cubicBezTo>
                  <a:cubicBezTo>
                    <a:pt x="11652" y="270"/>
                    <a:pt x="11508" y="153"/>
                    <a:pt x="11355" y="72"/>
                  </a:cubicBezTo>
                  <a:cubicBezTo>
                    <a:pt x="11292" y="45"/>
                    <a:pt x="11229" y="27"/>
                    <a:pt x="11157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2"/>
            <p:cNvSpPr/>
            <p:nvPr/>
          </p:nvSpPr>
          <p:spPr>
            <a:xfrm rot="422334">
              <a:off x="7927660" y="3032246"/>
              <a:ext cx="213521" cy="471321"/>
            </a:xfrm>
            <a:custGeom>
              <a:avLst/>
              <a:gdLst/>
              <a:ahLst/>
              <a:cxnLst/>
              <a:rect l="l" t="t" r="r" b="b"/>
              <a:pathLst>
                <a:path w="9673" h="21352" extrusionOk="0">
                  <a:moveTo>
                    <a:pt x="6820" y="0"/>
                  </a:moveTo>
                  <a:cubicBezTo>
                    <a:pt x="6191" y="1377"/>
                    <a:pt x="5570" y="2762"/>
                    <a:pt x="4949" y="4157"/>
                  </a:cubicBezTo>
                  <a:cubicBezTo>
                    <a:pt x="4679" y="4877"/>
                    <a:pt x="4184" y="6065"/>
                    <a:pt x="3545" y="7531"/>
                  </a:cubicBezTo>
                  <a:lnTo>
                    <a:pt x="3392" y="7873"/>
                  </a:lnTo>
                  <a:cubicBezTo>
                    <a:pt x="3527" y="7810"/>
                    <a:pt x="3698" y="7729"/>
                    <a:pt x="3914" y="7612"/>
                  </a:cubicBezTo>
                  <a:cubicBezTo>
                    <a:pt x="4337" y="7378"/>
                    <a:pt x="4742" y="7117"/>
                    <a:pt x="5129" y="6820"/>
                  </a:cubicBezTo>
                  <a:cubicBezTo>
                    <a:pt x="5412" y="6608"/>
                    <a:pt x="5613" y="6450"/>
                    <a:pt x="5707" y="6450"/>
                  </a:cubicBezTo>
                  <a:cubicBezTo>
                    <a:pt x="5720" y="6450"/>
                    <a:pt x="5732" y="6454"/>
                    <a:pt x="5741" y="6460"/>
                  </a:cubicBezTo>
                  <a:cubicBezTo>
                    <a:pt x="5786" y="6496"/>
                    <a:pt x="5642" y="6739"/>
                    <a:pt x="5345" y="7054"/>
                  </a:cubicBezTo>
                  <a:cubicBezTo>
                    <a:pt x="4985" y="7432"/>
                    <a:pt x="4571" y="7747"/>
                    <a:pt x="4121" y="7990"/>
                  </a:cubicBezTo>
                  <a:cubicBezTo>
                    <a:pt x="3635" y="8242"/>
                    <a:pt x="3356" y="8305"/>
                    <a:pt x="3194" y="8323"/>
                  </a:cubicBezTo>
                  <a:cubicBezTo>
                    <a:pt x="2736" y="9367"/>
                    <a:pt x="2214" y="10527"/>
                    <a:pt x="1647" y="11733"/>
                  </a:cubicBezTo>
                  <a:lnTo>
                    <a:pt x="1494" y="12084"/>
                  </a:lnTo>
                  <a:cubicBezTo>
                    <a:pt x="1737" y="12021"/>
                    <a:pt x="2097" y="11940"/>
                    <a:pt x="2619" y="11805"/>
                  </a:cubicBezTo>
                  <a:cubicBezTo>
                    <a:pt x="3356" y="11616"/>
                    <a:pt x="4067" y="11346"/>
                    <a:pt x="4742" y="10995"/>
                  </a:cubicBezTo>
                  <a:cubicBezTo>
                    <a:pt x="5238" y="10739"/>
                    <a:pt x="5549" y="10497"/>
                    <a:pt x="5675" y="10497"/>
                  </a:cubicBezTo>
                  <a:cubicBezTo>
                    <a:pt x="5691" y="10497"/>
                    <a:pt x="5704" y="10501"/>
                    <a:pt x="5714" y="10509"/>
                  </a:cubicBezTo>
                  <a:cubicBezTo>
                    <a:pt x="5777" y="10545"/>
                    <a:pt x="5516" y="10932"/>
                    <a:pt x="4967" y="11328"/>
                  </a:cubicBezTo>
                  <a:cubicBezTo>
                    <a:pt x="4409" y="11724"/>
                    <a:pt x="3599" y="12102"/>
                    <a:pt x="2754" y="12327"/>
                  </a:cubicBezTo>
                  <a:cubicBezTo>
                    <a:pt x="2041" y="12507"/>
                    <a:pt x="1619" y="12553"/>
                    <a:pt x="1366" y="12553"/>
                  </a:cubicBezTo>
                  <a:cubicBezTo>
                    <a:pt x="1341" y="12553"/>
                    <a:pt x="1318" y="12552"/>
                    <a:pt x="1296" y="12552"/>
                  </a:cubicBezTo>
                  <a:cubicBezTo>
                    <a:pt x="864" y="13532"/>
                    <a:pt x="432" y="14504"/>
                    <a:pt x="0" y="15485"/>
                  </a:cubicBezTo>
                  <a:cubicBezTo>
                    <a:pt x="252" y="16223"/>
                    <a:pt x="459" y="16969"/>
                    <a:pt x="621" y="17734"/>
                  </a:cubicBezTo>
                  <a:lnTo>
                    <a:pt x="657" y="17734"/>
                  </a:lnTo>
                  <a:cubicBezTo>
                    <a:pt x="1206" y="17698"/>
                    <a:pt x="1764" y="17635"/>
                    <a:pt x="2313" y="17536"/>
                  </a:cubicBezTo>
                  <a:cubicBezTo>
                    <a:pt x="2781" y="17446"/>
                    <a:pt x="3257" y="17320"/>
                    <a:pt x="3716" y="17167"/>
                  </a:cubicBezTo>
                  <a:cubicBezTo>
                    <a:pt x="4428" y="16922"/>
                    <a:pt x="4903" y="16656"/>
                    <a:pt x="5063" y="16656"/>
                  </a:cubicBezTo>
                  <a:cubicBezTo>
                    <a:pt x="5085" y="16656"/>
                    <a:pt x="5101" y="16662"/>
                    <a:pt x="5111" y="16672"/>
                  </a:cubicBezTo>
                  <a:cubicBezTo>
                    <a:pt x="5156" y="16717"/>
                    <a:pt x="4706" y="17149"/>
                    <a:pt x="3878" y="17536"/>
                  </a:cubicBezTo>
                  <a:cubicBezTo>
                    <a:pt x="3410" y="17743"/>
                    <a:pt x="2915" y="17914"/>
                    <a:pt x="2421" y="18022"/>
                  </a:cubicBezTo>
                  <a:cubicBezTo>
                    <a:pt x="1863" y="18148"/>
                    <a:pt x="1296" y="18229"/>
                    <a:pt x="729" y="18265"/>
                  </a:cubicBezTo>
                  <a:cubicBezTo>
                    <a:pt x="792" y="18598"/>
                    <a:pt x="855" y="18940"/>
                    <a:pt x="909" y="19291"/>
                  </a:cubicBezTo>
                  <a:cubicBezTo>
                    <a:pt x="2016" y="19687"/>
                    <a:pt x="3005" y="20406"/>
                    <a:pt x="3914" y="21234"/>
                  </a:cubicBezTo>
                  <a:cubicBezTo>
                    <a:pt x="3959" y="21270"/>
                    <a:pt x="3995" y="21315"/>
                    <a:pt x="4040" y="21351"/>
                  </a:cubicBezTo>
                  <a:cubicBezTo>
                    <a:pt x="4130" y="21243"/>
                    <a:pt x="4211" y="21144"/>
                    <a:pt x="4310" y="21045"/>
                  </a:cubicBezTo>
                  <a:cubicBezTo>
                    <a:pt x="5219" y="20100"/>
                    <a:pt x="6469" y="19561"/>
                    <a:pt x="7783" y="19561"/>
                  </a:cubicBezTo>
                  <a:lnTo>
                    <a:pt x="7864" y="19561"/>
                  </a:lnTo>
                  <a:cubicBezTo>
                    <a:pt x="8017" y="19093"/>
                    <a:pt x="8089" y="18607"/>
                    <a:pt x="8089" y="18121"/>
                  </a:cubicBezTo>
                  <a:cubicBezTo>
                    <a:pt x="8089" y="17437"/>
                    <a:pt x="7954" y="16762"/>
                    <a:pt x="7693" y="16133"/>
                  </a:cubicBezTo>
                  <a:cubicBezTo>
                    <a:pt x="7612" y="15935"/>
                    <a:pt x="7567" y="15728"/>
                    <a:pt x="7558" y="15521"/>
                  </a:cubicBezTo>
                  <a:cubicBezTo>
                    <a:pt x="7558" y="15296"/>
                    <a:pt x="7621" y="15080"/>
                    <a:pt x="7738" y="14882"/>
                  </a:cubicBezTo>
                  <a:cubicBezTo>
                    <a:pt x="7855" y="14684"/>
                    <a:pt x="7990" y="14495"/>
                    <a:pt x="8143" y="14324"/>
                  </a:cubicBezTo>
                  <a:cubicBezTo>
                    <a:pt x="8593" y="13820"/>
                    <a:pt x="8989" y="13271"/>
                    <a:pt x="9340" y="12696"/>
                  </a:cubicBezTo>
                  <a:cubicBezTo>
                    <a:pt x="9565" y="12291"/>
                    <a:pt x="9673" y="11841"/>
                    <a:pt x="9664" y="11373"/>
                  </a:cubicBezTo>
                  <a:cubicBezTo>
                    <a:pt x="9664" y="10518"/>
                    <a:pt x="9367" y="9529"/>
                    <a:pt x="8998" y="8674"/>
                  </a:cubicBezTo>
                  <a:cubicBezTo>
                    <a:pt x="8719" y="8008"/>
                    <a:pt x="8359" y="7369"/>
                    <a:pt x="7936" y="6775"/>
                  </a:cubicBezTo>
                  <a:cubicBezTo>
                    <a:pt x="7783" y="6568"/>
                    <a:pt x="7747" y="6316"/>
                    <a:pt x="7747" y="6047"/>
                  </a:cubicBezTo>
                  <a:cubicBezTo>
                    <a:pt x="7747" y="5570"/>
                    <a:pt x="7864" y="4985"/>
                    <a:pt x="7981" y="4337"/>
                  </a:cubicBezTo>
                  <a:cubicBezTo>
                    <a:pt x="8116" y="3689"/>
                    <a:pt x="8188" y="3032"/>
                    <a:pt x="8206" y="2376"/>
                  </a:cubicBezTo>
                  <a:cubicBezTo>
                    <a:pt x="8224" y="1917"/>
                    <a:pt x="8143" y="1467"/>
                    <a:pt x="7972" y="1044"/>
                  </a:cubicBezTo>
                  <a:cubicBezTo>
                    <a:pt x="7792" y="648"/>
                    <a:pt x="7486" y="324"/>
                    <a:pt x="7099" y="126"/>
                  </a:cubicBezTo>
                  <a:cubicBezTo>
                    <a:pt x="7009" y="81"/>
                    <a:pt x="6919" y="36"/>
                    <a:pt x="6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2"/>
            <p:cNvSpPr/>
            <p:nvPr/>
          </p:nvSpPr>
          <p:spPr>
            <a:xfrm rot="422334">
              <a:off x="7012715" y="2989067"/>
              <a:ext cx="211137" cy="392473"/>
            </a:xfrm>
            <a:custGeom>
              <a:avLst/>
              <a:gdLst/>
              <a:ahLst/>
              <a:cxnLst/>
              <a:rect l="l" t="t" r="r" b="b"/>
              <a:pathLst>
                <a:path w="9565" h="17780" extrusionOk="0">
                  <a:moveTo>
                    <a:pt x="4652" y="0"/>
                  </a:moveTo>
                  <a:cubicBezTo>
                    <a:pt x="4337" y="99"/>
                    <a:pt x="4049" y="261"/>
                    <a:pt x="3815" y="486"/>
                  </a:cubicBezTo>
                  <a:cubicBezTo>
                    <a:pt x="3509" y="783"/>
                    <a:pt x="3275" y="1143"/>
                    <a:pt x="3113" y="1539"/>
                  </a:cubicBezTo>
                  <a:cubicBezTo>
                    <a:pt x="2762" y="2376"/>
                    <a:pt x="2645" y="3419"/>
                    <a:pt x="2645" y="4319"/>
                  </a:cubicBezTo>
                  <a:cubicBezTo>
                    <a:pt x="2645" y="4616"/>
                    <a:pt x="2663" y="4904"/>
                    <a:pt x="2681" y="5165"/>
                  </a:cubicBezTo>
                  <a:cubicBezTo>
                    <a:pt x="2681" y="5228"/>
                    <a:pt x="2690" y="5291"/>
                    <a:pt x="2690" y="5345"/>
                  </a:cubicBezTo>
                  <a:cubicBezTo>
                    <a:pt x="2699" y="5660"/>
                    <a:pt x="2609" y="5957"/>
                    <a:pt x="2430" y="6209"/>
                  </a:cubicBezTo>
                  <a:cubicBezTo>
                    <a:pt x="2268" y="6424"/>
                    <a:pt x="2070" y="6604"/>
                    <a:pt x="1854" y="6757"/>
                  </a:cubicBezTo>
                  <a:cubicBezTo>
                    <a:pt x="1422" y="7081"/>
                    <a:pt x="963" y="7396"/>
                    <a:pt x="585" y="8080"/>
                  </a:cubicBezTo>
                  <a:cubicBezTo>
                    <a:pt x="333" y="8539"/>
                    <a:pt x="126" y="9178"/>
                    <a:pt x="36" y="10104"/>
                  </a:cubicBezTo>
                  <a:cubicBezTo>
                    <a:pt x="18" y="10284"/>
                    <a:pt x="0" y="10473"/>
                    <a:pt x="9" y="10653"/>
                  </a:cubicBezTo>
                  <a:cubicBezTo>
                    <a:pt x="9" y="11346"/>
                    <a:pt x="135" y="12021"/>
                    <a:pt x="378" y="12669"/>
                  </a:cubicBezTo>
                  <a:cubicBezTo>
                    <a:pt x="432" y="12669"/>
                    <a:pt x="486" y="12660"/>
                    <a:pt x="540" y="12660"/>
                  </a:cubicBezTo>
                  <a:cubicBezTo>
                    <a:pt x="551" y="12660"/>
                    <a:pt x="561" y="12660"/>
                    <a:pt x="572" y="12660"/>
                  </a:cubicBezTo>
                  <a:cubicBezTo>
                    <a:pt x="2135" y="12660"/>
                    <a:pt x="3624" y="13324"/>
                    <a:pt x="4670" y="14486"/>
                  </a:cubicBezTo>
                  <a:cubicBezTo>
                    <a:pt x="5210" y="15080"/>
                    <a:pt x="5624" y="15773"/>
                    <a:pt x="5894" y="16538"/>
                  </a:cubicBezTo>
                  <a:cubicBezTo>
                    <a:pt x="6568" y="16718"/>
                    <a:pt x="7450" y="16996"/>
                    <a:pt x="8305" y="17293"/>
                  </a:cubicBezTo>
                  <a:cubicBezTo>
                    <a:pt x="8926" y="17509"/>
                    <a:pt x="9313" y="17662"/>
                    <a:pt x="9564" y="17779"/>
                  </a:cubicBezTo>
                  <a:cubicBezTo>
                    <a:pt x="9546" y="17707"/>
                    <a:pt x="9529" y="17635"/>
                    <a:pt x="9502" y="17554"/>
                  </a:cubicBezTo>
                  <a:cubicBezTo>
                    <a:pt x="9457" y="17536"/>
                    <a:pt x="9421" y="17500"/>
                    <a:pt x="9403" y="17446"/>
                  </a:cubicBezTo>
                  <a:cubicBezTo>
                    <a:pt x="8683" y="15611"/>
                    <a:pt x="8062" y="13730"/>
                    <a:pt x="7540" y="11823"/>
                  </a:cubicBezTo>
                  <a:cubicBezTo>
                    <a:pt x="7315" y="11715"/>
                    <a:pt x="6982" y="11517"/>
                    <a:pt x="6487" y="11193"/>
                  </a:cubicBezTo>
                  <a:cubicBezTo>
                    <a:pt x="5075" y="10275"/>
                    <a:pt x="3662" y="9295"/>
                    <a:pt x="3761" y="9106"/>
                  </a:cubicBezTo>
                  <a:cubicBezTo>
                    <a:pt x="3765" y="9097"/>
                    <a:pt x="3776" y="9093"/>
                    <a:pt x="3793" y="9093"/>
                  </a:cubicBezTo>
                  <a:cubicBezTo>
                    <a:pt x="4029" y="9093"/>
                    <a:pt x="5457" y="9887"/>
                    <a:pt x="6775" y="10743"/>
                  </a:cubicBezTo>
                  <a:cubicBezTo>
                    <a:pt x="7000" y="10887"/>
                    <a:pt x="7189" y="11013"/>
                    <a:pt x="7342" y="11121"/>
                  </a:cubicBezTo>
                  <a:cubicBezTo>
                    <a:pt x="6640" y="8521"/>
                    <a:pt x="6055" y="5885"/>
                    <a:pt x="5435" y="3257"/>
                  </a:cubicBezTo>
                  <a:cubicBezTo>
                    <a:pt x="5309" y="2772"/>
                    <a:pt x="5219" y="2385"/>
                    <a:pt x="5165" y="2124"/>
                  </a:cubicBezTo>
                  <a:cubicBezTo>
                    <a:pt x="4994" y="1413"/>
                    <a:pt x="4823" y="711"/>
                    <a:pt x="46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2"/>
            <p:cNvSpPr/>
            <p:nvPr/>
          </p:nvSpPr>
          <p:spPr>
            <a:xfrm rot="422334">
              <a:off x="5810015" y="2845081"/>
              <a:ext cx="246102" cy="591668"/>
            </a:xfrm>
            <a:custGeom>
              <a:avLst/>
              <a:gdLst/>
              <a:ahLst/>
              <a:cxnLst/>
              <a:rect l="l" t="t" r="r" b="b"/>
              <a:pathLst>
                <a:path w="11149" h="26804" extrusionOk="0">
                  <a:moveTo>
                    <a:pt x="5102" y="0"/>
                  </a:moveTo>
                  <a:cubicBezTo>
                    <a:pt x="5003" y="36"/>
                    <a:pt x="4904" y="72"/>
                    <a:pt x="4805" y="126"/>
                  </a:cubicBezTo>
                  <a:cubicBezTo>
                    <a:pt x="4482" y="279"/>
                    <a:pt x="4194" y="504"/>
                    <a:pt x="3978" y="792"/>
                  </a:cubicBezTo>
                  <a:cubicBezTo>
                    <a:pt x="3519" y="1377"/>
                    <a:pt x="3213" y="2331"/>
                    <a:pt x="3078" y="3842"/>
                  </a:cubicBezTo>
                  <a:cubicBezTo>
                    <a:pt x="2997" y="4706"/>
                    <a:pt x="2889" y="5246"/>
                    <a:pt x="2727" y="5651"/>
                  </a:cubicBezTo>
                  <a:cubicBezTo>
                    <a:pt x="2583" y="5984"/>
                    <a:pt x="2367" y="6290"/>
                    <a:pt x="2097" y="6532"/>
                  </a:cubicBezTo>
                  <a:cubicBezTo>
                    <a:pt x="1503" y="7108"/>
                    <a:pt x="1017" y="7792"/>
                    <a:pt x="676" y="8548"/>
                  </a:cubicBezTo>
                  <a:cubicBezTo>
                    <a:pt x="352" y="9196"/>
                    <a:pt x="235" y="9727"/>
                    <a:pt x="235" y="10176"/>
                  </a:cubicBezTo>
                  <a:cubicBezTo>
                    <a:pt x="235" y="10770"/>
                    <a:pt x="424" y="11265"/>
                    <a:pt x="631" y="11796"/>
                  </a:cubicBezTo>
                  <a:cubicBezTo>
                    <a:pt x="838" y="12327"/>
                    <a:pt x="1053" y="12894"/>
                    <a:pt x="1053" y="13586"/>
                  </a:cubicBezTo>
                  <a:cubicBezTo>
                    <a:pt x="1053" y="13937"/>
                    <a:pt x="999" y="14279"/>
                    <a:pt x="892" y="14612"/>
                  </a:cubicBezTo>
                  <a:cubicBezTo>
                    <a:pt x="658" y="15386"/>
                    <a:pt x="433" y="15980"/>
                    <a:pt x="271" y="16547"/>
                  </a:cubicBezTo>
                  <a:cubicBezTo>
                    <a:pt x="91" y="17140"/>
                    <a:pt x="1" y="17752"/>
                    <a:pt x="1" y="18373"/>
                  </a:cubicBezTo>
                  <a:cubicBezTo>
                    <a:pt x="1" y="19228"/>
                    <a:pt x="154" y="20326"/>
                    <a:pt x="559" y="21945"/>
                  </a:cubicBezTo>
                  <a:cubicBezTo>
                    <a:pt x="712" y="22530"/>
                    <a:pt x="901" y="23106"/>
                    <a:pt x="1143" y="23655"/>
                  </a:cubicBezTo>
                  <a:cubicBezTo>
                    <a:pt x="1305" y="23969"/>
                    <a:pt x="1485" y="24293"/>
                    <a:pt x="1692" y="24635"/>
                  </a:cubicBezTo>
                  <a:cubicBezTo>
                    <a:pt x="2187" y="25427"/>
                    <a:pt x="2772" y="26156"/>
                    <a:pt x="3438" y="26804"/>
                  </a:cubicBezTo>
                  <a:cubicBezTo>
                    <a:pt x="3456" y="26741"/>
                    <a:pt x="3474" y="26678"/>
                    <a:pt x="3492" y="26606"/>
                  </a:cubicBezTo>
                  <a:cubicBezTo>
                    <a:pt x="3942" y="25211"/>
                    <a:pt x="4715" y="24158"/>
                    <a:pt x="5642" y="23466"/>
                  </a:cubicBezTo>
                  <a:cubicBezTo>
                    <a:pt x="6555" y="22774"/>
                    <a:pt x="7649" y="22420"/>
                    <a:pt x="8749" y="22420"/>
                  </a:cubicBezTo>
                  <a:cubicBezTo>
                    <a:pt x="9569" y="22420"/>
                    <a:pt x="10392" y="22616"/>
                    <a:pt x="11149" y="23016"/>
                  </a:cubicBezTo>
                  <a:cubicBezTo>
                    <a:pt x="11005" y="22530"/>
                    <a:pt x="10861" y="22017"/>
                    <a:pt x="10699" y="21450"/>
                  </a:cubicBezTo>
                  <a:cubicBezTo>
                    <a:pt x="10600" y="21477"/>
                    <a:pt x="10501" y="21486"/>
                    <a:pt x="10411" y="21486"/>
                  </a:cubicBezTo>
                  <a:cubicBezTo>
                    <a:pt x="10371" y="21487"/>
                    <a:pt x="10326" y="21488"/>
                    <a:pt x="10277" y="21488"/>
                  </a:cubicBezTo>
                  <a:cubicBezTo>
                    <a:pt x="9875" y="21488"/>
                    <a:pt x="9165" y="21444"/>
                    <a:pt x="7955" y="21171"/>
                  </a:cubicBezTo>
                  <a:cubicBezTo>
                    <a:pt x="7280" y="21009"/>
                    <a:pt x="6623" y="20793"/>
                    <a:pt x="5984" y="20541"/>
                  </a:cubicBezTo>
                  <a:cubicBezTo>
                    <a:pt x="5417" y="20308"/>
                    <a:pt x="4877" y="20029"/>
                    <a:pt x="4374" y="19687"/>
                  </a:cubicBezTo>
                  <a:cubicBezTo>
                    <a:pt x="3474" y="19084"/>
                    <a:pt x="3033" y="18481"/>
                    <a:pt x="3096" y="18409"/>
                  </a:cubicBezTo>
                  <a:cubicBezTo>
                    <a:pt x="3100" y="18405"/>
                    <a:pt x="3107" y="18402"/>
                    <a:pt x="3115" y="18402"/>
                  </a:cubicBezTo>
                  <a:cubicBezTo>
                    <a:pt x="3139" y="18402"/>
                    <a:pt x="3179" y="18423"/>
                    <a:pt x="3240" y="18463"/>
                  </a:cubicBezTo>
                  <a:cubicBezTo>
                    <a:pt x="3663" y="18778"/>
                    <a:pt x="4113" y="19075"/>
                    <a:pt x="4571" y="19345"/>
                  </a:cubicBezTo>
                  <a:cubicBezTo>
                    <a:pt x="5075" y="19624"/>
                    <a:pt x="5615" y="19876"/>
                    <a:pt x="6164" y="20074"/>
                  </a:cubicBezTo>
                  <a:cubicBezTo>
                    <a:pt x="6785" y="20308"/>
                    <a:pt x="7424" y="20496"/>
                    <a:pt x="8071" y="20649"/>
                  </a:cubicBezTo>
                  <a:cubicBezTo>
                    <a:pt x="8989" y="20865"/>
                    <a:pt x="9601" y="20964"/>
                    <a:pt x="10006" y="21036"/>
                  </a:cubicBezTo>
                  <a:cubicBezTo>
                    <a:pt x="10186" y="21063"/>
                    <a:pt x="10330" y="21090"/>
                    <a:pt x="10438" y="21117"/>
                  </a:cubicBezTo>
                  <a:cubicBezTo>
                    <a:pt x="10492" y="21135"/>
                    <a:pt x="10546" y="21144"/>
                    <a:pt x="10609" y="21162"/>
                  </a:cubicBezTo>
                  <a:cubicBezTo>
                    <a:pt x="10492" y="20775"/>
                    <a:pt x="10384" y="20379"/>
                    <a:pt x="10267" y="19957"/>
                  </a:cubicBezTo>
                  <a:cubicBezTo>
                    <a:pt x="9952" y="18823"/>
                    <a:pt x="9655" y="17698"/>
                    <a:pt x="9367" y="16574"/>
                  </a:cubicBezTo>
                  <a:cubicBezTo>
                    <a:pt x="9353" y="16577"/>
                    <a:pt x="9339" y="16579"/>
                    <a:pt x="9325" y="16579"/>
                  </a:cubicBezTo>
                  <a:cubicBezTo>
                    <a:pt x="9241" y="16579"/>
                    <a:pt x="9167" y="16514"/>
                    <a:pt x="9151" y="16430"/>
                  </a:cubicBezTo>
                  <a:cubicBezTo>
                    <a:pt x="9088" y="16178"/>
                    <a:pt x="9025" y="15926"/>
                    <a:pt x="8962" y="15674"/>
                  </a:cubicBezTo>
                  <a:cubicBezTo>
                    <a:pt x="8926" y="15674"/>
                    <a:pt x="8881" y="15674"/>
                    <a:pt x="8827" y="15656"/>
                  </a:cubicBezTo>
                  <a:cubicBezTo>
                    <a:pt x="8494" y="15611"/>
                    <a:pt x="7856" y="15476"/>
                    <a:pt x="6677" y="15008"/>
                  </a:cubicBezTo>
                  <a:cubicBezTo>
                    <a:pt x="5489" y="14540"/>
                    <a:pt x="4356" y="13901"/>
                    <a:pt x="3618" y="13254"/>
                  </a:cubicBezTo>
                  <a:cubicBezTo>
                    <a:pt x="2880" y="12597"/>
                    <a:pt x="2556" y="11994"/>
                    <a:pt x="2628" y="11931"/>
                  </a:cubicBezTo>
                  <a:cubicBezTo>
                    <a:pt x="2630" y="11930"/>
                    <a:pt x="2633" y="11929"/>
                    <a:pt x="2636" y="11929"/>
                  </a:cubicBezTo>
                  <a:cubicBezTo>
                    <a:pt x="2658" y="11929"/>
                    <a:pt x="2699" y="11956"/>
                    <a:pt x="2754" y="12003"/>
                  </a:cubicBezTo>
                  <a:cubicBezTo>
                    <a:pt x="3105" y="12336"/>
                    <a:pt x="3465" y="12642"/>
                    <a:pt x="3852" y="12921"/>
                  </a:cubicBezTo>
                  <a:cubicBezTo>
                    <a:pt x="4607" y="13478"/>
                    <a:pt x="5732" y="14045"/>
                    <a:pt x="6875" y="14513"/>
                  </a:cubicBezTo>
                  <a:cubicBezTo>
                    <a:pt x="7460" y="14747"/>
                    <a:pt x="7910" y="14909"/>
                    <a:pt x="8242" y="15035"/>
                  </a:cubicBezTo>
                  <a:cubicBezTo>
                    <a:pt x="8521" y="15134"/>
                    <a:pt x="8719" y="15206"/>
                    <a:pt x="8863" y="15269"/>
                  </a:cubicBezTo>
                  <a:cubicBezTo>
                    <a:pt x="8359" y="13200"/>
                    <a:pt x="7829" y="11139"/>
                    <a:pt x="7289" y="9079"/>
                  </a:cubicBezTo>
                  <a:cubicBezTo>
                    <a:pt x="6983" y="8989"/>
                    <a:pt x="6695" y="8863"/>
                    <a:pt x="6416" y="8701"/>
                  </a:cubicBezTo>
                  <a:cubicBezTo>
                    <a:pt x="5894" y="8422"/>
                    <a:pt x="5408" y="8080"/>
                    <a:pt x="4967" y="7675"/>
                  </a:cubicBezTo>
                  <a:cubicBezTo>
                    <a:pt x="4607" y="7342"/>
                    <a:pt x="4428" y="7054"/>
                    <a:pt x="4490" y="6973"/>
                  </a:cubicBezTo>
                  <a:cubicBezTo>
                    <a:pt x="4497" y="6967"/>
                    <a:pt x="4507" y="6964"/>
                    <a:pt x="4519" y="6964"/>
                  </a:cubicBezTo>
                  <a:cubicBezTo>
                    <a:pt x="4611" y="6964"/>
                    <a:pt x="4862" y="7131"/>
                    <a:pt x="5210" y="7360"/>
                  </a:cubicBezTo>
                  <a:cubicBezTo>
                    <a:pt x="5606" y="7612"/>
                    <a:pt x="6137" y="7945"/>
                    <a:pt x="6677" y="8233"/>
                  </a:cubicBezTo>
                  <a:lnTo>
                    <a:pt x="7127" y="8485"/>
                  </a:lnTo>
                  <a:cubicBezTo>
                    <a:pt x="6398" y="5669"/>
                    <a:pt x="5687" y="2853"/>
                    <a:pt x="51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2"/>
            <p:cNvSpPr/>
            <p:nvPr/>
          </p:nvSpPr>
          <p:spPr>
            <a:xfrm rot="422334">
              <a:off x="6301373" y="3104126"/>
              <a:ext cx="145997" cy="76089"/>
            </a:xfrm>
            <a:custGeom>
              <a:avLst/>
              <a:gdLst/>
              <a:ahLst/>
              <a:cxnLst/>
              <a:rect l="l" t="t" r="r" b="b"/>
              <a:pathLst>
                <a:path w="6614" h="3447" extrusionOk="0">
                  <a:moveTo>
                    <a:pt x="216" y="1"/>
                  </a:moveTo>
                  <a:lnTo>
                    <a:pt x="180" y="46"/>
                  </a:lnTo>
                  <a:cubicBezTo>
                    <a:pt x="135" y="136"/>
                    <a:pt x="108" y="235"/>
                    <a:pt x="90" y="334"/>
                  </a:cubicBezTo>
                  <a:cubicBezTo>
                    <a:pt x="27" y="666"/>
                    <a:pt x="0" y="1008"/>
                    <a:pt x="0" y="1350"/>
                  </a:cubicBezTo>
                  <a:cubicBezTo>
                    <a:pt x="0" y="2052"/>
                    <a:pt x="99" y="2835"/>
                    <a:pt x="243" y="3231"/>
                  </a:cubicBezTo>
                  <a:cubicBezTo>
                    <a:pt x="261" y="3312"/>
                    <a:pt x="297" y="3375"/>
                    <a:pt x="342" y="3447"/>
                  </a:cubicBezTo>
                  <a:cubicBezTo>
                    <a:pt x="441" y="3438"/>
                    <a:pt x="540" y="3420"/>
                    <a:pt x="639" y="3393"/>
                  </a:cubicBezTo>
                  <a:cubicBezTo>
                    <a:pt x="792" y="3366"/>
                    <a:pt x="999" y="3312"/>
                    <a:pt x="1224" y="3249"/>
                  </a:cubicBezTo>
                  <a:cubicBezTo>
                    <a:pt x="1683" y="3123"/>
                    <a:pt x="2259" y="2943"/>
                    <a:pt x="2871" y="2745"/>
                  </a:cubicBezTo>
                  <a:cubicBezTo>
                    <a:pt x="4094" y="2358"/>
                    <a:pt x="5471" y="1881"/>
                    <a:pt x="6380" y="1566"/>
                  </a:cubicBezTo>
                  <a:lnTo>
                    <a:pt x="6614" y="1485"/>
                  </a:lnTo>
                  <a:cubicBezTo>
                    <a:pt x="6146" y="1359"/>
                    <a:pt x="5516" y="1188"/>
                    <a:pt x="4832" y="1008"/>
                  </a:cubicBezTo>
                  <a:cubicBezTo>
                    <a:pt x="3437" y="639"/>
                    <a:pt x="1800" y="226"/>
                    <a:pt x="855" y="64"/>
                  </a:cubicBezTo>
                  <a:cubicBezTo>
                    <a:pt x="657" y="28"/>
                    <a:pt x="459" y="1"/>
                    <a:pt x="2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2"/>
            <p:cNvSpPr/>
            <p:nvPr/>
          </p:nvSpPr>
          <p:spPr>
            <a:xfrm rot="422334">
              <a:off x="5858429" y="3356183"/>
              <a:ext cx="191888" cy="166062"/>
            </a:xfrm>
            <a:custGeom>
              <a:avLst/>
              <a:gdLst/>
              <a:ahLst/>
              <a:cxnLst/>
              <a:rect l="l" t="t" r="r" b="b"/>
              <a:pathLst>
                <a:path w="8693" h="7523" extrusionOk="0">
                  <a:moveTo>
                    <a:pt x="4706" y="1080"/>
                  </a:moveTo>
                  <a:cubicBezTo>
                    <a:pt x="4778" y="1080"/>
                    <a:pt x="4850" y="1089"/>
                    <a:pt x="4922" y="1116"/>
                  </a:cubicBezTo>
                  <a:cubicBezTo>
                    <a:pt x="5012" y="1143"/>
                    <a:pt x="5075" y="1206"/>
                    <a:pt x="5120" y="1287"/>
                  </a:cubicBezTo>
                  <a:cubicBezTo>
                    <a:pt x="5147" y="1341"/>
                    <a:pt x="5156" y="1404"/>
                    <a:pt x="5156" y="1467"/>
                  </a:cubicBezTo>
                  <a:cubicBezTo>
                    <a:pt x="5156" y="1584"/>
                    <a:pt x="5111" y="1701"/>
                    <a:pt x="5039" y="1791"/>
                  </a:cubicBezTo>
                  <a:cubicBezTo>
                    <a:pt x="4967" y="1881"/>
                    <a:pt x="4877" y="1962"/>
                    <a:pt x="4778" y="2025"/>
                  </a:cubicBezTo>
                  <a:cubicBezTo>
                    <a:pt x="4589" y="2160"/>
                    <a:pt x="4364" y="2241"/>
                    <a:pt x="4131" y="2250"/>
                  </a:cubicBezTo>
                  <a:cubicBezTo>
                    <a:pt x="4041" y="2250"/>
                    <a:pt x="3951" y="2232"/>
                    <a:pt x="3870" y="2187"/>
                  </a:cubicBezTo>
                  <a:cubicBezTo>
                    <a:pt x="3780" y="2142"/>
                    <a:pt x="3708" y="2061"/>
                    <a:pt x="3672" y="1962"/>
                  </a:cubicBezTo>
                  <a:cubicBezTo>
                    <a:pt x="3654" y="1917"/>
                    <a:pt x="3645" y="1863"/>
                    <a:pt x="3645" y="1809"/>
                  </a:cubicBezTo>
                  <a:cubicBezTo>
                    <a:pt x="3654" y="1683"/>
                    <a:pt x="3699" y="1566"/>
                    <a:pt x="3789" y="1476"/>
                  </a:cubicBezTo>
                  <a:cubicBezTo>
                    <a:pt x="3861" y="1386"/>
                    <a:pt x="3960" y="1314"/>
                    <a:pt x="4059" y="1260"/>
                  </a:cubicBezTo>
                  <a:cubicBezTo>
                    <a:pt x="4256" y="1143"/>
                    <a:pt x="4481" y="1089"/>
                    <a:pt x="4706" y="1080"/>
                  </a:cubicBezTo>
                  <a:close/>
                  <a:moveTo>
                    <a:pt x="2961" y="1872"/>
                  </a:moveTo>
                  <a:cubicBezTo>
                    <a:pt x="3177" y="1881"/>
                    <a:pt x="3384" y="1971"/>
                    <a:pt x="3528" y="2133"/>
                  </a:cubicBezTo>
                  <a:cubicBezTo>
                    <a:pt x="3636" y="2241"/>
                    <a:pt x="3699" y="2385"/>
                    <a:pt x="3699" y="2538"/>
                  </a:cubicBezTo>
                  <a:cubicBezTo>
                    <a:pt x="3690" y="2835"/>
                    <a:pt x="3537" y="3078"/>
                    <a:pt x="3348" y="3312"/>
                  </a:cubicBezTo>
                  <a:cubicBezTo>
                    <a:pt x="3159" y="3537"/>
                    <a:pt x="2934" y="3726"/>
                    <a:pt x="2682" y="3879"/>
                  </a:cubicBezTo>
                  <a:cubicBezTo>
                    <a:pt x="2547" y="3960"/>
                    <a:pt x="2385" y="4014"/>
                    <a:pt x="2223" y="4032"/>
                  </a:cubicBezTo>
                  <a:cubicBezTo>
                    <a:pt x="2187" y="4032"/>
                    <a:pt x="2151" y="4023"/>
                    <a:pt x="2115" y="4014"/>
                  </a:cubicBezTo>
                  <a:cubicBezTo>
                    <a:pt x="1989" y="3987"/>
                    <a:pt x="1881" y="3906"/>
                    <a:pt x="1800" y="3807"/>
                  </a:cubicBezTo>
                  <a:cubicBezTo>
                    <a:pt x="1728" y="3699"/>
                    <a:pt x="1692" y="3564"/>
                    <a:pt x="1692" y="3438"/>
                  </a:cubicBezTo>
                  <a:cubicBezTo>
                    <a:pt x="1692" y="3105"/>
                    <a:pt x="1872" y="2736"/>
                    <a:pt x="2232" y="2313"/>
                  </a:cubicBezTo>
                  <a:cubicBezTo>
                    <a:pt x="2313" y="2214"/>
                    <a:pt x="2394" y="2133"/>
                    <a:pt x="2484" y="2052"/>
                  </a:cubicBezTo>
                  <a:cubicBezTo>
                    <a:pt x="2619" y="1935"/>
                    <a:pt x="2781" y="1872"/>
                    <a:pt x="2961" y="1872"/>
                  </a:cubicBezTo>
                  <a:close/>
                  <a:moveTo>
                    <a:pt x="4904" y="1"/>
                  </a:moveTo>
                  <a:cubicBezTo>
                    <a:pt x="3897" y="1"/>
                    <a:pt x="2907" y="325"/>
                    <a:pt x="2106" y="936"/>
                  </a:cubicBezTo>
                  <a:cubicBezTo>
                    <a:pt x="1260" y="1566"/>
                    <a:pt x="550" y="2520"/>
                    <a:pt x="136" y="3825"/>
                  </a:cubicBezTo>
                  <a:cubicBezTo>
                    <a:pt x="82" y="3978"/>
                    <a:pt x="46" y="4122"/>
                    <a:pt x="1" y="4266"/>
                  </a:cubicBezTo>
                  <a:cubicBezTo>
                    <a:pt x="1260" y="5399"/>
                    <a:pt x="2925" y="6452"/>
                    <a:pt x="5174" y="7181"/>
                  </a:cubicBezTo>
                  <a:cubicBezTo>
                    <a:pt x="5516" y="7298"/>
                    <a:pt x="5876" y="7406"/>
                    <a:pt x="6227" y="7523"/>
                  </a:cubicBezTo>
                  <a:cubicBezTo>
                    <a:pt x="6857" y="5714"/>
                    <a:pt x="7613" y="3960"/>
                    <a:pt x="8494" y="2268"/>
                  </a:cubicBezTo>
                  <a:cubicBezTo>
                    <a:pt x="8557" y="2142"/>
                    <a:pt x="8629" y="2025"/>
                    <a:pt x="8692" y="1899"/>
                  </a:cubicBezTo>
                  <a:cubicBezTo>
                    <a:pt x="8602" y="1782"/>
                    <a:pt x="8512" y="1665"/>
                    <a:pt x="8413" y="1557"/>
                  </a:cubicBezTo>
                  <a:cubicBezTo>
                    <a:pt x="7514" y="568"/>
                    <a:pt x="6236" y="1"/>
                    <a:pt x="490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62000">
                  <a:schemeClr val="accent6"/>
                </a:gs>
                <a:gs pos="100000">
                  <a:schemeClr val="accent6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2"/>
            <p:cNvSpPr/>
            <p:nvPr/>
          </p:nvSpPr>
          <p:spPr>
            <a:xfrm rot="422334">
              <a:off x="6642178" y="3714460"/>
              <a:ext cx="157916" cy="36025"/>
            </a:xfrm>
            <a:custGeom>
              <a:avLst/>
              <a:gdLst/>
              <a:ahLst/>
              <a:cxnLst/>
              <a:rect l="l" t="t" r="r" b="b"/>
              <a:pathLst>
                <a:path w="7154" h="1632" extrusionOk="0">
                  <a:moveTo>
                    <a:pt x="5837" y="0"/>
                  </a:moveTo>
                  <a:cubicBezTo>
                    <a:pt x="4974" y="0"/>
                    <a:pt x="4106" y="118"/>
                    <a:pt x="3392" y="228"/>
                  </a:cubicBezTo>
                  <a:cubicBezTo>
                    <a:pt x="2222" y="408"/>
                    <a:pt x="1089" y="741"/>
                    <a:pt x="0" y="1218"/>
                  </a:cubicBezTo>
                  <a:cubicBezTo>
                    <a:pt x="2079" y="1371"/>
                    <a:pt x="4490" y="1515"/>
                    <a:pt x="7117" y="1632"/>
                  </a:cubicBezTo>
                  <a:cubicBezTo>
                    <a:pt x="7144" y="1452"/>
                    <a:pt x="7153" y="1272"/>
                    <a:pt x="7153" y="1083"/>
                  </a:cubicBezTo>
                  <a:cubicBezTo>
                    <a:pt x="7153" y="750"/>
                    <a:pt x="7108" y="426"/>
                    <a:pt x="7045" y="93"/>
                  </a:cubicBezTo>
                  <a:cubicBezTo>
                    <a:pt x="6655" y="27"/>
                    <a:pt x="6246" y="0"/>
                    <a:pt x="5837" y="0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2"/>
            <p:cNvSpPr/>
            <p:nvPr/>
          </p:nvSpPr>
          <p:spPr>
            <a:xfrm rot="422334">
              <a:off x="5923604" y="3423443"/>
              <a:ext cx="111252" cy="102114"/>
            </a:xfrm>
            <a:custGeom>
              <a:avLst/>
              <a:gdLst/>
              <a:ahLst/>
              <a:cxnLst/>
              <a:rect l="l" t="t" r="r" b="b"/>
              <a:pathLst>
                <a:path w="5040" h="4626" extrusionOk="0">
                  <a:moveTo>
                    <a:pt x="5039" y="1"/>
                  </a:moveTo>
                  <a:lnTo>
                    <a:pt x="5039" y="1"/>
                  </a:lnTo>
                  <a:cubicBezTo>
                    <a:pt x="4428" y="190"/>
                    <a:pt x="3825" y="424"/>
                    <a:pt x="3258" y="712"/>
                  </a:cubicBezTo>
                  <a:cubicBezTo>
                    <a:pt x="2097" y="1315"/>
                    <a:pt x="730" y="2250"/>
                    <a:pt x="1" y="3465"/>
                  </a:cubicBezTo>
                  <a:cubicBezTo>
                    <a:pt x="658" y="3780"/>
                    <a:pt x="1332" y="4059"/>
                    <a:pt x="2034" y="4284"/>
                  </a:cubicBezTo>
                  <a:cubicBezTo>
                    <a:pt x="2376" y="4401"/>
                    <a:pt x="2736" y="4509"/>
                    <a:pt x="3087" y="4626"/>
                  </a:cubicBezTo>
                  <a:cubicBezTo>
                    <a:pt x="3645" y="3042"/>
                    <a:pt x="4293" y="1503"/>
                    <a:pt x="5039" y="1"/>
                  </a:cubicBezTo>
                  <a:close/>
                </a:path>
              </a:pathLst>
            </a:custGeom>
            <a:solidFill>
              <a:srgbClr val="000000">
                <a:alpha val="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2"/>
            <p:cNvSpPr/>
            <p:nvPr/>
          </p:nvSpPr>
          <p:spPr>
            <a:xfrm rot="422334">
              <a:off x="6175585" y="2815777"/>
              <a:ext cx="222659" cy="445495"/>
            </a:xfrm>
            <a:custGeom>
              <a:avLst/>
              <a:gdLst/>
              <a:ahLst/>
              <a:cxnLst/>
              <a:rect l="l" t="t" r="r" b="b"/>
              <a:pathLst>
                <a:path w="10087" h="20182" extrusionOk="0">
                  <a:moveTo>
                    <a:pt x="8386" y="0"/>
                  </a:moveTo>
                  <a:lnTo>
                    <a:pt x="8197" y="99"/>
                  </a:lnTo>
                  <a:cubicBezTo>
                    <a:pt x="7945" y="234"/>
                    <a:pt x="7594" y="432"/>
                    <a:pt x="7162" y="720"/>
                  </a:cubicBezTo>
                  <a:cubicBezTo>
                    <a:pt x="3554" y="3140"/>
                    <a:pt x="990" y="6838"/>
                    <a:pt x="0" y="11067"/>
                  </a:cubicBezTo>
                  <a:cubicBezTo>
                    <a:pt x="189" y="11688"/>
                    <a:pt x="279" y="12327"/>
                    <a:pt x="270" y="12966"/>
                  </a:cubicBezTo>
                  <a:cubicBezTo>
                    <a:pt x="270" y="13325"/>
                    <a:pt x="252" y="13667"/>
                    <a:pt x="252" y="13973"/>
                  </a:cubicBezTo>
                  <a:cubicBezTo>
                    <a:pt x="252" y="14441"/>
                    <a:pt x="288" y="14855"/>
                    <a:pt x="477" y="15260"/>
                  </a:cubicBezTo>
                  <a:cubicBezTo>
                    <a:pt x="657" y="15674"/>
                    <a:pt x="990" y="16097"/>
                    <a:pt x="1629" y="16574"/>
                  </a:cubicBezTo>
                  <a:cubicBezTo>
                    <a:pt x="2591" y="17293"/>
                    <a:pt x="3149" y="18310"/>
                    <a:pt x="3455" y="19318"/>
                  </a:cubicBezTo>
                  <a:cubicBezTo>
                    <a:pt x="3545" y="19597"/>
                    <a:pt x="3617" y="19885"/>
                    <a:pt x="3671" y="20181"/>
                  </a:cubicBezTo>
                  <a:cubicBezTo>
                    <a:pt x="3815" y="20100"/>
                    <a:pt x="3959" y="20029"/>
                    <a:pt x="4103" y="19957"/>
                  </a:cubicBezTo>
                  <a:cubicBezTo>
                    <a:pt x="3392" y="18445"/>
                    <a:pt x="3023" y="16798"/>
                    <a:pt x="3032" y="15134"/>
                  </a:cubicBezTo>
                  <a:cubicBezTo>
                    <a:pt x="3050" y="13613"/>
                    <a:pt x="3293" y="12111"/>
                    <a:pt x="3752" y="10671"/>
                  </a:cubicBezTo>
                  <a:cubicBezTo>
                    <a:pt x="5183" y="5957"/>
                    <a:pt x="8224" y="3617"/>
                    <a:pt x="10086" y="2583"/>
                  </a:cubicBezTo>
                  <a:lnTo>
                    <a:pt x="8386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88000">
                  <a:schemeClr val="accent5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2"/>
            <p:cNvSpPr/>
            <p:nvPr/>
          </p:nvSpPr>
          <p:spPr>
            <a:xfrm rot="422334">
              <a:off x="6474252" y="2974464"/>
              <a:ext cx="129706" cy="98140"/>
            </a:xfrm>
            <a:custGeom>
              <a:avLst/>
              <a:gdLst/>
              <a:ahLst/>
              <a:cxnLst/>
              <a:rect l="l" t="t" r="r" b="b"/>
              <a:pathLst>
                <a:path w="5876" h="4446" extrusionOk="0">
                  <a:moveTo>
                    <a:pt x="2664" y="1"/>
                  </a:moveTo>
                  <a:cubicBezTo>
                    <a:pt x="1710" y="10"/>
                    <a:pt x="783" y="298"/>
                    <a:pt x="0" y="828"/>
                  </a:cubicBezTo>
                  <a:lnTo>
                    <a:pt x="2385" y="4445"/>
                  </a:lnTo>
                  <a:cubicBezTo>
                    <a:pt x="2421" y="4418"/>
                    <a:pt x="2430" y="4382"/>
                    <a:pt x="2457" y="4346"/>
                  </a:cubicBezTo>
                  <a:cubicBezTo>
                    <a:pt x="3257" y="3267"/>
                    <a:pt x="4265" y="2412"/>
                    <a:pt x="5876" y="1251"/>
                  </a:cubicBezTo>
                  <a:cubicBezTo>
                    <a:pt x="4994" y="450"/>
                    <a:pt x="3851" y="10"/>
                    <a:pt x="266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62000">
                  <a:schemeClr val="accent6"/>
                </a:gs>
                <a:gs pos="100000">
                  <a:schemeClr val="accent6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2"/>
            <p:cNvSpPr/>
            <p:nvPr/>
          </p:nvSpPr>
          <p:spPr>
            <a:xfrm rot="422334">
              <a:off x="6011600" y="3242911"/>
              <a:ext cx="629017" cy="356537"/>
            </a:xfrm>
            <a:custGeom>
              <a:avLst/>
              <a:gdLst/>
              <a:ahLst/>
              <a:cxnLst/>
              <a:rect l="l" t="t" r="r" b="b"/>
              <a:pathLst>
                <a:path w="28496" h="16152" extrusionOk="0">
                  <a:moveTo>
                    <a:pt x="15930" y="1"/>
                  </a:moveTo>
                  <a:cubicBezTo>
                    <a:pt x="15914" y="1"/>
                    <a:pt x="15897" y="1"/>
                    <a:pt x="15881" y="1"/>
                  </a:cubicBezTo>
                  <a:cubicBezTo>
                    <a:pt x="14136" y="10"/>
                    <a:pt x="12399" y="316"/>
                    <a:pt x="10753" y="919"/>
                  </a:cubicBezTo>
                  <a:cubicBezTo>
                    <a:pt x="7163" y="2205"/>
                    <a:pt x="4445" y="5678"/>
                    <a:pt x="2601" y="9016"/>
                  </a:cubicBezTo>
                  <a:cubicBezTo>
                    <a:pt x="1575" y="10888"/>
                    <a:pt x="703" y="12840"/>
                    <a:pt x="1" y="14847"/>
                  </a:cubicBezTo>
                  <a:cubicBezTo>
                    <a:pt x="406" y="14973"/>
                    <a:pt x="820" y="15089"/>
                    <a:pt x="1233" y="15206"/>
                  </a:cubicBezTo>
                  <a:cubicBezTo>
                    <a:pt x="1827" y="13416"/>
                    <a:pt x="2574" y="11670"/>
                    <a:pt x="3447" y="9997"/>
                  </a:cubicBezTo>
                  <a:cubicBezTo>
                    <a:pt x="5129" y="6830"/>
                    <a:pt x="7676" y="3321"/>
                    <a:pt x="11284" y="2025"/>
                  </a:cubicBezTo>
                  <a:cubicBezTo>
                    <a:pt x="12795" y="1476"/>
                    <a:pt x="14397" y="1197"/>
                    <a:pt x="16007" y="1188"/>
                  </a:cubicBezTo>
                  <a:cubicBezTo>
                    <a:pt x="16024" y="1188"/>
                    <a:pt x="16040" y="1188"/>
                    <a:pt x="16057" y="1188"/>
                  </a:cubicBezTo>
                  <a:cubicBezTo>
                    <a:pt x="18379" y="1188"/>
                    <a:pt x="20655" y="1818"/>
                    <a:pt x="22647" y="3015"/>
                  </a:cubicBezTo>
                  <a:cubicBezTo>
                    <a:pt x="24474" y="4122"/>
                    <a:pt x="25832" y="5588"/>
                    <a:pt x="26507" y="7109"/>
                  </a:cubicBezTo>
                  <a:cubicBezTo>
                    <a:pt x="27344" y="8980"/>
                    <a:pt x="27695" y="11410"/>
                    <a:pt x="27695" y="13884"/>
                  </a:cubicBezTo>
                  <a:cubicBezTo>
                    <a:pt x="27695" y="14640"/>
                    <a:pt x="27659" y="15395"/>
                    <a:pt x="27596" y="16151"/>
                  </a:cubicBezTo>
                  <a:cubicBezTo>
                    <a:pt x="27866" y="15917"/>
                    <a:pt x="28145" y="15701"/>
                    <a:pt x="28442" y="15494"/>
                  </a:cubicBezTo>
                  <a:cubicBezTo>
                    <a:pt x="28478" y="14946"/>
                    <a:pt x="28496" y="14388"/>
                    <a:pt x="28496" y="13839"/>
                  </a:cubicBezTo>
                  <a:cubicBezTo>
                    <a:pt x="28496" y="11086"/>
                    <a:pt x="28100" y="8404"/>
                    <a:pt x="27209" y="6389"/>
                  </a:cubicBezTo>
                  <a:cubicBezTo>
                    <a:pt x="26507" y="4796"/>
                    <a:pt x="25050" y="3186"/>
                    <a:pt x="23079" y="1989"/>
                  </a:cubicBezTo>
                  <a:cubicBezTo>
                    <a:pt x="20916" y="693"/>
                    <a:pt x="18450" y="1"/>
                    <a:pt x="15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2"/>
            <p:cNvSpPr/>
            <p:nvPr/>
          </p:nvSpPr>
          <p:spPr>
            <a:xfrm rot="422334">
              <a:off x="6245125" y="3508073"/>
              <a:ext cx="116793" cy="141825"/>
            </a:xfrm>
            <a:custGeom>
              <a:avLst/>
              <a:gdLst/>
              <a:ahLst/>
              <a:cxnLst/>
              <a:rect l="l" t="t" r="r" b="b"/>
              <a:pathLst>
                <a:path w="5291" h="6425" extrusionOk="0">
                  <a:moveTo>
                    <a:pt x="3914" y="0"/>
                  </a:moveTo>
                  <a:cubicBezTo>
                    <a:pt x="3285" y="0"/>
                    <a:pt x="2709" y="333"/>
                    <a:pt x="2196" y="918"/>
                  </a:cubicBezTo>
                  <a:cubicBezTo>
                    <a:pt x="1674" y="1494"/>
                    <a:pt x="1233" y="2277"/>
                    <a:pt x="864" y="3104"/>
                  </a:cubicBezTo>
                  <a:cubicBezTo>
                    <a:pt x="522" y="3905"/>
                    <a:pt x="234" y="4742"/>
                    <a:pt x="0" y="5588"/>
                  </a:cubicBezTo>
                  <a:cubicBezTo>
                    <a:pt x="1485" y="5885"/>
                    <a:pt x="2988" y="6164"/>
                    <a:pt x="4499" y="6425"/>
                  </a:cubicBezTo>
                  <a:cubicBezTo>
                    <a:pt x="4553" y="6236"/>
                    <a:pt x="4607" y="6038"/>
                    <a:pt x="4670" y="5822"/>
                  </a:cubicBezTo>
                  <a:cubicBezTo>
                    <a:pt x="4976" y="4706"/>
                    <a:pt x="5282" y="3293"/>
                    <a:pt x="5282" y="2142"/>
                  </a:cubicBezTo>
                  <a:cubicBezTo>
                    <a:pt x="5291" y="1728"/>
                    <a:pt x="5237" y="1314"/>
                    <a:pt x="5120" y="909"/>
                  </a:cubicBezTo>
                  <a:cubicBezTo>
                    <a:pt x="5039" y="612"/>
                    <a:pt x="4859" y="360"/>
                    <a:pt x="4616" y="180"/>
                  </a:cubicBezTo>
                  <a:cubicBezTo>
                    <a:pt x="4436" y="72"/>
                    <a:pt x="4229" y="9"/>
                    <a:pt x="4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2"/>
            <p:cNvSpPr/>
            <p:nvPr/>
          </p:nvSpPr>
          <p:spPr>
            <a:xfrm rot="422334">
              <a:off x="6246537" y="2902388"/>
              <a:ext cx="403577" cy="404791"/>
            </a:xfrm>
            <a:custGeom>
              <a:avLst/>
              <a:gdLst/>
              <a:ahLst/>
              <a:cxnLst/>
              <a:rect l="l" t="t" r="r" b="b"/>
              <a:pathLst>
                <a:path w="18283" h="18338" extrusionOk="0">
                  <a:moveTo>
                    <a:pt x="6181" y="2925"/>
                  </a:moveTo>
                  <a:cubicBezTo>
                    <a:pt x="6298" y="2934"/>
                    <a:pt x="6406" y="2970"/>
                    <a:pt x="6505" y="3024"/>
                  </a:cubicBezTo>
                  <a:cubicBezTo>
                    <a:pt x="6604" y="3087"/>
                    <a:pt x="6694" y="3158"/>
                    <a:pt x="6784" y="3239"/>
                  </a:cubicBezTo>
                  <a:cubicBezTo>
                    <a:pt x="6991" y="3446"/>
                    <a:pt x="7189" y="3671"/>
                    <a:pt x="7369" y="3914"/>
                  </a:cubicBezTo>
                  <a:cubicBezTo>
                    <a:pt x="7837" y="4544"/>
                    <a:pt x="8269" y="5201"/>
                    <a:pt x="8665" y="5876"/>
                  </a:cubicBezTo>
                  <a:cubicBezTo>
                    <a:pt x="9520" y="7288"/>
                    <a:pt x="10257" y="8701"/>
                    <a:pt x="10266" y="8701"/>
                  </a:cubicBezTo>
                  <a:cubicBezTo>
                    <a:pt x="10352" y="8881"/>
                    <a:pt x="10221" y="9075"/>
                    <a:pt x="10043" y="9075"/>
                  </a:cubicBezTo>
                  <a:cubicBezTo>
                    <a:pt x="10016" y="9075"/>
                    <a:pt x="9988" y="9070"/>
                    <a:pt x="9960" y="9061"/>
                  </a:cubicBezTo>
                  <a:cubicBezTo>
                    <a:pt x="9960" y="9061"/>
                    <a:pt x="8899" y="8710"/>
                    <a:pt x="7666" y="8278"/>
                  </a:cubicBezTo>
                  <a:cubicBezTo>
                    <a:pt x="6424" y="7837"/>
                    <a:pt x="5012" y="7306"/>
                    <a:pt x="4256" y="6937"/>
                  </a:cubicBezTo>
                  <a:cubicBezTo>
                    <a:pt x="4076" y="6856"/>
                    <a:pt x="3914" y="6757"/>
                    <a:pt x="3761" y="6640"/>
                  </a:cubicBezTo>
                  <a:cubicBezTo>
                    <a:pt x="3689" y="6578"/>
                    <a:pt x="3635" y="6497"/>
                    <a:pt x="3599" y="6407"/>
                  </a:cubicBezTo>
                  <a:cubicBezTo>
                    <a:pt x="3572" y="6317"/>
                    <a:pt x="3554" y="6227"/>
                    <a:pt x="3554" y="6137"/>
                  </a:cubicBezTo>
                  <a:cubicBezTo>
                    <a:pt x="3572" y="5858"/>
                    <a:pt x="3653" y="5579"/>
                    <a:pt x="3779" y="5327"/>
                  </a:cubicBezTo>
                  <a:cubicBezTo>
                    <a:pt x="3932" y="5012"/>
                    <a:pt x="4112" y="4724"/>
                    <a:pt x="4310" y="4445"/>
                  </a:cubicBezTo>
                  <a:cubicBezTo>
                    <a:pt x="4742" y="3860"/>
                    <a:pt x="5255" y="3320"/>
                    <a:pt x="5732" y="3069"/>
                  </a:cubicBezTo>
                  <a:cubicBezTo>
                    <a:pt x="5858" y="2997"/>
                    <a:pt x="6002" y="2943"/>
                    <a:pt x="6145" y="2925"/>
                  </a:cubicBezTo>
                  <a:close/>
                  <a:moveTo>
                    <a:pt x="2987" y="9016"/>
                  </a:moveTo>
                  <a:cubicBezTo>
                    <a:pt x="3212" y="9025"/>
                    <a:pt x="3437" y="9052"/>
                    <a:pt x="3662" y="9097"/>
                  </a:cubicBezTo>
                  <a:cubicBezTo>
                    <a:pt x="3941" y="9142"/>
                    <a:pt x="4274" y="9205"/>
                    <a:pt x="4643" y="9295"/>
                  </a:cubicBezTo>
                  <a:cubicBezTo>
                    <a:pt x="5372" y="9457"/>
                    <a:pt x="6235" y="9664"/>
                    <a:pt x="7072" y="9880"/>
                  </a:cubicBezTo>
                  <a:cubicBezTo>
                    <a:pt x="8728" y="10311"/>
                    <a:pt x="10239" y="10743"/>
                    <a:pt x="10248" y="10743"/>
                  </a:cubicBezTo>
                  <a:cubicBezTo>
                    <a:pt x="10347" y="10770"/>
                    <a:pt x="10428" y="10869"/>
                    <a:pt x="10428" y="10986"/>
                  </a:cubicBezTo>
                  <a:cubicBezTo>
                    <a:pt x="10428" y="11094"/>
                    <a:pt x="10365" y="11193"/>
                    <a:pt x="10257" y="11229"/>
                  </a:cubicBezTo>
                  <a:cubicBezTo>
                    <a:pt x="10257" y="11229"/>
                    <a:pt x="9052" y="11661"/>
                    <a:pt x="7630" y="12147"/>
                  </a:cubicBezTo>
                  <a:cubicBezTo>
                    <a:pt x="6199" y="12633"/>
                    <a:pt x="4553" y="13164"/>
                    <a:pt x="3644" y="13380"/>
                  </a:cubicBezTo>
                  <a:cubicBezTo>
                    <a:pt x="3446" y="13434"/>
                    <a:pt x="3239" y="13470"/>
                    <a:pt x="3032" y="13488"/>
                  </a:cubicBezTo>
                  <a:cubicBezTo>
                    <a:pt x="2996" y="13488"/>
                    <a:pt x="2951" y="13479"/>
                    <a:pt x="2915" y="13470"/>
                  </a:cubicBezTo>
                  <a:cubicBezTo>
                    <a:pt x="2816" y="13443"/>
                    <a:pt x="2735" y="13389"/>
                    <a:pt x="2672" y="13308"/>
                  </a:cubicBezTo>
                  <a:cubicBezTo>
                    <a:pt x="2609" y="13236"/>
                    <a:pt x="2564" y="13164"/>
                    <a:pt x="2538" y="13083"/>
                  </a:cubicBezTo>
                  <a:cubicBezTo>
                    <a:pt x="2457" y="12885"/>
                    <a:pt x="2394" y="12687"/>
                    <a:pt x="2358" y="12480"/>
                  </a:cubicBezTo>
                  <a:cubicBezTo>
                    <a:pt x="2259" y="11949"/>
                    <a:pt x="2214" y="11418"/>
                    <a:pt x="2214" y="10887"/>
                  </a:cubicBezTo>
                  <a:cubicBezTo>
                    <a:pt x="2214" y="10590"/>
                    <a:pt x="2232" y="10302"/>
                    <a:pt x="2268" y="10024"/>
                  </a:cubicBezTo>
                  <a:cubicBezTo>
                    <a:pt x="2286" y="9790"/>
                    <a:pt x="2349" y="9556"/>
                    <a:pt x="2448" y="9349"/>
                  </a:cubicBezTo>
                  <a:cubicBezTo>
                    <a:pt x="2511" y="9205"/>
                    <a:pt x="2618" y="9097"/>
                    <a:pt x="2762" y="9043"/>
                  </a:cubicBezTo>
                  <a:cubicBezTo>
                    <a:pt x="2834" y="9025"/>
                    <a:pt x="2906" y="9016"/>
                    <a:pt x="2987" y="9016"/>
                  </a:cubicBezTo>
                  <a:close/>
                  <a:moveTo>
                    <a:pt x="6838" y="0"/>
                  </a:moveTo>
                  <a:cubicBezTo>
                    <a:pt x="5057" y="981"/>
                    <a:pt x="2106" y="3221"/>
                    <a:pt x="711" y="7810"/>
                  </a:cubicBezTo>
                  <a:cubicBezTo>
                    <a:pt x="261" y="9205"/>
                    <a:pt x="36" y="10653"/>
                    <a:pt x="18" y="12120"/>
                  </a:cubicBezTo>
                  <a:cubicBezTo>
                    <a:pt x="0" y="13712"/>
                    <a:pt x="351" y="15287"/>
                    <a:pt x="1035" y="16718"/>
                  </a:cubicBezTo>
                  <a:cubicBezTo>
                    <a:pt x="1260" y="16619"/>
                    <a:pt x="1503" y="16520"/>
                    <a:pt x="1737" y="16439"/>
                  </a:cubicBezTo>
                  <a:cubicBezTo>
                    <a:pt x="2439" y="16187"/>
                    <a:pt x="3158" y="15980"/>
                    <a:pt x="3887" y="15827"/>
                  </a:cubicBezTo>
                  <a:cubicBezTo>
                    <a:pt x="3995" y="15728"/>
                    <a:pt x="4112" y="15647"/>
                    <a:pt x="4238" y="15566"/>
                  </a:cubicBezTo>
                  <a:cubicBezTo>
                    <a:pt x="4562" y="15368"/>
                    <a:pt x="4904" y="15188"/>
                    <a:pt x="5255" y="15035"/>
                  </a:cubicBezTo>
                  <a:cubicBezTo>
                    <a:pt x="6109" y="14657"/>
                    <a:pt x="6982" y="14324"/>
                    <a:pt x="7873" y="14036"/>
                  </a:cubicBezTo>
                  <a:cubicBezTo>
                    <a:pt x="9690" y="13425"/>
                    <a:pt x="11391" y="12984"/>
                    <a:pt x="11391" y="12984"/>
                  </a:cubicBezTo>
                  <a:cubicBezTo>
                    <a:pt x="11411" y="12978"/>
                    <a:pt x="11432" y="12975"/>
                    <a:pt x="11453" y="12975"/>
                  </a:cubicBezTo>
                  <a:cubicBezTo>
                    <a:pt x="11524" y="12975"/>
                    <a:pt x="11594" y="13009"/>
                    <a:pt x="11643" y="13065"/>
                  </a:cubicBezTo>
                  <a:cubicBezTo>
                    <a:pt x="11706" y="13128"/>
                    <a:pt x="11724" y="13227"/>
                    <a:pt x="11697" y="13317"/>
                  </a:cubicBezTo>
                  <a:cubicBezTo>
                    <a:pt x="11697" y="13317"/>
                    <a:pt x="11346" y="14261"/>
                    <a:pt x="10905" y="15377"/>
                  </a:cubicBezTo>
                  <a:cubicBezTo>
                    <a:pt x="10833" y="15566"/>
                    <a:pt x="10761" y="15764"/>
                    <a:pt x="10680" y="15962"/>
                  </a:cubicBezTo>
                  <a:cubicBezTo>
                    <a:pt x="11436" y="16151"/>
                    <a:pt x="12165" y="16403"/>
                    <a:pt x="12876" y="16709"/>
                  </a:cubicBezTo>
                  <a:cubicBezTo>
                    <a:pt x="13037" y="15215"/>
                    <a:pt x="13253" y="13874"/>
                    <a:pt x="13253" y="13874"/>
                  </a:cubicBezTo>
                  <a:cubicBezTo>
                    <a:pt x="13262" y="13766"/>
                    <a:pt x="13343" y="13685"/>
                    <a:pt x="13451" y="13658"/>
                  </a:cubicBezTo>
                  <a:cubicBezTo>
                    <a:pt x="13466" y="13656"/>
                    <a:pt x="13480" y="13655"/>
                    <a:pt x="13495" y="13655"/>
                  </a:cubicBezTo>
                  <a:cubicBezTo>
                    <a:pt x="13581" y="13655"/>
                    <a:pt x="13668" y="13699"/>
                    <a:pt x="13721" y="13775"/>
                  </a:cubicBezTo>
                  <a:lnTo>
                    <a:pt x="16573" y="18337"/>
                  </a:lnTo>
                  <a:cubicBezTo>
                    <a:pt x="16699" y="18184"/>
                    <a:pt x="16843" y="18040"/>
                    <a:pt x="16996" y="17905"/>
                  </a:cubicBezTo>
                  <a:cubicBezTo>
                    <a:pt x="17284" y="17653"/>
                    <a:pt x="17626" y="17473"/>
                    <a:pt x="18004" y="17392"/>
                  </a:cubicBezTo>
                  <a:lnTo>
                    <a:pt x="18283" y="17338"/>
                  </a:lnTo>
                  <a:lnTo>
                    <a:pt x="683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6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2"/>
            <p:cNvSpPr/>
            <p:nvPr/>
          </p:nvSpPr>
          <p:spPr>
            <a:xfrm rot="422334">
              <a:off x="7363824" y="3441546"/>
              <a:ext cx="104277" cy="101606"/>
            </a:xfrm>
            <a:custGeom>
              <a:avLst/>
              <a:gdLst/>
              <a:ahLst/>
              <a:cxnLst/>
              <a:rect l="l" t="t" r="r" b="b"/>
              <a:pathLst>
                <a:path w="4724" h="4603" extrusionOk="0">
                  <a:moveTo>
                    <a:pt x="4724" y="1"/>
                  </a:moveTo>
                  <a:lnTo>
                    <a:pt x="4724" y="1"/>
                  </a:lnTo>
                  <a:cubicBezTo>
                    <a:pt x="2906" y="1270"/>
                    <a:pt x="1071" y="2664"/>
                    <a:pt x="0" y="4590"/>
                  </a:cubicBezTo>
                  <a:cubicBezTo>
                    <a:pt x="69" y="4598"/>
                    <a:pt x="138" y="4603"/>
                    <a:pt x="207" y="4603"/>
                  </a:cubicBezTo>
                  <a:cubicBezTo>
                    <a:pt x="1281" y="4603"/>
                    <a:pt x="2345" y="3589"/>
                    <a:pt x="2996" y="2862"/>
                  </a:cubicBezTo>
                  <a:cubicBezTo>
                    <a:pt x="3689" y="2079"/>
                    <a:pt x="4499" y="1063"/>
                    <a:pt x="4724" y="1"/>
                  </a:cubicBezTo>
                  <a:close/>
                </a:path>
              </a:pathLst>
            </a:custGeom>
            <a:solidFill>
              <a:srgbClr val="FFFBEE">
                <a:alpha val="43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2"/>
            <p:cNvSpPr/>
            <p:nvPr/>
          </p:nvSpPr>
          <p:spPr>
            <a:xfrm rot="422334">
              <a:off x="6472903" y="3068413"/>
              <a:ext cx="80261" cy="120347"/>
            </a:xfrm>
            <a:custGeom>
              <a:avLst/>
              <a:gdLst/>
              <a:ahLst/>
              <a:cxnLst/>
              <a:rect l="l" t="t" r="r" b="b"/>
              <a:pathLst>
                <a:path w="3636" h="5452" extrusionOk="0">
                  <a:moveTo>
                    <a:pt x="310" y="0"/>
                  </a:moveTo>
                  <a:cubicBezTo>
                    <a:pt x="201" y="0"/>
                    <a:pt x="97" y="31"/>
                    <a:pt x="0" y="98"/>
                  </a:cubicBezTo>
                  <a:cubicBezTo>
                    <a:pt x="333" y="1241"/>
                    <a:pt x="675" y="2393"/>
                    <a:pt x="1206" y="3472"/>
                  </a:cubicBezTo>
                  <a:cubicBezTo>
                    <a:pt x="1494" y="4057"/>
                    <a:pt x="1818" y="4705"/>
                    <a:pt x="2340" y="5137"/>
                  </a:cubicBezTo>
                  <a:cubicBezTo>
                    <a:pt x="2541" y="5302"/>
                    <a:pt x="2883" y="5452"/>
                    <a:pt x="3156" y="5452"/>
                  </a:cubicBezTo>
                  <a:cubicBezTo>
                    <a:pt x="3432" y="5452"/>
                    <a:pt x="3636" y="5298"/>
                    <a:pt x="3545" y="4849"/>
                  </a:cubicBezTo>
                  <a:cubicBezTo>
                    <a:pt x="3491" y="4543"/>
                    <a:pt x="3410" y="4255"/>
                    <a:pt x="3320" y="3967"/>
                  </a:cubicBezTo>
                  <a:cubicBezTo>
                    <a:pt x="3067" y="3157"/>
                    <a:pt x="1412" y="0"/>
                    <a:pt x="310" y="0"/>
                  </a:cubicBezTo>
                  <a:close/>
                </a:path>
              </a:pathLst>
            </a:custGeom>
            <a:solidFill>
              <a:srgbClr val="FFFFFF">
                <a:alpha val="46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2"/>
            <p:cNvSpPr/>
            <p:nvPr/>
          </p:nvSpPr>
          <p:spPr>
            <a:xfrm rot="422334">
              <a:off x="6345749" y="2972250"/>
              <a:ext cx="119971" cy="109045"/>
            </a:xfrm>
            <a:custGeom>
              <a:avLst/>
              <a:gdLst/>
              <a:ahLst/>
              <a:cxnLst/>
              <a:rect l="l" t="t" r="r" b="b"/>
              <a:pathLst>
                <a:path w="5435" h="4940" extrusionOk="0">
                  <a:moveTo>
                    <a:pt x="2114" y="0"/>
                  </a:moveTo>
                  <a:cubicBezTo>
                    <a:pt x="1979" y="27"/>
                    <a:pt x="1854" y="90"/>
                    <a:pt x="1746" y="180"/>
                  </a:cubicBezTo>
                  <a:cubicBezTo>
                    <a:pt x="1548" y="315"/>
                    <a:pt x="1368" y="477"/>
                    <a:pt x="1206" y="648"/>
                  </a:cubicBezTo>
                  <a:cubicBezTo>
                    <a:pt x="819" y="1053"/>
                    <a:pt x="495" y="1503"/>
                    <a:pt x="234" y="1989"/>
                  </a:cubicBezTo>
                  <a:cubicBezTo>
                    <a:pt x="108" y="2205"/>
                    <a:pt x="27" y="2448"/>
                    <a:pt x="0" y="2700"/>
                  </a:cubicBezTo>
                  <a:cubicBezTo>
                    <a:pt x="0" y="2727"/>
                    <a:pt x="0" y="2763"/>
                    <a:pt x="9" y="2790"/>
                  </a:cubicBezTo>
                  <a:lnTo>
                    <a:pt x="18" y="2826"/>
                  </a:lnTo>
                  <a:cubicBezTo>
                    <a:pt x="99" y="2880"/>
                    <a:pt x="180" y="2934"/>
                    <a:pt x="261" y="2970"/>
                  </a:cubicBezTo>
                  <a:cubicBezTo>
                    <a:pt x="387" y="3042"/>
                    <a:pt x="549" y="3114"/>
                    <a:pt x="747" y="3194"/>
                  </a:cubicBezTo>
                  <a:cubicBezTo>
                    <a:pt x="1125" y="3365"/>
                    <a:pt x="1620" y="3563"/>
                    <a:pt x="2141" y="3761"/>
                  </a:cubicBezTo>
                  <a:cubicBezTo>
                    <a:pt x="3194" y="4157"/>
                    <a:pt x="4391" y="4580"/>
                    <a:pt x="5183" y="4850"/>
                  </a:cubicBezTo>
                  <a:lnTo>
                    <a:pt x="5435" y="4940"/>
                  </a:lnTo>
                  <a:cubicBezTo>
                    <a:pt x="5435" y="4922"/>
                    <a:pt x="5426" y="4922"/>
                    <a:pt x="5426" y="4913"/>
                  </a:cubicBezTo>
                  <a:cubicBezTo>
                    <a:pt x="5228" y="4544"/>
                    <a:pt x="4949" y="4040"/>
                    <a:pt x="4634" y="3500"/>
                  </a:cubicBezTo>
                  <a:cubicBezTo>
                    <a:pt x="4004" y="2412"/>
                    <a:pt x="3221" y="1134"/>
                    <a:pt x="2636" y="459"/>
                  </a:cubicBezTo>
                  <a:cubicBezTo>
                    <a:pt x="2510" y="306"/>
                    <a:pt x="2375" y="171"/>
                    <a:pt x="2213" y="54"/>
                  </a:cubicBezTo>
                  <a:cubicBezTo>
                    <a:pt x="2186" y="27"/>
                    <a:pt x="2150" y="18"/>
                    <a:pt x="2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2"/>
            <p:cNvSpPr/>
            <p:nvPr/>
          </p:nvSpPr>
          <p:spPr>
            <a:xfrm rot="422334">
              <a:off x="5953455" y="3389444"/>
              <a:ext cx="15319" cy="8167"/>
            </a:xfrm>
            <a:custGeom>
              <a:avLst/>
              <a:gdLst/>
              <a:ahLst/>
              <a:cxnLst/>
              <a:rect l="l" t="t" r="r" b="b"/>
              <a:pathLst>
                <a:path w="694" h="370" extrusionOk="0">
                  <a:moveTo>
                    <a:pt x="657" y="0"/>
                  </a:moveTo>
                  <a:cubicBezTo>
                    <a:pt x="540" y="0"/>
                    <a:pt x="423" y="27"/>
                    <a:pt x="324" y="72"/>
                  </a:cubicBezTo>
                  <a:cubicBezTo>
                    <a:pt x="216" y="108"/>
                    <a:pt x="117" y="171"/>
                    <a:pt x="46" y="252"/>
                  </a:cubicBezTo>
                  <a:cubicBezTo>
                    <a:pt x="10" y="288"/>
                    <a:pt x="1" y="315"/>
                    <a:pt x="10" y="324"/>
                  </a:cubicBezTo>
                  <a:lnTo>
                    <a:pt x="10" y="342"/>
                  </a:lnTo>
                  <a:lnTo>
                    <a:pt x="19" y="351"/>
                  </a:lnTo>
                  <a:cubicBezTo>
                    <a:pt x="37" y="360"/>
                    <a:pt x="55" y="369"/>
                    <a:pt x="82" y="369"/>
                  </a:cubicBezTo>
                  <a:cubicBezTo>
                    <a:pt x="189" y="360"/>
                    <a:pt x="297" y="324"/>
                    <a:pt x="387" y="270"/>
                  </a:cubicBezTo>
                  <a:cubicBezTo>
                    <a:pt x="495" y="225"/>
                    <a:pt x="585" y="153"/>
                    <a:pt x="657" y="63"/>
                  </a:cubicBezTo>
                  <a:cubicBezTo>
                    <a:pt x="675" y="45"/>
                    <a:pt x="684" y="18"/>
                    <a:pt x="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2"/>
            <p:cNvSpPr/>
            <p:nvPr/>
          </p:nvSpPr>
          <p:spPr>
            <a:xfrm rot="422334">
              <a:off x="5906973" y="3402287"/>
              <a:ext cx="26422" cy="29601"/>
            </a:xfrm>
            <a:custGeom>
              <a:avLst/>
              <a:gdLst/>
              <a:ahLst/>
              <a:cxnLst/>
              <a:rect l="l" t="t" r="r" b="b"/>
              <a:pathLst>
                <a:path w="1197" h="1341" extrusionOk="0">
                  <a:moveTo>
                    <a:pt x="873" y="0"/>
                  </a:moveTo>
                  <a:cubicBezTo>
                    <a:pt x="792" y="0"/>
                    <a:pt x="711" y="36"/>
                    <a:pt x="657" y="90"/>
                  </a:cubicBezTo>
                  <a:cubicBezTo>
                    <a:pt x="585" y="153"/>
                    <a:pt x="513" y="225"/>
                    <a:pt x="459" y="297"/>
                  </a:cubicBezTo>
                  <a:cubicBezTo>
                    <a:pt x="126" y="675"/>
                    <a:pt x="9" y="990"/>
                    <a:pt x="9" y="1152"/>
                  </a:cubicBezTo>
                  <a:cubicBezTo>
                    <a:pt x="0" y="1197"/>
                    <a:pt x="9" y="1242"/>
                    <a:pt x="36" y="1278"/>
                  </a:cubicBezTo>
                  <a:cubicBezTo>
                    <a:pt x="63" y="1314"/>
                    <a:pt x="90" y="1332"/>
                    <a:pt x="126" y="1341"/>
                  </a:cubicBezTo>
                  <a:cubicBezTo>
                    <a:pt x="180" y="1332"/>
                    <a:pt x="243" y="1314"/>
                    <a:pt x="297" y="1287"/>
                  </a:cubicBezTo>
                  <a:cubicBezTo>
                    <a:pt x="387" y="1233"/>
                    <a:pt x="486" y="1179"/>
                    <a:pt x="567" y="1107"/>
                  </a:cubicBezTo>
                  <a:cubicBezTo>
                    <a:pt x="765" y="963"/>
                    <a:pt x="945" y="783"/>
                    <a:pt x="1080" y="567"/>
                  </a:cubicBezTo>
                  <a:cubicBezTo>
                    <a:pt x="1143" y="477"/>
                    <a:pt x="1179" y="378"/>
                    <a:pt x="1197" y="261"/>
                  </a:cubicBezTo>
                  <a:cubicBezTo>
                    <a:pt x="1197" y="225"/>
                    <a:pt x="1179" y="180"/>
                    <a:pt x="1152" y="153"/>
                  </a:cubicBezTo>
                  <a:cubicBezTo>
                    <a:pt x="1080" y="63"/>
                    <a:pt x="981" y="9"/>
                    <a:pt x="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2"/>
            <p:cNvSpPr/>
            <p:nvPr/>
          </p:nvSpPr>
          <p:spPr>
            <a:xfrm rot="422334">
              <a:off x="7337001" y="3129958"/>
              <a:ext cx="522179" cy="286806"/>
            </a:xfrm>
            <a:custGeom>
              <a:avLst/>
              <a:gdLst/>
              <a:ahLst/>
              <a:cxnLst/>
              <a:rect l="l" t="t" r="r" b="b"/>
              <a:pathLst>
                <a:path w="23656" h="12993" extrusionOk="0">
                  <a:moveTo>
                    <a:pt x="13542" y="0"/>
                  </a:moveTo>
                  <a:cubicBezTo>
                    <a:pt x="12867" y="0"/>
                    <a:pt x="12192" y="45"/>
                    <a:pt x="11527" y="126"/>
                  </a:cubicBezTo>
                  <a:cubicBezTo>
                    <a:pt x="7262" y="648"/>
                    <a:pt x="4185" y="2789"/>
                    <a:pt x="2133" y="4868"/>
                  </a:cubicBezTo>
                  <a:cubicBezTo>
                    <a:pt x="1351" y="5660"/>
                    <a:pt x="640" y="6523"/>
                    <a:pt x="1" y="7441"/>
                  </a:cubicBezTo>
                  <a:cubicBezTo>
                    <a:pt x="28" y="7603"/>
                    <a:pt x="55" y="7756"/>
                    <a:pt x="91" y="7909"/>
                  </a:cubicBezTo>
                  <a:cubicBezTo>
                    <a:pt x="163" y="8179"/>
                    <a:pt x="325" y="8422"/>
                    <a:pt x="550" y="8593"/>
                  </a:cubicBezTo>
                  <a:cubicBezTo>
                    <a:pt x="1072" y="7684"/>
                    <a:pt x="1674" y="6820"/>
                    <a:pt x="2349" y="6011"/>
                  </a:cubicBezTo>
                  <a:cubicBezTo>
                    <a:pt x="4491" y="3437"/>
                    <a:pt x="7973" y="837"/>
                    <a:pt x="13173" y="792"/>
                  </a:cubicBezTo>
                  <a:lnTo>
                    <a:pt x="13308" y="792"/>
                  </a:lnTo>
                  <a:cubicBezTo>
                    <a:pt x="16799" y="792"/>
                    <a:pt x="19165" y="2169"/>
                    <a:pt x="20623" y="4247"/>
                  </a:cubicBezTo>
                  <a:cubicBezTo>
                    <a:pt x="22072" y="6325"/>
                    <a:pt x="22629" y="9052"/>
                    <a:pt x="22638" y="11769"/>
                  </a:cubicBezTo>
                  <a:cubicBezTo>
                    <a:pt x="22638" y="12183"/>
                    <a:pt x="22620" y="12588"/>
                    <a:pt x="22593" y="12993"/>
                  </a:cubicBezTo>
                  <a:cubicBezTo>
                    <a:pt x="22701" y="12903"/>
                    <a:pt x="22818" y="12822"/>
                    <a:pt x="22944" y="12750"/>
                  </a:cubicBezTo>
                  <a:cubicBezTo>
                    <a:pt x="23142" y="12633"/>
                    <a:pt x="23349" y="12543"/>
                    <a:pt x="23565" y="12462"/>
                  </a:cubicBezTo>
                  <a:cubicBezTo>
                    <a:pt x="23583" y="12219"/>
                    <a:pt x="23601" y="11967"/>
                    <a:pt x="23619" y="11715"/>
                  </a:cubicBezTo>
                  <a:cubicBezTo>
                    <a:pt x="23637" y="11427"/>
                    <a:pt x="23655" y="11121"/>
                    <a:pt x="23655" y="10815"/>
                  </a:cubicBezTo>
                  <a:cubicBezTo>
                    <a:pt x="23655" y="8629"/>
                    <a:pt x="23088" y="5903"/>
                    <a:pt x="21541" y="3752"/>
                  </a:cubicBezTo>
                  <a:cubicBezTo>
                    <a:pt x="20002" y="1602"/>
                    <a:pt x="17510" y="0"/>
                    <a:pt x="135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2"/>
            <p:cNvSpPr/>
            <p:nvPr/>
          </p:nvSpPr>
          <p:spPr>
            <a:xfrm rot="422334">
              <a:off x="6042258" y="3280362"/>
              <a:ext cx="562067" cy="400221"/>
            </a:xfrm>
            <a:custGeom>
              <a:avLst/>
              <a:gdLst/>
              <a:ahLst/>
              <a:cxnLst/>
              <a:rect l="l" t="t" r="r" b="b"/>
              <a:pathLst>
                <a:path w="25463" h="18131" extrusionOk="0">
                  <a:moveTo>
                    <a:pt x="14135" y="3788"/>
                  </a:moveTo>
                  <a:cubicBezTo>
                    <a:pt x="14288" y="3797"/>
                    <a:pt x="14342" y="4706"/>
                    <a:pt x="14270" y="5570"/>
                  </a:cubicBezTo>
                  <a:cubicBezTo>
                    <a:pt x="14212" y="6367"/>
                    <a:pt x="14100" y="6444"/>
                    <a:pt x="13970" y="6444"/>
                  </a:cubicBezTo>
                  <a:cubicBezTo>
                    <a:pt x="13959" y="6444"/>
                    <a:pt x="13948" y="6443"/>
                    <a:pt x="13937" y="6442"/>
                  </a:cubicBezTo>
                  <a:cubicBezTo>
                    <a:pt x="13784" y="6424"/>
                    <a:pt x="13667" y="6397"/>
                    <a:pt x="13739" y="5525"/>
                  </a:cubicBezTo>
                  <a:cubicBezTo>
                    <a:pt x="13802" y="4661"/>
                    <a:pt x="13919" y="3788"/>
                    <a:pt x="14135" y="3788"/>
                  </a:cubicBezTo>
                  <a:close/>
                  <a:moveTo>
                    <a:pt x="10519" y="4804"/>
                  </a:moveTo>
                  <a:cubicBezTo>
                    <a:pt x="10667" y="4804"/>
                    <a:pt x="10972" y="5605"/>
                    <a:pt x="11157" y="6397"/>
                  </a:cubicBezTo>
                  <a:cubicBezTo>
                    <a:pt x="11346" y="7207"/>
                    <a:pt x="11229" y="7252"/>
                    <a:pt x="11085" y="7288"/>
                  </a:cubicBezTo>
                  <a:cubicBezTo>
                    <a:pt x="11062" y="7293"/>
                    <a:pt x="11039" y="7297"/>
                    <a:pt x="11017" y="7297"/>
                  </a:cubicBezTo>
                  <a:cubicBezTo>
                    <a:pt x="10901" y="7297"/>
                    <a:pt x="10793" y="7193"/>
                    <a:pt x="10635" y="6514"/>
                  </a:cubicBezTo>
                  <a:cubicBezTo>
                    <a:pt x="10455" y="5705"/>
                    <a:pt x="10311" y="4868"/>
                    <a:pt x="10509" y="4805"/>
                  </a:cubicBezTo>
                  <a:cubicBezTo>
                    <a:pt x="10512" y="4804"/>
                    <a:pt x="10515" y="4804"/>
                    <a:pt x="10519" y="4804"/>
                  </a:cubicBezTo>
                  <a:close/>
                  <a:moveTo>
                    <a:pt x="17167" y="4908"/>
                  </a:moveTo>
                  <a:cubicBezTo>
                    <a:pt x="17177" y="4908"/>
                    <a:pt x="17186" y="4910"/>
                    <a:pt x="17194" y="4913"/>
                  </a:cubicBezTo>
                  <a:cubicBezTo>
                    <a:pt x="17338" y="4958"/>
                    <a:pt x="17095" y="5813"/>
                    <a:pt x="16762" y="6595"/>
                  </a:cubicBezTo>
                  <a:cubicBezTo>
                    <a:pt x="16507" y="7190"/>
                    <a:pt x="16378" y="7312"/>
                    <a:pt x="16271" y="7312"/>
                  </a:cubicBezTo>
                  <a:cubicBezTo>
                    <a:pt x="16239" y="7312"/>
                    <a:pt x="16209" y="7301"/>
                    <a:pt x="16178" y="7288"/>
                  </a:cubicBezTo>
                  <a:cubicBezTo>
                    <a:pt x="16043" y="7225"/>
                    <a:pt x="15944" y="7162"/>
                    <a:pt x="16277" y="6388"/>
                  </a:cubicBezTo>
                  <a:cubicBezTo>
                    <a:pt x="16595" y="5648"/>
                    <a:pt x="16963" y="4908"/>
                    <a:pt x="17167" y="4908"/>
                  </a:cubicBezTo>
                  <a:close/>
                  <a:moveTo>
                    <a:pt x="8270" y="6664"/>
                  </a:moveTo>
                  <a:cubicBezTo>
                    <a:pt x="8440" y="6664"/>
                    <a:pt x="8944" y="7155"/>
                    <a:pt x="9349" y="7684"/>
                  </a:cubicBezTo>
                  <a:cubicBezTo>
                    <a:pt x="9789" y="8269"/>
                    <a:pt x="9708" y="8350"/>
                    <a:pt x="9592" y="8440"/>
                  </a:cubicBezTo>
                  <a:cubicBezTo>
                    <a:pt x="9556" y="8470"/>
                    <a:pt x="9519" y="8496"/>
                    <a:pt x="9469" y="8496"/>
                  </a:cubicBezTo>
                  <a:cubicBezTo>
                    <a:pt x="9370" y="8496"/>
                    <a:pt x="9220" y="8392"/>
                    <a:pt x="8926" y="8008"/>
                  </a:cubicBezTo>
                  <a:cubicBezTo>
                    <a:pt x="8485" y="7432"/>
                    <a:pt x="8071" y="6811"/>
                    <a:pt x="8233" y="6676"/>
                  </a:cubicBezTo>
                  <a:cubicBezTo>
                    <a:pt x="8242" y="6668"/>
                    <a:pt x="8255" y="6664"/>
                    <a:pt x="8270" y="6664"/>
                  </a:cubicBezTo>
                  <a:close/>
                  <a:moveTo>
                    <a:pt x="19693" y="7715"/>
                  </a:moveTo>
                  <a:cubicBezTo>
                    <a:pt x="19750" y="7715"/>
                    <a:pt x="19791" y="7731"/>
                    <a:pt x="19813" y="7765"/>
                  </a:cubicBezTo>
                  <a:cubicBezTo>
                    <a:pt x="19894" y="7882"/>
                    <a:pt x="19264" y="8413"/>
                    <a:pt x="18598" y="8827"/>
                  </a:cubicBezTo>
                  <a:cubicBezTo>
                    <a:pt x="18233" y="9049"/>
                    <a:pt x="18043" y="9122"/>
                    <a:pt x="17934" y="9122"/>
                  </a:cubicBezTo>
                  <a:cubicBezTo>
                    <a:pt x="17843" y="9122"/>
                    <a:pt x="17807" y="9073"/>
                    <a:pt x="17770" y="9016"/>
                  </a:cubicBezTo>
                  <a:lnTo>
                    <a:pt x="17779" y="9016"/>
                  </a:lnTo>
                  <a:cubicBezTo>
                    <a:pt x="17698" y="8890"/>
                    <a:pt x="17653" y="8782"/>
                    <a:pt x="18319" y="8368"/>
                  </a:cubicBezTo>
                  <a:cubicBezTo>
                    <a:pt x="18864" y="8029"/>
                    <a:pt x="19438" y="7715"/>
                    <a:pt x="19693" y="7715"/>
                  </a:cubicBezTo>
                  <a:close/>
                  <a:moveTo>
                    <a:pt x="6857" y="9328"/>
                  </a:moveTo>
                  <a:cubicBezTo>
                    <a:pt x="7065" y="9328"/>
                    <a:pt x="7596" y="9581"/>
                    <a:pt x="8071" y="9897"/>
                  </a:cubicBezTo>
                  <a:cubicBezTo>
                    <a:pt x="8638" y="10275"/>
                    <a:pt x="8593" y="10392"/>
                    <a:pt x="8512" y="10509"/>
                  </a:cubicBezTo>
                  <a:lnTo>
                    <a:pt x="8503" y="10509"/>
                  </a:lnTo>
                  <a:cubicBezTo>
                    <a:pt x="8465" y="10568"/>
                    <a:pt x="8428" y="10618"/>
                    <a:pt x="8342" y="10618"/>
                  </a:cubicBezTo>
                  <a:cubicBezTo>
                    <a:pt x="8243" y="10618"/>
                    <a:pt x="8078" y="10550"/>
                    <a:pt x="7774" y="10347"/>
                  </a:cubicBezTo>
                  <a:cubicBezTo>
                    <a:pt x="7207" y="9969"/>
                    <a:pt x="6667" y="9538"/>
                    <a:pt x="6775" y="9358"/>
                  </a:cubicBezTo>
                  <a:cubicBezTo>
                    <a:pt x="6788" y="9337"/>
                    <a:pt x="6817" y="9328"/>
                    <a:pt x="6857" y="9328"/>
                  </a:cubicBezTo>
                  <a:close/>
                  <a:moveTo>
                    <a:pt x="20188" y="10888"/>
                  </a:moveTo>
                  <a:cubicBezTo>
                    <a:pt x="20339" y="10888"/>
                    <a:pt x="20439" y="10916"/>
                    <a:pt x="20460" y="10986"/>
                  </a:cubicBezTo>
                  <a:cubicBezTo>
                    <a:pt x="20505" y="11130"/>
                    <a:pt x="19786" y="11445"/>
                    <a:pt x="19066" y="11652"/>
                  </a:cubicBezTo>
                  <a:cubicBezTo>
                    <a:pt x="18784" y="11729"/>
                    <a:pt x="18605" y="11760"/>
                    <a:pt x="18488" y="11760"/>
                  </a:cubicBezTo>
                  <a:cubicBezTo>
                    <a:pt x="18305" y="11760"/>
                    <a:pt x="18274" y="11686"/>
                    <a:pt x="18247" y="11598"/>
                  </a:cubicBezTo>
                  <a:cubicBezTo>
                    <a:pt x="18211" y="11454"/>
                    <a:pt x="18193" y="11337"/>
                    <a:pt x="18922" y="11130"/>
                  </a:cubicBezTo>
                  <a:cubicBezTo>
                    <a:pt x="19399" y="10999"/>
                    <a:pt x="19892" y="10888"/>
                    <a:pt x="20188" y="10888"/>
                  </a:cubicBezTo>
                  <a:close/>
                  <a:moveTo>
                    <a:pt x="5820" y="11697"/>
                  </a:moveTo>
                  <a:cubicBezTo>
                    <a:pt x="6028" y="11697"/>
                    <a:pt x="6511" y="11894"/>
                    <a:pt x="6946" y="12156"/>
                  </a:cubicBezTo>
                  <a:cubicBezTo>
                    <a:pt x="7477" y="12480"/>
                    <a:pt x="7432" y="12588"/>
                    <a:pt x="7351" y="12714"/>
                  </a:cubicBezTo>
                  <a:cubicBezTo>
                    <a:pt x="7315" y="12777"/>
                    <a:pt x="7277" y="12833"/>
                    <a:pt x="7181" y="12833"/>
                  </a:cubicBezTo>
                  <a:cubicBezTo>
                    <a:pt x="7086" y="12833"/>
                    <a:pt x="6933" y="12777"/>
                    <a:pt x="6667" y="12615"/>
                  </a:cubicBezTo>
                  <a:cubicBezTo>
                    <a:pt x="6137" y="12291"/>
                    <a:pt x="5615" y="11922"/>
                    <a:pt x="5723" y="11733"/>
                  </a:cubicBezTo>
                  <a:cubicBezTo>
                    <a:pt x="5737" y="11709"/>
                    <a:pt x="5770" y="11697"/>
                    <a:pt x="5820" y="11697"/>
                  </a:cubicBezTo>
                  <a:close/>
                  <a:moveTo>
                    <a:pt x="19228" y="13568"/>
                  </a:moveTo>
                  <a:cubicBezTo>
                    <a:pt x="19921" y="13568"/>
                    <a:pt x="20622" y="13622"/>
                    <a:pt x="20631" y="13838"/>
                  </a:cubicBezTo>
                  <a:cubicBezTo>
                    <a:pt x="20631" y="13982"/>
                    <a:pt x="19912" y="14108"/>
                    <a:pt x="19228" y="14108"/>
                  </a:cubicBezTo>
                  <a:lnTo>
                    <a:pt x="19228" y="14099"/>
                  </a:lnTo>
                  <a:cubicBezTo>
                    <a:pt x="18544" y="14099"/>
                    <a:pt x="18526" y="13982"/>
                    <a:pt x="18526" y="13838"/>
                  </a:cubicBezTo>
                  <a:cubicBezTo>
                    <a:pt x="18526" y="13694"/>
                    <a:pt x="18544" y="13568"/>
                    <a:pt x="19228" y="13568"/>
                  </a:cubicBezTo>
                  <a:close/>
                  <a:moveTo>
                    <a:pt x="5189" y="14281"/>
                  </a:moveTo>
                  <a:cubicBezTo>
                    <a:pt x="5411" y="14281"/>
                    <a:pt x="5710" y="14320"/>
                    <a:pt x="5993" y="14387"/>
                  </a:cubicBezTo>
                  <a:cubicBezTo>
                    <a:pt x="6523" y="14522"/>
                    <a:pt x="6505" y="14648"/>
                    <a:pt x="6469" y="14792"/>
                  </a:cubicBezTo>
                  <a:cubicBezTo>
                    <a:pt x="6445" y="14885"/>
                    <a:pt x="6416" y="14969"/>
                    <a:pt x="6228" y="14969"/>
                  </a:cubicBezTo>
                  <a:cubicBezTo>
                    <a:pt x="6143" y="14969"/>
                    <a:pt x="6024" y="14951"/>
                    <a:pt x="5858" y="14909"/>
                  </a:cubicBezTo>
                  <a:cubicBezTo>
                    <a:pt x="5327" y="14774"/>
                    <a:pt x="4796" y="14594"/>
                    <a:pt x="4841" y="14378"/>
                  </a:cubicBezTo>
                  <a:cubicBezTo>
                    <a:pt x="4858" y="14311"/>
                    <a:pt x="4994" y="14281"/>
                    <a:pt x="5189" y="14281"/>
                  </a:cubicBezTo>
                  <a:close/>
                  <a:moveTo>
                    <a:pt x="18571" y="16051"/>
                  </a:moveTo>
                  <a:cubicBezTo>
                    <a:pt x="18655" y="16051"/>
                    <a:pt x="18766" y="16062"/>
                    <a:pt x="18913" y="16088"/>
                  </a:cubicBezTo>
                  <a:cubicBezTo>
                    <a:pt x="19480" y="16187"/>
                    <a:pt x="20047" y="16340"/>
                    <a:pt x="20020" y="16556"/>
                  </a:cubicBezTo>
                  <a:cubicBezTo>
                    <a:pt x="20004" y="16638"/>
                    <a:pt x="19798" y="16679"/>
                    <a:pt x="19518" y="16679"/>
                  </a:cubicBezTo>
                  <a:cubicBezTo>
                    <a:pt x="19308" y="16679"/>
                    <a:pt x="19057" y="16656"/>
                    <a:pt x="18814" y="16610"/>
                  </a:cubicBezTo>
                  <a:lnTo>
                    <a:pt x="18823" y="16610"/>
                  </a:lnTo>
                  <a:cubicBezTo>
                    <a:pt x="18256" y="16511"/>
                    <a:pt x="18256" y="16385"/>
                    <a:pt x="18283" y="16250"/>
                  </a:cubicBezTo>
                  <a:cubicBezTo>
                    <a:pt x="18303" y="16143"/>
                    <a:pt x="18328" y="16051"/>
                    <a:pt x="18571" y="16051"/>
                  </a:cubicBezTo>
                  <a:close/>
                  <a:moveTo>
                    <a:pt x="14279" y="0"/>
                  </a:moveTo>
                  <a:cubicBezTo>
                    <a:pt x="12732" y="9"/>
                    <a:pt x="11193" y="279"/>
                    <a:pt x="9735" y="810"/>
                  </a:cubicBezTo>
                  <a:cubicBezTo>
                    <a:pt x="6550" y="1944"/>
                    <a:pt x="4139" y="5003"/>
                    <a:pt x="2502" y="7954"/>
                  </a:cubicBezTo>
                  <a:cubicBezTo>
                    <a:pt x="1494" y="9772"/>
                    <a:pt x="657" y="11688"/>
                    <a:pt x="0" y="13667"/>
                  </a:cubicBezTo>
                  <a:cubicBezTo>
                    <a:pt x="2250" y="14297"/>
                    <a:pt x="4670" y="14891"/>
                    <a:pt x="7162" y="15440"/>
                  </a:cubicBezTo>
                  <a:cubicBezTo>
                    <a:pt x="7315" y="14954"/>
                    <a:pt x="7522" y="14351"/>
                    <a:pt x="7774" y="13694"/>
                  </a:cubicBezTo>
                  <a:cubicBezTo>
                    <a:pt x="8404" y="12093"/>
                    <a:pt x="9340" y="10158"/>
                    <a:pt x="10626" y="8845"/>
                  </a:cubicBezTo>
                  <a:cubicBezTo>
                    <a:pt x="11481" y="7963"/>
                    <a:pt x="12507" y="7351"/>
                    <a:pt x="13694" y="7351"/>
                  </a:cubicBezTo>
                  <a:cubicBezTo>
                    <a:pt x="13910" y="7351"/>
                    <a:pt x="14117" y="7369"/>
                    <a:pt x="14324" y="7405"/>
                  </a:cubicBezTo>
                  <a:cubicBezTo>
                    <a:pt x="14855" y="7495"/>
                    <a:pt x="15359" y="7729"/>
                    <a:pt x="15773" y="8071"/>
                  </a:cubicBezTo>
                  <a:cubicBezTo>
                    <a:pt x="16160" y="8413"/>
                    <a:pt x="16475" y="8836"/>
                    <a:pt x="16681" y="9313"/>
                  </a:cubicBezTo>
                  <a:cubicBezTo>
                    <a:pt x="17122" y="10275"/>
                    <a:pt x="17266" y="11472"/>
                    <a:pt x="17266" y="12687"/>
                  </a:cubicBezTo>
                  <a:cubicBezTo>
                    <a:pt x="17266" y="14342"/>
                    <a:pt x="16987" y="16034"/>
                    <a:pt x="16744" y="17221"/>
                  </a:cubicBezTo>
                  <a:cubicBezTo>
                    <a:pt x="19021" y="17572"/>
                    <a:pt x="21288" y="17878"/>
                    <a:pt x="23493" y="18130"/>
                  </a:cubicBezTo>
                  <a:cubicBezTo>
                    <a:pt x="23574" y="17545"/>
                    <a:pt x="23852" y="16906"/>
                    <a:pt x="24356" y="16169"/>
                  </a:cubicBezTo>
                  <a:cubicBezTo>
                    <a:pt x="24635" y="15755"/>
                    <a:pt x="24959" y="15359"/>
                    <a:pt x="25310" y="14990"/>
                  </a:cubicBezTo>
                  <a:cubicBezTo>
                    <a:pt x="25409" y="14063"/>
                    <a:pt x="25463" y="13128"/>
                    <a:pt x="25463" y="12183"/>
                  </a:cubicBezTo>
                  <a:cubicBezTo>
                    <a:pt x="25463" y="9763"/>
                    <a:pt x="25112" y="7396"/>
                    <a:pt x="24320" y="5624"/>
                  </a:cubicBezTo>
                  <a:cubicBezTo>
                    <a:pt x="23699" y="4229"/>
                    <a:pt x="22413" y="2817"/>
                    <a:pt x="20658" y="1755"/>
                  </a:cubicBezTo>
                  <a:cubicBezTo>
                    <a:pt x="18733" y="603"/>
                    <a:pt x="16529" y="0"/>
                    <a:pt x="1427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8000">
                  <a:schemeClr val="accent2"/>
                </a:gs>
                <a:gs pos="100000">
                  <a:srgbClr val="14951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2"/>
            <p:cNvSpPr/>
            <p:nvPr/>
          </p:nvSpPr>
          <p:spPr>
            <a:xfrm rot="422334">
              <a:off x="6484215" y="3379929"/>
              <a:ext cx="102908" cy="216500"/>
            </a:xfrm>
            <a:custGeom>
              <a:avLst/>
              <a:gdLst/>
              <a:ahLst/>
              <a:cxnLst/>
              <a:rect l="l" t="t" r="r" b="b"/>
              <a:pathLst>
                <a:path w="4662" h="9808" extrusionOk="0">
                  <a:moveTo>
                    <a:pt x="738" y="0"/>
                  </a:moveTo>
                  <a:cubicBezTo>
                    <a:pt x="360" y="0"/>
                    <a:pt x="1" y="90"/>
                    <a:pt x="180" y="567"/>
                  </a:cubicBezTo>
                  <a:cubicBezTo>
                    <a:pt x="324" y="918"/>
                    <a:pt x="513" y="1251"/>
                    <a:pt x="747" y="1566"/>
                  </a:cubicBezTo>
                  <a:cubicBezTo>
                    <a:pt x="1116" y="2097"/>
                    <a:pt x="1602" y="2592"/>
                    <a:pt x="1917" y="3167"/>
                  </a:cubicBezTo>
                  <a:cubicBezTo>
                    <a:pt x="2403" y="4049"/>
                    <a:pt x="2466" y="5246"/>
                    <a:pt x="2556" y="6236"/>
                  </a:cubicBezTo>
                  <a:cubicBezTo>
                    <a:pt x="2664" y="7441"/>
                    <a:pt x="2736" y="8647"/>
                    <a:pt x="3114" y="9808"/>
                  </a:cubicBezTo>
                  <a:cubicBezTo>
                    <a:pt x="4661" y="8620"/>
                    <a:pt x="4103" y="5732"/>
                    <a:pt x="3591" y="4184"/>
                  </a:cubicBezTo>
                  <a:cubicBezTo>
                    <a:pt x="3141" y="2772"/>
                    <a:pt x="2241" y="702"/>
                    <a:pt x="738" y="0"/>
                  </a:cubicBezTo>
                  <a:close/>
                </a:path>
              </a:pathLst>
            </a:custGeom>
            <a:solidFill>
              <a:srgbClr val="FFFBEE">
                <a:alpha val="26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2"/>
            <p:cNvSpPr/>
            <p:nvPr/>
          </p:nvSpPr>
          <p:spPr>
            <a:xfrm rot="422334">
              <a:off x="6139232" y="3397933"/>
              <a:ext cx="334088" cy="268838"/>
            </a:xfrm>
            <a:custGeom>
              <a:avLst/>
              <a:gdLst/>
              <a:ahLst/>
              <a:cxnLst/>
              <a:rect l="l" t="t" r="r" b="b"/>
              <a:pathLst>
                <a:path w="15135" h="12179" extrusionOk="0">
                  <a:moveTo>
                    <a:pt x="1134" y="6294"/>
                  </a:moveTo>
                  <a:cubicBezTo>
                    <a:pt x="1344" y="6294"/>
                    <a:pt x="1831" y="6491"/>
                    <a:pt x="2259" y="6753"/>
                  </a:cubicBezTo>
                  <a:cubicBezTo>
                    <a:pt x="2790" y="7077"/>
                    <a:pt x="2745" y="7185"/>
                    <a:pt x="2664" y="7311"/>
                  </a:cubicBezTo>
                  <a:cubicBezTo>
                    <a:pt x="2628" y="7374"/>
                    <a:pt x="2590" y="7430"/>
                    <a:pt x="2494" y="7430"/>
                  </a:cubicBezTo>
                  <a:cubicBezTo>
                    <a:pt x="2399" y="7430"/>
                    <a:pt x="2246" y="7374"/>
                    <a:pt x="1980" y="7212"/>
                  </a:cubicBezTo>
                  <a:cubicBezTo>
                    <a:pt x="1450" y="6888"/>
                    <a:pt x="928" y="6519"/>
                    <a:pt x="1036" y="6330"/>
                  </a:cubicBezTo>
                  <a:cubicBezTo>
                    <a:pt x="1050" y="6306"/>
                    <a:pt x="1084" y="6294"/>
                    <a:pt x="1134" y="6294"/>
                  </a:cubicBezTo>
                  <a:close/>
                  <a:moveTo>
                    <a:pt x="199" y="8957"/>
                  </a:moveTo>
                  <a:cubicBezTo>
                    <a:pt x="196" y="8957"/>
                    <a:pt x="194" y="8958"/>
                    <a:pt x="192" y="8958"/>
                  </a:cubicBezTo>
                  <a:lnTo>
                    <a:pt x="192" y="8958"/>
                  </a:lnTo>
                  <a:cubicBezTo>
                    <a:pt x="194" y="8958"/>
                    <a:pt x="197" y="8958"/>
                    <a:pt x="199" y="8957"/>
                  </a:cubicBezTo>
                  <a:close/>
                  <a:moveTo>
                    <a:pt x="7306" y="0"/>
                  </a:moveTo>
                  <a:cubicBezTo>
                    <a:pt x="7087" y="0"/>
                    <a:pt x="6699" y="370"/>
                    <a:pt x="6389" y="680"/>
                  </a:cubicBezTo>
                  <a:cubicBezTo>
                    <a:pt x="6416" y="779"/>
                    <a:pt x="6443" y="887"/>
                    <a:pt x="6470" y="985"/>
                  </a:cubicBezTo>
                  <a:cubicBezTo>
                    <a:pt x="6659" y="1795"/>
                    <a:pt x="6542" y="1849"/>
                    <a:pt x="6398" y="1876"/>
                  </a:cubicBezTo>
                  <a:cubicBezTo>
                    <a:pt x="6374" y="1883"/>
                    <a:pt x="6349" y="1888"/>
                    <a:pt x="6325" y="1888"/>
                  </a:cubicBezTo>
                  <a:cubicBezTo>
                    <a:pt x="6215" y="1888"/>
                    <a:pt x="6103" y="1774"/>
                    <a:pt x="5948" y="1111"/>
                  </a:cubicBezTo>
                  <a:cubicBezTo>
                    <a:pt x="5948" y="1093"/>
                    <a:pt x="5948" y="1084"/>
                    <a:pt x="5948" y="1075"/>
                  </a:cubicBezTo>
                  <a:cubicBezTo>
                    <a:pt x="5865" y="1119"/>
                    <a:pt x="5775" y="1142"/>
                    <a:pt x="5686" y="1142"/>
                  </a:cubicBezTo>
                  <a:cubicBezTo>
                    <a:pt x="5593" y="1142"/>
                    <a:pt x="5500" y="1117"/>
                    <a:pt x="5417" y="1066"/>
                  </a:cubicBezTo>
                  <a:cubicBezTo>
                    <a:pt x="5309" y="1525"/>
                    <a:pt x="5192" y="2101"/>
                    <a:pt x="4842" y="2371"/>
                  </a:cubicBezTo>
                  <a:cubicBezTo>
                    <a:pt x="4824" y="2389"/>
                    <a:pt x="4797" y="2398"/>
                    <a:pt x="4770" y="2416"/>
                  </a:cubicBezTo>
                  <a:cubicBezTo>
                    <a:pt x="5093" y="2866"/>
                    <a:pt x="5021" y="2947"/>
                    <a:pt x="4914" y="3037"/>
                  </a:cubicBezTo>
                  <a:cubicBezTo>
                    <a:pt x="4878" y="3064"/>
                    <a:pt x="4841" y="3089"/>
                    <a:pt x="4791" y="3089"/>
                  </a:cubicBezTo>
                  <a:cubicBezTo>
                    <a:pt x="4692" y="3089"/>
                    <a:pt x="4542" y="2989"/>
                    <a:pt x="4248" y="2605"/>
                  </a:cubicBezTo>
                  <a:cubicBezTo>
                    <a:pt x="3861" y="2695"/>
                    <a:pt x="3474" y="2776"/>
                    <a:pt x="3420" y="3055"/>
                  </a:cubicBezTo>
                  <a:cubicBezTo>
                    <a:pt x="3312" y="3613"/>
                    <a:pt x="3204" y="4027"/>
                    <a:pt x="2898" y="4198"/>
                  </a:cubicBezTo>
                  <a:cubicBezTo>
                    <a:pt x="3060" y="4288"/>
                    <a:pt x="3231" y="4387"/>
                    <a:pt x="3393" y="4503"/>
                  </a:cubicBezTo>
                  <a:cubicBezTo>
                    <a:pt x="3960" y="4881"/>
                    <a:pt x="3915" y="4989"/>
                    <a:pt x="3825" y="5106"/>
                  </a:cubicBezTo>
                  <a:cubicBezTo>
                    <a:pt x="3787" y="5165"/>
                    <a:pt x="3750" y="5215"/>
                    <a:pt x="3664" y="5215"/>
                  </a:cubicBezTo>
                  <a:cubicBezTo>
                    <a:pt x="3565" y="5215"/>
                    <a:pt x="3400" y="5147"/>
                    <a:pt x="3096" y="4944"/>
                  </a:cubicBezTo>
                  <a:cubicBezTo>
                    <a:pt x="2835" y="4773"/>
                    <a:pt x="2574" y="4584"/>
                    <a:pt x="2340" y="4369"/>
                  </a:cubicBezTo>
                  <a:lnTo>
                    <a:pt x="2340" y="4369"/>
                  </a:lnTo>
                  <a:cubicBezTo>
                    <a:pt x="2376" y="5142"/>
                    <a:pt x="1890" y="5223"/>
                    <a:pt x="1099" y="5268"/>
                  </a:cubicBezTo>
                  <a:cubicBezTo>
                    <a:pt x="1153" y="5655"/>
                    <a:pt x="1126" y="6051"/>
                    <a:pt x="1000" y="6420"/>
                  </a:cubicBezTo>
                  <a:cubicBezTo>
                    <a:pt x="977" y="6511"/>
                    <a:pt x="896" y="6570"/>
                    <a:pt x="807" y="6570"/>
                  </a:cubicBezTo>
                  <a:cubicBezTo>
                    <a:pt x="790" y="6570"/>
                    <a:pt x="774" y="6568"/>
                    <a:pt x="757" y="6564"/>
                  </a:cubicBezTo>
                  <a:cubicBezTo>
                    <a:pt x="633" y="6515"/>
                    <a:pt x="545" y="6493"/>
                    <a:pt x="485" y="6493"/>
                  </a:cubicBezTo>
                  <a:cubicBezTo>
                    <a:pt x="139" y="6493"/>
                    <a:pt x="737" y="7212"/>
                    <a:pt x="937" y="7473"/>
                  </a:cubicBezTo>
                  <a:cubicBezTo>
                    <a:pt x="1162" y="7788"/>
                    <a:pt x="1405" y="8057"/>
                    <a:pt x="1593" y="8372"/>
                  </a:cubicBezTo>
                  <a:cubicBezTo>
                    <a:pt x="1656" y="8489"/>
                    <a:pt x="1602" y="8642"/>
                    <a:pt x="1468" y="8678"/>
                  </a:cubicBezTo>
                  <a:cubicBezTo>
                    <a:pt x="1144" y="8768"/>
                    <a:pt x="811" y="8831"/>
                    <a:pt x="469" y="8894"/>
                  </a:cubicBezTo>
                  <a:cubicBezTo>
                    <a:pt x="757" y="8894"/>
                    <a:pt x="1036" y="8930"/>
                    <a:pt x="1306" y="9002"/>
                  </a:cubicBezTo>
                  <a:cubicBezTo>
                    <a:pt x="1845" y="9137"/>
                    <a:pt x="1827" y="9254"/>
                    <a:pt x="1791" y="9398"/>
                  </a:cubicBezTo>
                  <a:cubicBezTo>
                    <a:pt x="1767" y="9497"/>
                    <a:pt x="1738" y="9584"/>
                    <a:pt x="1548" y="9584"/>
                  </a:cubicBezTo>
                  <a:cubicBezTo>
                    <a:pt x="1463" y="9584"/>
                    <a:pt x="1345" y="9566"/>
                    <a:pt x="1180" y="9524"/>
                  </a:cubicBezTo>
                  <a:cubicBezTo>
                    <a:pt x="649" y="9389"/>
                    <a:pt x="118" y="9200"/>
                    <a:pt x="163" y="8993"/>
                  </a:cubicBezTo>
                  <a:cubicBezTo>
                    <a:pt x="171" y="8978"/>
                    <a:pt x="178" y="8962"/>
                    <a:pt x="192" y="8958"/>
                  </a:cubicBezTo>
                  <a:lnTo>
                    <a:pt x="192" y="8958"/>
                  </a:lnTo>
                  <a:cubicBezTo>
                    <a:pt x="131" y="8967"/>
                    <a:pt x="62" y="8976"/>
                    <a:pt x="1" y="8993"/>
                  </a:cubicBezTo>
                  <a:cubicBezTo>
                    <a:pt x="289" y="9263"/>
                    <a:pt x="604" y="9497"/>
                    <a:pt x="937" y="9704"/>
                  </a:cubicBezTo>
                  <a:cubicBezTo>
                    <a:pt x="1450" y="9812"/>
                    <a:pt x="1971" y="9938"/>
                    <a:pt x="2493" y="10055"/>
                  </a:cubicBezTo>
                  <a:cubicBezTo>
                    <a:pt x="2646" y="9569"/>
                    <a:pt x="2844" y="8966"/>
                    <a:pt x="3105" y="8309"/>
                  </a:cubicBezTo>
                  <a:cubicBezTo>
                    <a:pt x="3735" y="6708"/>
                    <a:pt x="4671" y="4773"/>
                    <a:pt x="5948" y="3460"/>
                  </a:cubicBezTo>
                  <a:cubicBezTo>
                    <a:pt x="6803" y="2578"/>
                    <a:pt x="7829" y="1966"/>
                    <a:pt x="9025" y="1966"/>
                  </a:cubicBezTo>
                  <a:cubicBezTo>
                    <a:pt x="9232" y="1966"/>
                    <a:pt x="9439" y="1984"/>
                    <a:pt x="9646" y="2020"/>
                  </a:cubicBezTo>
                  <a:cubicBezTo>
                    <a:pt x="10186" y="2110"/>
                    <a:pt x="10681" y="2335"/>
                    <a:pt x="11095" y="2686"/>
                  </a:cubicBezTo>
                  <a:cubicBezTo>
                    <a:pt x="11491" y="3028"/>
                    <a:pt x="11797" y="3451"/>
                    <a:pt x="12003" y="3928"/>
                  </a:cubicBezTo>
                  <a:cubicBezTo>
                    <a:pt x="12444" y="4890"/>
                    <a:pt x="12588" y="6087"/>
                    <a:pt x="12588" y="7302"/>
                  </a:cubicBezTo>
                  <a:cubicBezTo>
                    <a:pt x="12588" y="8948"/>
                    <a:pt x="12318" y="10640"/>
                    <a:pt x="12066" y="11827"/>
                  </a:cubicBezTo>
                  <a:cubicBezTo>
                    <a:pt x="12885" y="11944"/>
                    <a:pt x="13704" y="12070"/>
                    <a:pt x="14532" y="12178"/>
                  </a:cubicBezTo>
                  <a:cubicBezTo>
                    <a:pt x="14631" y="11926"/>
                    <a:pt x="14703" y="11656"/>
                    <a:pt x="14757" y="11387"/>
                  </a:cubicBezTo>
                  <a:cubicBezTo>
                    <a:pt x="14766" y="11351"/>
                    <a:pt x="14775" y="11306"/>
                    <a:pt x="14775" y="11270"/>
                  </a:cubicBezTo>
                  <a:cubicBezTo>
                    <a:pt x="14559" y="11270"/>
                    <a:pt x="14343" y="11243"/>
                    <a:pt x="14136" y="11207"/>
                  </a:cubicBezTo>
                  <a:cubicBezTo>
                    <a:pt x="13569" y="11108"/>
                    <a:pt x="13569" y="10982"/>
                    <a:pt x="13596" y="10847"/>
                  </a:cubicBezTo>
                  <a:cubicBezTo>
                    <a:pt x="13616" y="10740"/>
                    <a:pt x="13641" y="10648"/>
                    <a:pt x="13884" y="10648"/>
                  </a:cubicBezTo>
                  <a:cubicBezTo>
                    <a:pt x="13968" y="10648"/>
                    <a:pt x="14079" y="10659"/>
                    <a:pt x="14226" y="10685"/>
                  </a:cubicBezTo>
                  <a:cubicBezTo>
                    <a:pt x="14442" y="10721"/>
                    <a:pt x="14649" y="10766"/>
                    <a:pt x="14856" y="10829"/>
                  </a:cubicBezTo>
                  <a:cubicBezTo>
                    <a:pt x="14874" y="10712"/>
                    <a:pt x="14892" y="10613"/>
                    <a:pt x="14901" y="10496"/>
                  </a:cubicBezTo>
                  <a:cubicBezTo>
                    <a:pt x="14928" y="10208"/>
                    <a:pt x="14676" y="10208"/>
                    <a:pt x="14487" y="10064"/>
                  </a:cubicBezTo>
                  <a:cubicBezTo>
                    <a:pt x="14082" y="9785"/>
                    <a:pt x="14469" y="9191"/>
                    <a:pt x="14379" y="8696"/>
                  </a:cubicBezTo>
                  <a:cubicBezTo>
                    <a:pt x="13857" y="8678"/>
                    <a:pt x="13839" y="8570"/>
                    <a:pt x="13839" y="8435"/>
                  </a:cubicBezTo>
                  <a:cubicBezTo>
                    <a:pt x="13839" y="8336"/>
                    <a:pt x="13848" y="8264"/>
                    <a:pt x="14019" y="8210"/>
                  </a:cubicBezTo>
                  <a:cubicBezTo>
                    <a:pt x="13992" y="8192"/>
                    <a:pt x="13965" y="8174"/>
                    <a:pt x="13938" y="8165"/>
                  </a:cubicBezTo>
                  <a:cubicBezTo>
                    <a:pt x="13839" y="8111"/>
                    <a:pt x="13812" y="7985"/>
                    <a:pt x="13866" y="7887"/>
                  </a:cubicBezTo>
                  <a:cubicBezTo>
                    <a:pt x="14208" y="7401"/>
                    <a:pt x="14829" y="6789"/>
                    <a:pt x="14640" y="6159"/>
                  </a:cubicBezTo>
                  <a:lnTo>
                    <a:pt x="14640" y="6159"/>
                  </a:lnTo>
                  <a:cubicBezTo>
                    <a:pt x="14559" y="6195"/>
                    <a:pt x="14469" y="6213"/>
                    <a:pt x="14379" y="6240"/>
                  </a:cubicBezTo>
                  <a:cubicBezTo>
                    <a:pt x="14097" y="6317"/>
                    <a:pt x="13918" y="6348"/>
                    <a:pt x="13801" y="6348"/>
                  </a:cubicBezTo>
                  <a:cubicBezTo>
                    <a:pt x="13620" y="6348"/>
                    <a:pt x="13591" y="6274"/>
                    <a:pt x="13569" y="6186"/>
                  </a:cubicBezTo>
                  <a:cubicBezTo>
                    <a:pt x="13524" y="6051"/>
                    <a:pt x="13515" y="5925"/>
                    <a:pt x="14235" y="5727"/>
                  </a:cubicBezTo>
                  <a:lnTo>
                    <a:pt x="14451" y="5664"/>
                  </a:lnTo>
                  <a:cubicBezTo>
                    <a:pt x="14424" y="5565"/>
                    <a:pt x="14424" y="5457"/>
                    <a:pt x="14451" y="5358"/>
                  </a:cubicBezTo>
                  <a:cubicBezTo>
                    <a:pt x="14550" y="5061"/>
                    <a:pt x="14730" y="4881"/>
                    <a:pt x="14865" y="4620"/>
                  </a:cubicBezTo>
                  <a:cubicBezTo>
                    <a:pt x="15135" y="4081"/>
                    <a:pt x="14100" y="3829"/>
                    <a:pt x="13803" y="3685"/>
                  </a:cubicBezTo>
                  <a:cubicBezTo>
                    <a:pt x="13749" y="3649"/>
                    <a:pt x="13713" y="3595"/>
                    <a:pt x="13704" y="3532"/>
                  </a:cubicBezTo>
                  <a:cubicBezTo>
                    <a:pt x="13466" y="3667"/>
                    <a:pt x="13328" y="3714"/>
                    <a:pt x="13243" y="3714"/>
                  </a:cubicBezTo>
                  <a:cubicBezTo>
                    <a:pt x="13157" y="3714"/>
                    <a:pt x="13124" y="3667"/>
                    <a:pt x="13092" y="3613"/>
                  </a:cubicBezTo>
                  <a:cubicBezTo>
                    <a:pt x="13020" y="3496"/>
                    <a:pt x="12966" y="3370"/>
                    <a:pt x="13632" y="2956"/>
                  </a:cubicBezTo>
                  <a:cubicBezTo>
                    <a:pt x="13740" y="2893"/>
                    <a:pt x="13857" y="2821"/>
                    <a:pt x="13974" y="2758"/>
                  </a:cubicBezTo>
                  <a:cubicBezTo>
                    <a:pt x="14022" y="2451"/>
                    <a:pt x="13918" y="2209"/>
                    <a:pt x="13459" y="2209"/>
                  </a:cubicBezTo>
                  <a:cubicBezTo>
                    <a:pt x="13407" y="2209"/>
                    <a:pt x="13351" y="2212"/>
                    <a:pt x="13290" y="2218"/>
                  </a:cubicBezTo>
                  <a:cubicBezTo>
                    <a:pt x="13283" y="2219"/>
                    <a:pt x="13276" y="2219"/>
                    <a:pt x="13270" y="2219"/>
                  </a:cubicBezTo>
                  <a:cubicBezTo>
                    <a:pt x="13122" y="2219"/>
                    <a:pt x="13050" y="2033"/>
                    <a:pt x="13119" y="1912"/>
                  </a:cubicBezTo>
                  <a:cubicBezTo>
                    <a:pt x="13245" y="1705"/>
                    <a:pt x="13326" y="1462"/>
                    <a:pt x="13353" y="1219"/>
                  </a:cubicBezTo>
                  <a:lnTo>
                    <a:pt x="13353" y="1219"/>
                  </a:lnTo>
                  <a:cubicBezTo>
                    <a:pt x="12993" y="1255"/>
                    <a:pt x="12633" y="1309"/>
                    <a:pt x="12273" y="1336"/>
                  </a:cubicBezTo>
                  <a:cubicBezTo>
                    <a:pt x="12183" y="1336"/>
                    <a:pt x="12102" y="1273"/>
                    <a:pt x="12075" y="1183"/>
                  </a:cubicBezTo>
                  <a:cubicBezTo>
                    <a:pt x="11820" y="1778"/>
                    <a:pt x="11691" y="1900"/>
                    <a:pt x="11584" y="1900"/>
                  </a:cubicBezTo>
                  <a:cubicBezTo>
                    <a:pt x="11552" y="1900"/>
                    <a:pt x="11522" y="1889"/>
                    <a:pt x="11491" y="1876"/>
                  </a:cubicBezTo>
                  <a:cubicBezTo>
                    <a:pt x="11356" y="1813"/>
                    <a:pt x="11257" y="1750"/>
                    <a:pt x="11590" y="977"/>
                  </a:cubicBezTo>
                  <a:cubicBezTo>
                    <a:pt x="11653" y="833"/>
                    <a:pt x="11716" y="689"/>
                    <a:pt x="11779" y="545"/>
                  </a:cubicBezTo>
                  <a:cubicBezTo>
                    <a:pt x="11711" y="523"/>
                    <a:pt x="11635" y="513"/>
                    <a:pt x="11553" y="513"/>
                  </a:cubicBezTo>
                  <a:cubicBezTo>
                    <a:pt x="11100" y="513"/>
                    <a:pt x="10472" y="808"/>
                    <a:pt x="10159" y="923"/>
                  </a:cubicBezTo>
                  <a:cubicBezTo>
                    <a:pt x="10140" y="928"/>
                    <a:pt x="10121" y="930"/>
                    <a:pt x="10103" y="930"/>
                  </a:cubicBezTo>
                  <a:cubicBezTo>
                    <a:pt x="9991" y="930"/>
                    <a:pt x="9898" y="841"/>
                    <a:pt x="9898" y="725"/>
                  </a:cubicBezTo>
                  <a:cubicBezTo>
                    <a:pt x="9880" y="374"/>
                    <a:pt x="9754" y="230"/>
                    <a:pt x="9583" y="194"/>
                  </a:cubicBezTo>
                  <a:cubicBezTo>
                    <a:pt x="9525" y="957"/>
                    <a:pt x="9414" y="1032"/>
                    <a:pt x="9284" y="1032"/>
                  </a:cubicBezTo>
                  <a:cubicBezTo>
                    <a:pt x="9273" y="1032"/>
                    <a:pt x="9262" y="1031"/>
                    <a:pt x="9250" y="1030"/>
                  </a:cubicBezTo>
                  <a:cubicBezTo>
                    <a:pt x="9106" y="1021"/>
                    <a:pt x="9007" y="985"/>
                    <a:pt x="9043" y="293"/>
                  </a:cubicBezTo>
                  <a:lnTo>
                    <a:pt x="9043" y="293"/>
                  </a:lnTo>
                  <a:cubicBezTo>
                    <a:pt x="8710" y="437"/>
                    <a:pt x="8342" y="653"/>
                    <a:pt x="8126" y="653"/>
                  </a:cubicBezTo>
                  <a:cubicBezTo>
                    <a:pt x="8119" y="653"/>
                    <a:pt x="8112" y="653"/>
                    <a:pt x="8105" y="653"/>
                  </a:cubicBezTo>
                  <a:cubicBezTo>
                    <a:pt x="7648" y="653"/>
                    <a:pt x="7637" y="360"/>
                    <a:pt x="7424" y="59"/>
                  </a:cubicBezTo>
                  <a:cubicBezTo>
                    <a:pt x="7395" y="18"/>
                    <a:pt x="7354" y="0"/>
                    <a:pt x="7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2"/>
            <p:cNvSpPr/>
            <p:nvPr/>
          </p:nvSpPr>
          <p:spPr>
            <a:xfrm rot="422334">
              <a:off x="5727321" y="3428675"/>
              <a:ext cx="2643478" cy="418896"/>
            </a:xfrm>
            <a:custGeom>
              <a:avLst/>
              <a:gdLst/>
              <a:ahLst/>
              <a:cxnLst/>
              <a:rect l="l" t="t" r="r" b="b"/>
              <a:pathLst>
                <a:path w="119756" h="18977" extrusionOk="0">
                  <a:moveTo>
                    <a:pt x="117426" y="1"/>
                  </a:moveTo>
                  <a:cubicBezTo>
                    <a:pt x="117345" y="1161"/>
                    <a:pt x="116877" y="2268"/>
                    <a:pt x="116094" y="3123"/>
                  </a:cubicBezTo>
                  <a:cubicBezTo>
                    <a:pt x="116535" y="3708"/>
                    <a:pt x="116859" y="4373"/>
                    <a:pt x="117039" y="5084"/>
                  </a:cubicBezTo>
                  <a:cubicBezTo>
                    <a:pt x="117255" y="4715"/>
                    <a:pt x="117399" y="4301"/>
                    <a:pt x="117444" y="3878"/>
                  </a:cubicBezTo>
                  <a:cubicBezTo>
                    <a:pt x="117453" y="3752"/>
                    <a:pt x="117561" y="3654"/>
                    <a:pt x="117686" y="3654"/>
                  </a:cubicBezTo>
                  <a:lnTo>
                    <a:pt x="117722" y="3654"/>
                  </a:lnTo>
                  <a:cubicBezTo>
                    <a:pt x="117866" y="3672"/>
                    <a:pt x="117965" y="3788"/>
                    <a:pt x="117947" y="3932"/>
                  </a:cubicBezTo>
                  <a:cubicBezTo>
                    <a:pt x="117866" y="4733"/>
                    <a:pt x="117480" y="5489"/>
                    <a:pt x="116859" y="6200"/>
                  </a:cubicBezTo>
                  <a:cubicBezTo>
                    <a:pt x="116238" y="6902"/>
                    <a:pt x="115392" y="7558"/>
                    <a:pt x="114348" y="8188"/>
                  </a:cubicBezTo>
                  <a:cubicBezTo>
                    <a:pt x="112279" y="9430"/>
                    <a:pt x="109445" y="10546"/>
                    <a:pt x="106215" y="11535"/>
                  </a:cubicBezTo>
                  <a:cubicBezTo>
                    <a:pt x="99737" y="13506"/>
                    <a:pt x="91639" y="14981"/>
                    <a:pt x="84738" y="15971"/>
                  </a:cubicBezTo>
                  <a:cubicBezTo>
                    <a:pt x="78521" y="16862"/>
                    <a:pt x="70504" y="17177"/>
                    <a:pt x="62712" y="17177"/>
                  </a:cubicBezTo>
                  <a:cubicBezTo>
                    <a:pt x="53175" y="17177"/>
                    <a:pt x="43962" y="16700"/>
                    <a:pt x="38716" y="16178"/>
                  </a:cubicBezTo>
                  <a:cubicBezTo>
                    <a:pt x="29197" y="15224"/>
                    <a:pt x="18184" y="13119"/>
                    <a:pt x="10221" y="10528"/>
                  </a:cubicBezTo>
                  <a:cubicBezTo>
                    <a:pt x="6190" y="9223"/>
                    <a:pt x="3896" y="6866"/>
                    <a:pt x="2627" y="4841"/>
                  </a:cubicBezTo>
                  <a:cubicBezTo>
                    <a:pt x="1980" y="3824"/>
                    <a:pt x="1494" y="2727"/>
                    <a:pt x="1188" y="1566"/>
                  </a:cubicBezTo>
                  <a:cubicBezTo>
                    <a:pt x="1026" y="1746"/>
                    <a:pt x="882" y="1926"/>
                    <a:pt x="756" y="2124"/>
                  </a:cubicBezTo>
                  <a:cubicBezTo>
                    <a:pt x="279" y="2799"/>
                    <a:pt x="18" y="3600"/>
                    <a:pt x="0" y="4418"/>
                  </a:cubicBezTo>
                  <a:cubicBezTo>
                    <a:pt x="9" y="4841"/>
                    <a:pt x="81" y="5264"/>
                    <a:pt x="216" y="5660"/>
                  </a:cubicBezTo>
                  <a:cubicBezTo>
                    <a:pt x="666" y="6947"/>
                    <a:pt x="1755" y="8296"/>
                    <a:pt x="4013" y="9691"/>
                  </a:cubicBezTo>
                  <a:cubicBezTo>
                    <a:pt x="6262" y="11094"/>
                    <a:pt x="9672" y="12525"/>
                    <a:pt x="14711" y="13983"/>
                  </a:cubicBezTo>
                  <a:cubicBezTo>
                    <a:pt x="24797" y="16898"/>
                    <a:pt x="36584" y="18526"/>
                    <a:pt x="57548" y="18931"/>
                  </a:cubicBezTo>
                  <a:cubicBezTo>
                    <a:pt x="59005" y="18958"/>
                    <a:pt x="60445" y="18976"/>
                    <a:pt x="61875" y="18976"/>
                  </a:cubicBezTo>
                  <a:cubicBezTo>
                    <a:pt x="81085" y="18976"/>
                    <a:pt x="98261" y="16466"/>
                    <a:pt x="110417" y="12498"/>
                  </a:cubicBezTo>
                  <a:cubicBezTo>
                    <a:pt x="114070" y="11310"/>
                    <a:pt x="116400" y="9817"/>
                    <a:pt x="117821" y="8305"/>
                  </a:cubicBezTo>
                  <a:cubicBezTo>
                    <a:pt x="119243" y="6794"/>
                    <a:pt x="119747" y="5255"/>
                    <a:pt x="119756" y="3923"/>
                  </a:cubicBezTo>
                  <a:cubicBezTo>
                    <a:pt x="119756" y="2979"/>
                    <a:pt x="119495" y="2052"/>
                    <a:pt x="118982" y="1251"/>
                  </a:cubicBezTo>
                  <a:cubicBezTo>
                    <a:pt x="118550" y="576"/>
                    <a:pt x="117992" y="145"/>
                    <a:pt x="117507" y="28"/>
                  </a:cubicBezTo>
                  <a:cubicBezTo>
                    <a:pt x="117489" y="28"/>
                    <a:pt x="117462" y="19"/>
                    <a:pt x="117444" y="10"/>
                  </a:cubicBezTo>
                  <a:cubicBezTo>
                    <a:pt x="117435" y="10"/>
                    <a:pt x="117435" y="10"/>
                    <a:pt x="117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42"/>
            <p:cNvSpPr/>
            <p:nvPr/>
          </p:nvSpPr>
          <p:spPr>
            <a:xfrm rot="422334">
              <a:off x="7539513" y="3763741"/>
              <a:ext cx="41124" cy="49865"/>
            </a:xfrm>
            <a:custGeom>
              <a:avLst/>
              <a:gdLst/>
              <a:ahLst/>
              <a:cxnLst/>
              <a:rect l="l" t="t" r="r" b="b"/>
              <a:pathLst>
                <a:path w="1863" h="2259" extrusionOk="0">
                  <a:moveTo>
                    <a:pt x="1116" y="405"/>
                  </a:moveTo>
                  <a:cubicBezTo>
                    <a:pt x="1215" y="414"/>
                    <a:pt x="1314" y="450"/>
                    <a:pt x="1386" y="513"/>
                  </a:cubicBezTo>
                  <a:cubicBezTo>
                    <a:pt x="1440" y="549"/>
                    <a:pt x="1449" y="576"/>
                    <a:pt x="1458" y="666"/>
                  </a:cubicBezTo>
                  <a:cubicBezTo>
                    <a:pt x="1449" y="792"/>
                    <a:pt x="1413" y="909"/>
                    <a:pt x="1350" y="1017"/>
                  </a:cubicBezTo>
                  <a:cubicBezTo>
                    <a:pt x="1242" y="1242"/>
                    <a:pt x="1089" y="1440"/>
                    <a:pt x="918" y="1611"/>
                  </a:cubicBezTo>
                  <a:cubicBezTo>
                    <a:pt x="846" y="1683"/>
                    <a:pt x="765" y="1746"/>
                    <a:pt x="684" y="1800"/>
                  </a:cubicBezTo>
                  <a:lnTo>
                    <a:pt x="603" y="1845"/>
                  </a:lnTo>
                  <a:lnTo>
                    <a:pt x="567" y="1854"/>
                  </a:lnTo>
                  <a:cubicBezTo>
                    <a:pt x="522" y="1854"/>
                    <a:pt x="486" y="1836"/>
                    <a:pt x="459" y="1800"/>
                  </a:cubicBezTo>
                  <a:cubicBezTo>
                    <a:pt x="423" y="1746"/>
                    <a:pt x="405" y="1674"/>
                    <a:pt x="414" y="1611"/>
                  </a:cubicBezTo>
                  <a:cubicBezTo>
                    <a:pt x="414" y="1431"/>
                    <a:pt x="495" y="1134"/>
                    <a:pt x="711" y="774"/>
                  </a:cubicBezTo>
                  <a:cubicBezTo>
                    <a:pt x="765" y="684"/>
                    <a:pt x="819" y="594"/>
                    <a:pt x="891" y="522"/>
                  </a:cubicBezTo>
                  <a:cubicBezTo>
                    <a:pt x="945" y="450"/>
                    <a:pt x="1026" y="405"/>
                    <a:pt x="1116" y="405"/>
                  </a:cubicBezTo>
                  <a:close/>
                  <a:moveTo>
                    <a:pt x="1116" y="0"/>
                  </a:moveTo>
                  <a:cubicBezTo>
                    <a:pt x="918" y="0"/>
                    <a:pt x="729" y="90"/>
                    <a:pt x="603" y="243"/>
                  </a:cubicBezTo>
                  <a:cubicBezTo>
                    <a:pt x="513" y="342"/>
                    <a:pt x="432" y="450"/>
                    <a:pt x="369" y="567"/>
                  </a:cubicBezTo>
                  <a:cubicBezTo>
                    <a:pt x="126" y="972"/>
                    <a:pt x="9" y="1314"/>
                    <a:pt x="9" y="1611"/>
                  </a:cubicBezTo>
                  <a:cubicBezTo>
                    <a:pt x="0" y="1764"/>
                    <a:pt x="45" y="1917"/>
                    <a:pt x="135" y="2051"/>
                  </a:cubicBezTo>
                  <a:cubicBezTo>
                    <a:pt x="234" y="2168"/>
                    <a:pt x="378" y="2249"/>
                    <a:pt x="531" y="2258"/>
                  </a:cubicBezTo>
                  <a:lnTo>
                    <a:pt x="567" y="2258"/>
                  </a:lnTo>
                  <a:cubicBezTo>
                    <a:pt x="729" y="2249"/>
                    <a:pt x="882" y="2177"/>
                    <a:pt x="999" y="2078"/>
                  </a:cubicBezTo>
                  <a:cubicBezTo>
                    <a:pt x="1224" y="1899"/>
                    <a:pt x="1413" y="1692"/>
                    <a:pt x="1575" y="1449"/>
                  </a:cubicBezTo>
                  <a:cubicBezTo>
                    <a:pt x="1737" y="1224"/>
                    <a:pt x="1836" y="945"/>
                    <a:pt x="1863" y="666"/>
                  </a:cubicBezTo>
                  <a:cubicBezTo>
                    <a:pt x="1863" y="468"/>
                    <a:pt x="1773" y="288"/>
                    <a:pt x="1620" y="180"/>
                  </a:cubicBezTo>
                  <a:cubicBezTo>
                    <a:pt x="1476" y="72"/>
                    <a:pt x="1296" y="9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2"/>
            <p:cNvSpPr/>
            <p:nvPr/>
          </p:nvSpPr>
          <p:spPr>
            <a:xfrm rot="422334">
              <a:off x="7580481" y="3743933"/>
              <a:ext cx="31985" cy="28409"/>
            </a:xfrm>
            <a:custGeom>
              <a:avLst/>
              <a:gdLst/>
              <a:ahLst/>
              <a:cxnLst/>
              <a:rect l="l" t="t" r="r" b="b"/>
              <a:pathLst>
                <a:path w="1449" h="1287" extrusionOk="0">
                  <a:moveTo>
                    <a:pt x="1035" y="414"/>
                  </a:moveTo>
                  <a:cubicBezTo>
                    <a:pt x="1035" y="450"/>
                    <a:pt x="1017" y="486"/>
                    <a:pt x="999" y="513"/>
                  </a:cubicBezTo>
                  <a:cubicBezTo>
                    <a:pt x="927" y="621"/>
                    <a:pt x="837" y="702"/>
                    <a:pt x="729" y="774"/>
                  </a:cubicBezTo>
                  <a:cubicBezTo>
                    <a:pt x="648" y="837"/>
                    <a:pt x="558" y="873"/>
                    <a:pt x="459" y="882"/>
                  </a:cubicBezTo>
                  <a:lnTo>
                    <a:pt x="423" y="882"/>
                  </a:lnTo>
                  <a:lnTo>
                    <a:pt x="414" y="864"/>
                  </a:lnTo>
                  <a:lnTo>
                    <a:pt x="414" y="837"/>
                  </a:lnTo>
                  <a:cubicBezTo>
                    <a:pt x="414" y="801"/>
                    <a:pt x="432" y="765"/>
                    <a:pt x="459" y="738"/>
                  </a:cubicBezTo>
                  <a:cubicBezTo>
                    <a:pt x="540" y="639"/>
                    <a:pt x="639" y="567"/>
                    <a:pt x="747" y="513"/>
                  </a:cubicBezTo>
                  <a:cubicBezTo>
                    <a:pt x="837" y="459"/>
                    <a:pt x="936" y="432"/>
                    <a:pt x="1035" y="414"/>
                  </a:cubicBezTo>
                  <a:close/>
                  <a:moveTo>
                    <a:pt x="1044" y="0"/>
                  </a:moveTo>
                  <a:cubicBezTo>
                    <a:pt x="810" y="18"/>
                    <a:pt x="585" y="99"/>
                    <a:pt x="396" y="234"/>
                  </a:cubicBezTo>
                  <a:cubicBezTo>
                    <a:pt x="297" y="306"/>
                    <a:pt x="207" y="387"/>
                    <a:pt x="126" y="486"/>
                  </a:cubicBezTo>
                  <a:cubicBezTo>
                    <a:pt x="45" y="585"/>
                    <a:pt x="0" y="711"/>
                    <a:pt x="0" y="837"/>
                  </a:cubicBezTo>
                  <a:cubicBezTo>
                    <a:pt x="0" y="918"/>
                    <a:pt x="18" y="990"/>
                    <a:pt x="54" y="1062"/>
                  </a:cubicBezTo>
                  <a:cubicBezTo>
                    <a:pt x="99" y="1134"/>
                    <a:pt x="162" y="1197"/>
                    <a:pt x="234" y="1233"/>
                  </a:cubicBezTo>
                  <a:cubicBezTo>
                    <a:pt x="297" y="1269"/>
                    <a:pt x="378" y="1287"/>
                    <a:pt x="459" y="1287"/>
                  </a:cubicBezTo>
                  <a:cubicBezTo>
                    <a:pt x="702" y="1269"/>
                    <a:pt x="927" y="1161"/>
                    <a:pt x="1098" y="999"/>
                  </a:cubicBezTo>
                  <a:cubicBezTo>
                    <a:pt x="1188" y="918"/>
                    <a:pt x="1269" y="828"/>
                    <a:pt x="1332" y="729"/>
                  </a:cubicBezTo>
                  <a:cubicBezTo>
                    <a:pt x="1404" y="630"/>
                    <a:pt x="1440" y="513"/>
                    <a:pt x="1449" y="396"/>
                  </a:cubicBezTo>
                  <a:cubicBezTo>
                    <a:pt x="1449" y="306"/>
                    <a:pt x="1422" y="225"/>
                    <a:pt x="1368" y="153"/>
                  </a:cubicBezTo>
                  <a:cubicBezTo>
                    <a:pt x="1332" y="99"/>
                    <a:pt x="1278" y="54"/>
                    <a:pt x="1215" y="27"/>
                  </a:cubicBezTo>
                  <a:cubicBezTo>
                    <a:pt x="1161" y="9"/>
                    <a:pt x="1107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2"/>
            <p:cNvSpPr/>
            <p:nvPr/>
          </p:nvSpPr>
          <p:spPr>
            <a:xfrm rot="422334">
              <a:off x="5898217" y="3393383"/>
              <a:ext cx="44501" cy="47680"/>
            </a:xfrm>
            <a:custGeom>
              <a:avLst/>
              <a:gdLst/>
              <a:ahLst/>
              <a:cxnLst/>
              <a:rect l="l" t="t" r="r" b="b"/>
              <a:pathLst>
                <a:path w="2016" h="2160" extrusionOk="0">
                  <a:moveTo>
                    <a:pt x="1278" y="414"/>
                  </a:moveTo>
                  <a:cubicBezTo>
                    <a:pt x="1386" y="423"/>
                    <a:pt x="1494" y="477"/>
                    <a:pt x="1566" y="567"/>
                  </a:cubicBezTo>
                  <a:cubicBezTo>
                    <a:pt x="1593" y="594"/>
                    <a:pt x="1611" y="630"/>
                    <a:pt x="1611" y="675"/>
                  </a:cubicBezTo>
                  <a:cubicBezTo>
                    <a:pt x="1602" y="783"/>
                    <a:pt x="1566" y="891"/>
                    <a:pt x="1494" y="981"/>
                  </a:cubicBezTo>
                  <a:lnTo>
                    <a:pt x="1485" y="981"/>
                  </a:lnTo>
                  <a:cubicBezTo>
                    <a:pt x="1350" y="1188"/>
                    <a:pt x="1179" y="1377"/>
                    <a:pt x="981" y="1521"/>
                  </a:cubicBezTo>
                  <a:cubicBezTo>
                    <a:pt x="891" y="1593"/>
                    <a:pt x="801" y="1647"/>
                    <a:pt x="702" y="1701"/>
                  </a:cubicBezTo>
                  <a:cubicBezTo>
                    <a:pt x="648" y="1728"/>
                    <a:pt x="594" y="1746"/>
                    <a:pt x="531" y="1755"/>
                  </a:cubicBezTo>
                  <a:cubicBezTo>
                    <a:pt x="495" y="1746"/>
                    <a:pt x="468" y="1728"/>
                    <a:pt x="441" y="1692"/>
                  </a:cubicBezTo>
                  <a:cubicBezTo>
                    <a:pt x="423" y="1656"/>
                    <a:pt x="405" y="1611"/>
                    <a:pt x="414" y="1566"/>
                  </a:cubicBezTo>
                  <a:cubicBezTo>
                    <a:pt x="414" y="1404"/>
                    <a:pt x="531" y="1089"/>
                    <a:pt x="864" y="711"/>
                  </a:cubicBezTo>
                  <a:cubicBezTo>
                    <a:pt x="918" y="639"/>
                    <a:pt x="990" y="567"/>
                    <a:pt x="1062" y="504"/>
                  </a:cubicBezTo>
                  <a:cubicBezTo>
                    <a:pt x="1125" y="450"/>
                    <a:pt x="1197" y="414"/>
                    <a:pt x="1278" y="414"/>
                  </a:cubicBezTo>
                  <a:close/>
                  <a:moveTo>
                    <a:pt x="1269" y="0"/>
                  </a:moveTo>
                  <a:cubicBezTo>
                    <a:pt x="1089" y="0"/>
                    <a:pt x="927" y="63"/>
                    <a:pt x="792" y="180"/>
                  </a:cubicBezTo>
                  <a:cubicBezTo>
                    <a:pt x="702" y="261"/>
                    <a:pt x="621" y="342"/>
                    <a:pt x="540" y="441"/>
                  </a:cubicBezTo>
                  <a:cubicBezTo>
                    <a:pt x="180" y="864"/>
                    <a:pt x="0" y="1224"/>
                    <a:pt x="0" y="1566"/>
                  </a:cubicBezTo>
                  <a:cubicBezTo>
                    <a:pt x="0" y="1692"/>
                    <a:pt x="36" y="1818"/>
                    <a:pt x="108" y="1926"/>
                  </a:cubicBezTo>
                  <a:cubicBezTo>
                    <a:pt x="189" y="2034"/>
                    <a:pt x="297" y="2106"/>
                    <a:pt x="423" y="2142"/>
                  </a:cubicBezTo>
                  <a:cubicBezTo>
                    <a:pt x="459" y="2151"/>
                    <a:pt x="495" y="2160"/>
                    <a:pt x="531" y="2160"/>
                  </a:cubicBezTo>
                  <a:cubicBezTo>
                    <a:pt x="693" y="2142"/>
                    <a:pt x="855" y="2088"/>
                    <a:pt x="990" y="1998"/>
                  </a:cubicBezTo>
                  <a:cubicBezTo>
                    <a:pt x="1242" y="1854"/>
                    <a:pt x="1467" y="1665"/>
                    <a:pt x="1656" y="1440"/>
                  </a:cubicBezTo>
                  <a:cubicBezTo>
                    <a:pt x="1845" y="1206"/>
                    <a:pt x="2007" y="963"/>
                    <a:pt x="2007" y="675"/>
                  </a:cubicBezTo>
                  <a:cubicBezTo>
                    <a:pt x="2016" y="522"/>
                    <a:pt x="1953" y="378"/>
                    <a:pt x="1845" y="270"/>
                  </a:cubicBezTo>
                  <a:cubicBezTo>
                    <a:pt x="1692" y="108"/>
                    <a:pt x="1485" y="9"/>
                    <a:pt x="1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2"/>
            <p:cNvSpPr/>
            <p:nvPr/>
          </p:nvSpPr>
          <p:spPr>
            <a:xfrm rot="422334">
              <a:off x="6591971" y="3660742"/>
              <a:ext cx="29424" cy="31212"/>
            </a:xfrm>
            <a:custGeom>
              <a:avLst/>
              <a:gdLst/>
              <a:ahLst/>
              <a:cxnLst/>
              <a:rect l="l" t="t" r="r" b="b"/>
              <a:pathLst>
                <a:path w="1333" h="1414" extrusionOk="0">
                  <a:moveTo>
                    <a:pt x="928" y="415"/>
                  </a:moveTo>
                  <a:lnTo>
                    <a:pt x="928" y="415"/>
                  </a:lnTo>
                  <a:cubicBezTo>
                    <a:pt x="901" y="559"/>
                    <a:pt x="838" y="694"/>
                    <a:pt x="739" y="793"/>
                  </a:cubicBezTo>
                  <a:cubicBezTo>
                    <a:pt x="685" y="856"/>
                    <a:pt x="631" y="910"/>
                    <a:pt x="559" y="955"/>
                  </a:cubicBezTo>
                  <a:cubicBezTo>
                    <a:pt x="523" y="982"/>
                    <a:pt x="487" y="1000"/>
                    <a:pt x="442" y="1000"/>
                  </a:cubicBezTo>
                  <a:lnTo>
                    <a:pt x="424" y="1000"/>
                  </a:lnTo>
                  <a:lnTo>
                    <a:pt x="415" y="955"/>
                  </a:lnTo>
                  <a:cubicBezTo>
                    <a:pt x="415" y="901"/>
                    <a:pt x="433" y="847"/>
                    <a:pt x="469" y="802"/>
                  </a:cubicBezTo>
                  <a:lnTo>
                    <a:pt x="469" y="811"/>
                  </a:lnTo>
                  <a:cubicBezTo>
                    <a:pt x="541" y="694"/>
                    <a:pt x="631" y="604"/>
                    <a:pt x="730" y="523"/>
                  </a:cubicBezTo>
                  <a:cubicBezTo>
                    <a:pt x="784" y="487"/>
                    <a:pt x="829" y="460"/>
                    <a:pt x="883" y="433"/>
                  </a:cubicBezTo>
                  <a:cubicBezTo>
                    <a:pt x="892" y="424"/>
                    <a:pt x="910" y="424"/>
                    <a:pt x="928" y="415"/>
                  </a:cubicBezTo>
                  <a:close/>
                  <a:moveTo>
                    <a:pt x="964" y="1"/>
                  </a:moveTo>
                  <a:cubicBezTo>
                    <a:pt x="847" y="10"/>
                    <a:pt x="739" y="37"/>
                    <a:pt x="640" y="100"/>
                  </a:cubicBezTo>
                  <a:cubicBezTo>
                    <a:pt x="478" y="190"/>
                    <a:pt x="334" y="307"/>
                    <a:pt x="226" y="451"/>
                  </a:cubicBezTo>
                  <a:cubicBezTo>
                    <a:pt x="91" y="595"/>
                    <a:pt x="19" y="775"/>
                    <a:pt x="10" y="964"/>
                  </a:cubicBezTo>
                  <a:cubicBezTo>
                    <a:pt x="1" y="1081"/>
                    <a:pt x="46" y="1189"/>
                    <a:pt x="127" y="1278"/>
                  </a:cubicBezTo>
                  <a:cubicBezTo>
                    <a:pt x="208" y="1368"/>
                    <a:pt x="325" y="1413"/>
                    <a:pt x="442" y="1413"/>
                  </a:cubicBezTo>
                  <a:cubicBezTo>
                    <a:pt x="559" y="1413"/>
                    <a:pt x="676" y="1368"/>
                    <a:pt x="784" y="1305"/>
                  </a:cubicBezTo>
                  <a:cubicBezTo>
                    <a:pt x="928" y="1207"/>
                    <a:pt x="1054" y="1072"/>
                    <a:pt x="1153" y="919"/>
                  </a:cubicBezTo>
                  <a:cubicBezTo>
                    <a:pt x="1260" y="775"/>
                    <a:pt x="1323" y="604"/>
                    <a:pt x="1332" y="424"/>
                  </a:cubicBezTo>
                  <a:cubicBezTo>
                    <a:pt x="1332" y="289"/>
                    <a:pt x="1278" y="172"/>
                    <a:pt x="1189" y="82"/>
                  </a:cubicBezTo>
                  <a:cubicBezTo>
                    <a:pt x="1126" y="28"/>
                    <a:pt x="1045" y="1"/>
                    <a:pt x="9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2"/>
            <p:cNvSpPr/>
            <p:nvPr/>
          </p:nvSpPr>
          <p:spPr>
            <a:xfrm rot="422334">
              <a:off x="7474712" y="3339976"/>
              <a:ext cx="90790" cy="83638"/>
            </a:xfrm>
            <a:custGeom>
              <a:avLst/>
              <a:gdLst/>
              <a:ahLst/>
              <a:cxnLst/>
              <a:rect l="l" t="t" r="r" b="b"/>
              <a:pathLst>
                <a:path w="4113" h="3789" extrusionOk="0">
                  <a:moveTo>
                    <a:pt x="3438" y="0"/>
                  </a:moveTo>
                  <a:cubicBezTo>
                    <a:pt x="3114" y="9"/>
                    <a:pt x="2799" y="99"/>
                    <a:pt x="2529" y="270"/>
                  </a:cubicBezTo>
                  <a:cubicBezTo>
                    <a:pt x="2115" y="540"/>
                    <a:pt x="1755" y="882"/>
                    <a:pt x="1468" y="1278"/>
                  </a:cubicBezTo>
                  <a:cubicBezTo>
                    <a:pt x="865" y="2043"/>
                    <a:pt x="370" y="2880"/>
                    <a:pt x="1" y="3788"/>
                  </a:cubicBezTo>
                  <a:lnTo>
                    <a:pt x="4113" y="153"/>
                  </a:lnTo>
                  <a:cubicBezTo>
                    <a:pt x="3906" y="54"/>
                    <a:pt x="3672" y="9"/>
                    <a:pt x="3438" y="0"/>
                  </a:cubicBezTo>
                  <a:close/>
                </a:path>
              </a:pathLst>
            </a:custGeom>
            <a:solidFill>
              <a:srgbClr val="FFFBEE">
                <a:alpha val="26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2"/>
            <p:cNvSpPr/>
            <p:nvPr/>
          </p:nvSpPr>
          <p:spPr>
            <a:xfrm rot="422334">
              <a:off x="7426457" y="3304163"/>
              <a:ext cx="166658" cy="160499"/>
            </a:xfrm>
            <a:custGeom>
              <a:avLst/>
              <a:gdLst/>
              <a:ahLst/>
              <a:cxnLst/>
              <a:rect l="l" t="t" r="r" b="b"/>
              <a:pathLst>
                <a:path w="7550" h="7271" extrusionOk="0">
                  <a:moveTo>
                    <a:pt x="5930" y="1"/>
                  </a:moveTo>
                  <a:cubicBezTo>
                    <a:pt x="5426" y="1"/>
                    <a:pt x="4877" y="163"/>
                    <a:pt x="4301" y="514"/>
                  </a:cubicBezTo>
                  <a:cubicBezTo>
                    <a:pt x="3717" y="865"/>
                    <a:pt x="3096" y="1414"/>
                    <a:pt x="2457" y="2187"/>
                  </a:cubicBezTo>
                  <a:cubicBezTo>
                    <a:pt x="1242" y="3663"/>
                    <a:pt x="397" y="5399"/>
                    <a:pt x="1" y="7271"/>
                  </a:cubicBezTo>
                  <a:lnTo>
                    <a:pt x="1269" y="6146"/>
                  </a:lnTo>
                  <a:lnTo>
                    <a:pt x="1422" y="6011"/>
                  </a:lnTo>
                  <a:cubicBezTo>
                    <a:pt x="1674" y="5066"/>
                    <a:pt x="2187" y="3879"/>
                    <a:pt x="3231" y="2529"/>
                  </a:cubicBezTo>
                  <a:cubicBezTo>
                    <a:pt x="3555" y="2079"/>
                    <a:pt x="3968" y="1692"/>
                    <a:pt x="4436" y="1396"/>
                  </a:cubicBezTo>
                  <a:cubicBezTo>
                    <a:pt x="4787" y="1180"/>
                    <a:pt x="5192" y="1063"/>
                    <a:pt x="5606" y="1063"/>
                  </a:cubicBezTo>
                  <a:cubicBezTo>
                    <a:pt x="5984" y="1063"/>
                    <a:pt x="6362" y="1162"/>
                    <a:pt x="6695" y="1351"/>
                  </a:cubicBezTo>
                  <a:lnTo>
                    <a:pt x="7549" y="604"/>
                  </a:lnTo>
                  <a:cubicBezTo>
                    <a:pt x="7091" y="226"/>
                    <a:pt x="6524" y="10"/>
                    <a:pt x="5930" y="1"/>
                  </a:cubicBezTo>
                  <a:close/>
                </a:path>
              </a:pathLst>
            </a:custGeom>
            <a:solidFill>
              <a:srgbClr val="FFFBEE">
                <a:alpha val="26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0" name="Google Shape;1880;p42"/>
            <p:cNvGrpSpPr/>
            <p:nvPr/>
          </p:nvGrpSpPr>
          <p:grpSpPr>
            <a:xfrm>
              <a:off x="6295936" y="2965685"/>
              <a:ext cx="291627" cy="369754"/>
              <a:chOff x="6075761" y="2845460"/>
              <a:chExt cx="291627" cy="369754"/>
            </a:xfrm>
          </p:grpSpPr>
          <p:sp>
            <p:nvSpPr>
              <p:cNvPr id="1881" name="Google Shape;1881;p42"/>
              <p:cNvSpPr/>
              <p:nvPr/>
            </p:nvSpPr>
            <p:spPr>
              <a:xfrm rot="422334">
                <a:off x="6298606" y="3119520"/>
                <a:ext cx="63374" cy="92158"/>
              </a:xfrm>
              <a:custGeom>
                <a:avLst/>
                <a:gdLst/>
                <a:ahLst/>
                <a:cxnLst/>
                <a:rect l="l" t="t" r="r" b="b"/>
                <a:pathLst>
                  <a:path w="2871" h="4175" extrusionOk="0">
                    <a:moveTo>
                      <a:pt x="288" y="0"/>
                    </a:moveTo>
                    <a:cubicBezTo>
                      <a:pt x="234" y="333"/>
                      <a:pt x="171" y="783"/>
                      <a:pt x="117" y="1287"/>
                    </a:cubicBezTo>
                    <a:cubicBezTo>
                      <a:pt x="72" y="1611"/>
                      <a:pt x="36" y="1962"/>
                      <a:pt x="0" y="2313"/>
                    </a:cubicBezTo>
                    <a:cubicBezTo>
                      <a:pt x="396" y="2501"/>
                      <a:pt x="774" y="2708"/>
                      <a:pt x="1134" y="2924"/>
                    </a:cubicBezTo>
                    <a:cubicBezTo>
                      <a:pt x="1737" y="3293"/>
                      <a:pt x="2313" y="3707"/>
                      <a:pt x="2844" y="4175"/>
                    </a:cubicBezTo>
                    <a:lnTo>
                      <a:pt x="2871" y="4139"/>
                    </a:lnTo>
                    <a:lnTo>
                      <a:pt x="288" y="0"/>
                    </a:lnTo>
                    <a:close/>
                  </a:path>
                </a:pathLst>
              </a:custGeom>
              <a:solidFill>
                <a:srgbClr val="FFFBEE">
                  <a:alpha val="432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42"/>
              <p:cNvSpPr/>
              <p:nvPr/>
            </p:nvSpPr>
            <p:spPr>
              <a:xfrm rot="422334">
                <a:off x="6125953" y="3079404"/>
                <a:ext cx="127940" cy="49070"/>
              </a:xfrm>
              <a:custGeom>
                <a:avLst/>
                <a:gdLst/>
                <a:ahLst/>
                <a:cxnLst/>
                <a:rect l="l" t="t" r="r" b="b"/>
                <a:pathLst>
                  <a:path w="5796" h="2223" extrusionOk="0">
                    <a:moveTo>
                      <a:pt x="5786" y="0"/>
                    </a:moveTo>
                    <a:cubicBezTo>
                      <a:pt x="5480" y="81"/>
                      <a:pt x="5048" y="207"/>
                      <a:pt x="4544" y="351"/>
                    </a:cubicBezTo>
                    <a:cubicBezTo>
                      <a:pt x="3528" y="657"/>
                      <a:pt x="2241" y="1062"/>
                      <a:pt x="1125" y="1503"/>
                    </a:cubicBezTo>
                    <a:cubicBezTo>
                      <a:pt x="721" y="1665"/>
                      <a:pt x="334" y="1827"/>
                      <a:pt x="1" y="1989"/>
                    </a:cubicBezTo>
                    <a:cubicBezTo>
                      <a:pt x="596" y="1914"/>
                      <a:pt x="1193" y="1877"/>
                      <a:pt x="1790" y="1877"/>
                    </a:cubicBezTo>
                    <a:cubicBezTo>
                      <a:pt x="2845" y="1877"/>
                      <a:pt x="3897" y="1993"/>
                      <a:pt x="4931" y="2223"/>
                    </a:cubicBezTo>
                    <a:lnTo>
                      <a:pt x="4940" y="2223"/>
                    </a:lnTo>
                    <a:cubicBezTo>
                      <a:pt x="5219" y="1503"/>
                      <a:pt x="5489" y="810"/>
                      <a:pt x="5687" y="306"/>
                    </a:cubicBezTo>
                    <a:cubicBezTo>
                      <a:pt x="5732" y="198"/>
                      <a:pt x="5768" y="90"/>
                      <a:pt x="5795" y="0"/>
                    </a:cubicBezTo>
                    <a:close/>
                  </a:path>
                </a:pathLst>
              </a:custGeom>
              <a:solidFill>
                <a:srgbClr val="FFFBEE">
                  <a:alpha val="432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2"/>
              <p:cNvSpPr/>
              <p:nvPr/>
            </p:nvSpPr>
            <p:spPr>
              <a:xfrm rot="422334">
                <a:off x="6079873" y="2984276"/>
                <a:ext cx="145997" cy="76089"/>
              </a:xfrm>
              <a:custGeom>
                <a:avLst/>
                <a:gdLst/>
                <a:ahLst/>
                <a:cxnLst/>
                <a:rect l="l" t="t" r="r" b="b"/>
                <a:pathLst>
                  <a:path w="6614" h="3447" extrusionOk="0">
                    <a:moveTo>
                      <a:pt x="216" y="1"/>
                    </a:moveTo>
                    <a:lnTo>
                      <a:pt x="180" y="46"/>
                    </a:lnTo>
                    <a:cubicBezTo>
                      <a:pt x="135" y="136"/>
                      <a:pt x="108" y="235"/>
                      <a:pt x="90" y="334"/>
                    </a:cubicBezTo>
                    <a:cubicBezTo>
                      <a:pt x="27" y="666"/>
                      <a:pt x="0" y="1008"/>
                      <a:pt x="0" y="1350"/>
                    </a:cubicBezTo>
                    <a:cubicBezTo>
                      <a:pt x="0" y="2052"/>
                      <a:pt x="99" y="2835"/>
                      <a:pt x="243" y="3231"/>
                    </a:cubicBezTo>
                    <a:cubicBezTo>
                      <a:pt x="261" y="3312"/>
                      <a:pt x="297" y="3375"/>
                      <a:pt x="342" y="3447"/>
                    </a:cubicBezTo>
                    <a:cubicBezTo>
                      <a:pt x="441" y="3438"/>
                      <a:pt x="540" y="3420"/>
                      <a:pt x="639" y="3393"/>
                    </a:cubicBezTo>
                    <a:cubicBezTo>
                      <a:pt x="792" y="3366"/>
                      <a:pt x="999" y="3312"/>
                      <a:pt x="1224" y="3249"/>
                    </a:cubicBezTo>
                    <a:cubicBezTo>
                      <a:pt x="1683" y="3123"/>
                      <a:pt x="2259" y="2943"/>
                      <a:pt x="2871" y="2745"/>
                    </a:cubicBezTo>
                    <a:cubicBezTo>
                      <a:pt x="4094" y="2358"/>
                      <a:pt x="5471" y="1881"/>
                      <a:pt x="6380" y="1566"/>
                    </a:cubicBezTo>
                    <a:lnTo>
                      <a:pt x="6614" y="1485"/>
                    </a:lnTo>
                    <a:cubicBezTo>
                      <a:pt x="6146" y="1359"/>
                      <a:pt x="5516" y="1188"/>
                      <a:pt x="4832" y="1008"/>
                    </a:cubicBezTo>
                    <a:cubicBezTo>
                      <a:pt x="3437" y="639"/>
                      <a:pt x="1800" y="226"/>
                      <a:pt x="855" y="64"/>
                    </a:cubicBezTo>
                    <a:cubicBezTo>
                      <a:pt x="657" y="28"/>
                      <a:pt x="459" y="1"/>
                      <a:pt x="261" y="1"/>
                    </a:cubicBezTo>
                    <a:close/>
                  </a:path>
                </a:pathLst>
              </a:custGeom>
              <a:solidFill>
                <a:srgbClr val="FFFBEE">
                  <a:alpha val="432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2"/>
              <p:cNvSpPr/>
              <p:nvPr/>
            </p:nvSpPr>
            <p:spPr>
              <a:xfrm rot="422334">
                <a:off x="6124249" y="2852400"/>
                <a:ext cx="119971" cy="109045"/>
              </a:xfrm>
              <a:custGeom>
                <a:avLst/>
                <a:gdLst/>
                <a:ahLst/>
                <a:cxnLst/>
                <a:rect l="l" t="t" r="r" b="b"/>
                <a:pathLst>
                  <a:path w="5435" h="4940" extrusionOk="0">
                    <a:moveTo>
                      <a:pt x="2114" y="0"/>
                    </a:moveTo>
                    <a:cubicBezTo>
                      <a:pt x="1979" y="27"/>
                      <a:pt x="1854" y="90"/>
                      <a:pt x="1746" y="180"/>
                    </a:cubicBezTo>
                    <a:cubicBezTo>
                      <a:pt x="1548" y="315"/>
                      <a:pt x="1368" y="477"/>
                      <a:pt x="1206" y="648"/>
                    </a:cubicBezTo>
                    <a:cubicBezTo>
                      <a:pt x="819" y="1053"/>
                      <a:pt x="495" y="1503"/>
                      <a:pt x="234" y="1989"/>
                    </a:cubicBezTo>
                    <a:cubicBezTo>
                      <a:pt x="108" y="2205"/>
                      <a:pt x="27" y="2448"/>
                      <a:pt x="0" y="2700"/>
                    </a:cubicBezTo>
                    <a:cubicBezTo>
                      <a:pt x="0" y="2727"/>
                      <a:pt x="0" y="2763"/>
                      <a:pt x="9" y="2790"/>
                    </a:cubicBezTo>
                    <a:lnTo>
                      <a:pt x="18" y="2826"/>
                    </a:lnTo>
                    <a:cubicBezTo>
                      <a:pt x="99" y="2880"/>
                      <a:pt x="180" y="2934"/>
                      <a:pt x="261" y="2970"/>
                    </a:cubicBezTo>
                    <a:cubicBezTo>
                      <a:pt x="387" y="3042"/>
                      <a:pt x="549" y="3114"/>
                      <a:pt x="747" y="3194"/>
                    </a:cubicBezTo>
                    <a:cubicBezTo>
                      <a:pt x="1125" y="3365"/>
                      <a:pt x="1620" y="3563"/>
                      <a:pt x="2141" y="3761"/>
                    </a:cubicBezTo>
                    <a:cubicBezTo>
                      <a:pt x="3194" y="4157"/>
                      <a:pt x="4391" y="4580"/>
                      <a:pt x="5183" y="4850"/>
                    </a:cubicBezTo>
                    <a:lnTo>
                      <a:pt x="5435" y="4940"/>
                    </a:lnTo>
                    <a:cubicBezTo>
                      <a:pt x="5435" y="4922"/>
                      <a:pt x="5426" y="4922"/>
                      <a:pt x="5426" y="4913"/>
                    </a:cubicBezTo>
                    <a:cubicBezTo>
                      <a:pt x="5228" y="4544"/>
                      <a:pt x="4949" y="4040"/>
                      <a:pt x="4634" y="3500"/>
                    </a:cubicBezTo>
                    <a:cubicBezTo>
                      <a:pt x="4004" y="2412"/>
                      <a:pt x="3221" y="1134"/>
                      <a:pt x="2636" y="459"/>
                    </a:cubicBezTo>
                    <a:cubicBezTo>
                      <a:pt x="2510" y="306"/>
                      <a:pt x="2375" y="171"/>
                      <a:pt x="2213" y="54"/>
                    </a:cubicBezTo>
                    <a:cubicBezTo>
                      <a:pt x="2186" y="27"/>
                      <a:pt x="2150" y="18"/>
                      <a:pt x="2114" y="0"/>
                    </a:cubicBezTo>
                    <a:close/>
                  </a:path>
                </a:pathLst>
              </a:custGeom>
              <a:solidFill>
                <a:srgbClr val="FFFBEE">
                  <a:alpha val="432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85" name="Google Shape;1885;p42"/>
            <p:cNvSpPr/>
            <p:nvPr/>
          </p:nvSpPr>
          <p:spPr>
            <a:xfrm rot="422334">
              <a:off x="7711588" y="3585602"/>
              <a:ext cx="49468" cy="139441"/>
            </a:xfrm>
            <a:custGeom>
              <a:avLst/>
              <a:gdLst/>
              <a:ahLst/>
              <a:cxnLst/>
              <a:rect l="l" t="t" r="r" b="b"/>
              <a:pathLst>
                <a:path w="2241" h="6317" extrusionOk="0">
                  <a:moveTo>
                    <a:pt x="1980" y="1"/>
                  </a:moveTo>
                  <a:cubicBezTo>
                    <a:pt x="1575" y="990"/>
                    <a:pt x="1152" y="1881"/>
                    <a:pt x="738" y="2673"/>
                  </a:cubicBezTo>
                  <a:cubicBezTo>
                    <a:pt x="621" y="3914"/>
                    <a:pt x="378" y="5138"/>
                    <a:pt x="0" y="6317"/>
                  </a:cubicBezTo>
                  <a:cubicBezTo>
                    <a:pt x="846" y="5237"/>
                    <a:pt x="1593" y="4085"/>
                    <a:pt x="2241" y="2871"/>
                  </a:cubicBezTo>
                  <a:cubicBezTo>
                    <a:pt x="2124" y="1827"/>
                    <a:pt x="2034" y="873"/>
                    <a:pt x="1980" y="1"/>
                  </a:cubicBezTo>
                  <a:close/>
                </a:path>
              </a:pathLst>
            </a:custGeom>
            <a:solidFill>
              <a:srgbClr val="FFFFFF">
                <a:alpha val="46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42"/>
            <p:cNvSpPr/>
            <p:nvPr/>
          </p:nvSpPr>
          <p:spPr>
            <a:xfrm rot="422334">
              <a:off x="6958782" y="3750771"/>
              <a:ext cx="139463" cy="43552"/>
            </a:xfrm>
            <a:custGeom>
              <a:avLst/>
              <a:gdLst/>
              <a:ahLst/>
              <a:cxnLst/>
              <a:rect l="l" t="t" r="r" b="b"/>
              <a:pathLst>
                <a:path w="6318" h="1973" extrusionOk="0">
                  <a:moveTo>
                    <a:pt x="4345" y="0"/>
                  </a:moveTo>
                  <a:cubicBezTo>
                    <a:pt x="4328" y="0"/>
                    <a:pt x="4310" y="1"/>
                    <a:pt x="4293" y="2"/>
                  </a:cubicBezTo>
                  <a:cubicBezTo>
                    <a:pt x="3798" y="2"/>
                    <a:pt x="2943" y="254"/>
                    <a:pt x="2043" y="677"/>
                  </a:cubicBezTo>
                  <a:cubicBezTo>
                    <a:pt x="1324" y="1019"/>
                    <a:pt x="640" y="1433"/>
                    <a:pt x="1" y="1910"/>
                  </a:cubicBezTo>
                  <a:cubicBezTo>
                    <a:pt x="2016" y="1955"/>
                    <a:pt x="4086" y="1973"/>
                    <a:pt x="6164" y="1973"/>
                  </a:cubicBezTo>
                  <a:lnTo>
                    <a:pt x="6317" y="1973"/>
                  </a:lnTo>
                  <a:cubicBezTo>
                    <a:pt x="5867" y="1334"/>
                    <a:pt x="5300" y="587"/>
                    <a:pt x="4878" y="236"/>
                  </a:cubicBezTo>
                  <a:cubicBezTo>
                    <a:pt x="4797" y="155"/>
                    <a:pt x="4698" y="92"/>
                    <a:pt x="4590" y="38"/>
                  </a:cubicBezTo>
                  <a:cubicBezTo>
                    <a:pt x="4508" y="16"/>
                    <a:pt x="4427" y="0"/>
                    <a:pt x="4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2"/>
            <p:cNvSpPr/>
            <p:nvPr/>
          </p:nvSpPr>
          <p:spPr>
            <a:xfrm rot="422334">
              <a:off x="7146408" y="3781347"/>
              <a:ext cx="52050" cy="30396"/>
            </a:xfrm>
            <a:custGeom>
              <a:avLst/>
              <a:gdLst/>
              <a:ahLst/>
              <a:cxnLst/>
              <a:rect l="l" t="t" r="r" b="b"/>
              <a:pathLst>
                <a:path w="2358" h="1377" extrusionOk="0">
                  <a:moveTo>
                    <a:pt x="1188" y="0"/>
                  </a:moveTo>
                  <a:lnTo>
                    <a:pt x="1188" y="0"/>
                  </a:lnTo>
                  <a:cubicBezTo>
                    <a:pt x="792" y="18"/>
                    <a:pt x="396" y="27"/>
                    <a:pt x="1" y="27"/>
                  </a:cubicBezTo>
                  <a:cubicBezTo>
                    <a:pt x="144" y="351"/>
                    <a:pt x="306" y="657"/>
                    <a:pt x="504" y="945"/>
                  </a:cubicBezTo>
                  <a:cubicBezTo>
                    <a:pt x="603" y="1098"/>
                    <a:pt x="702" y="1242"/>
                    <a:pt x="792" y="1377"/>
                  </a:cubicBezTo>
                  <a:cubicBezTo>
                    <a:pt x="1314" y="1377"/>
                    <a:pt x="1836" y="1368"/>
                    <a:pt x="2358" y="1359"/>
                  </a:cubicBezTo>
                  <a:cubicBezTo>
                    <a:pt x="2232" y="1278"/>
                    <a:pt x="2115" y="1188"/>
                    <a:pt x="1998" y="1107"/>
                  </a:cubicBezTo>
                  <a:cubicBezTo>
                    <a:pt x="1665" y="837"/>
                    <a:pt x="1377" y="576"/>
                    <a:pt x="1242" y="315"/>
                  </a:cubicBezTo>
                  <a:cubicBezTo>
                    <a:pt x="1197" y="243"/>
                    <a:pt x="1179" y="153"/>
                    <a:pt x="1170" y="72"/>
                  </a:cubicBezTo>
                  <a:cubicBezTo>
                    <a:pt x="1179" y="45"/>
                    <a:pt x="1179" y="27"/>
                    <a:pt x="1188" y="0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42"/>
            <p:cNvSpPr/>
            <p:nvPr/>
          </p:nvSpPr>
          <p:spPr>
            <a:xfrm rot="422334">
              <a:off x="7188848" y="3487469"/>
              <a:ext cx="254821" cy="332278"/>
            </a:xfrm>
            <a:custGeom>
              <a:avLst/>
              <a:gdLst/>
              <a:ahLst/>
              <a:cxnLst/>
              <a:rect l="l" t="t" r="r" b="b"/>
              <a:pathLst>
                <a:path w="11544" h="15053" extrusionOk="0">
                  <a:moveTo>
                    <a:pt x="0" y="0"/>
                  </a:moveTo>
                  <a:lnTo>
                    <a:pt x="0" y="0"/>
                  </a:lnTo>
                  <a:cubicBezTo>
                    <a:pt x="711" y="252"/>
                    <a:pt x="1413" y="549"/>
                    <a:pt x="2079" y="909"/>
                  </a:cubicBezTo>
                  <a:cubicBezTo>
                    <a:pt x="3662" y="1755"/>
                    <a:pt x="5093" y="2852"/>
                    <a:pt x="6334" y="4148"/>
                  </a:cubicBezTo>
                  <a:cubicBezTo>
                    <a:pt x="9034" y="6982"/>
                    <a:pt x="10221" y="11139"/>
                    <a:pt x="10437" y="15053"/>
                  </a:cubicBezTo>
                  <a:lnTo>
                    <a:pt x="11544" y="14981"/>
                  </a:lnTo>
                  <a:cubicBezTo>
                    <a:pt x="11409" y="13334"/>
                    <a:pt x="11085" y="11715"/>
                    <a:pt x="10572" y="10149"/>
                  </a:cubicBezTo>
                  <a:cubicBezTo>
                    <a:pt x="9717" y="7567"/>
                    <a:pt x="8179" y="4688"/>
                    <a:pt x="5435" y="2349"/>
                  </a:cubicBezTo>
                  <a:cubicBezTo>
                    <a:pt x="3833" y="981"/>
                    <a:pt x="1917" y="28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2"/>
            <p:cNvSpPr/>
            <p:nvPr/>
          </p:nvSpPr>
          <p:spPr>
            <a:xfrm rot="422334">
              <a:off x="7807242" y="3965809"/>
              <a:ext cx="315811" cy="327554"/>
            </a:xfrm>
            <a:custGeom>
              <a:avLst/>
              <a:gdLst/>
              <a:ahLst/>
              <a:cxnLst/>
              <a:rect l="l" t="t" r="r" b="b"/>
              <a:pathLst>
                <a:path w="14307" h="14839" extrusionOk="0">
                  <a:moveTo>
                    <a:pt x="11823" y="1"/>
                  </a:moveTo>
                  <a:cubicBezTo>
                    <a:pt x="8072" y="2466"/>
                    <a:pt x="4509" y="5534"/>
                    <a:pt x="2052" y="9340"/>
                  </a:cubicBezTo>
                  <a:cubicBezTo>
                    <a:pt x="1252" y="10582"/>
                    <a:pt x="1" y="12363"/>
                    <a:pt x="163" y="13947"/>
                  </a:cubicBezTo>
                  <a:cubicBezTo>
                    <a:pt x="229" y="14615"/>
                    <a:pt x="634" y="14838"/>
                    <a:pt x="1145" y="14838"/>
                  </a:cubicBezTo>
                  <a:cubicBezTo>
                    <a:pt x="1886" y="14838"/>
                    <a:pt x="2851" y="14370"/>
                    <a:pt x="3330" y="14109"/>
                  </a:cubicBezTo>
                  <a:cubicBezTo>
                    <a:pt x="6929" y="12147"/>
                    <a:pt x="10285" y="8935"/>
                    <a:pt x="12237" y="5318"/>
                  </a:cubicBezTo>
                  <a:cubicBezTo>
                    <a:pt x="12813" y="4257"/>
                    <a:pt x="14307" y="1206"/>
                    <a:pt x="12705" y="253"/>
                  </a:cubicBezTo>
                  <a:cubicBezTo>
                    <a:pt x="12435" y="91"/>
                    <a:pt x="12129" y="10"/>
                    <a:pt x="11823" y="1"/>
                  </a:cubicBezTo>
                  <a:close/>
                </a:path>
              </a:pathLst>
            </a:custGeom>
            <a:solidFill>
              <a:srgbClr val="FFFBEE">
                <a:alpha val="6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2"/>
            <p:cNvSpPr/>
            <p:nvPr/>
          </p:nvSpPr>
          <p:spPr>
            <a:xfrm rot="422334">
              <a:off x="8185703" y="3471600"/>
              <a:ext cx="40351" cy="37371"/>
            </a:xfrm>
            <a:custGeom>
              <a:avLst/>
              <a:gdLst/>
              <a:ahLst/>
              <a:cxnLst/>
              <a:rect l="l" t="t" r="r" b="b"/>
              <a:pathLst>
                <a:path w="1828" h="1693" extrusionOk="0">
                  <a:moveTo>
                    <a:pt x="1216" y="413"/>
                  </a:moveTo>
                  <a:cubicBezTo>
                    <a:pt x="1278" y="413"/>
                    <a:pt x="1339" y="440"/>
                    <a:pt x="1386" y="487"/>
                  </a:cubicBezTo>
                  <a:cubicBezTo>
                    <a:pt x="1413" y="523"/>
                    <a:pt x="1422" y="559"/>
                    <a:pt x="1422" y="604"/>
                  </a:cubicBezTo>
                  <a:cubicBezTo>
                    <a:pt x="1422" y="730"/>
                    <a:pt x="1323" y="946"/>
                    <a:pt x="1107" y="1099"/>
                  </a:cubicBezTo>
                  <a:cubicBezTo>
                    <a:pt x="981" y="1206"/>
                    <a:pt x="810" y="1269"/>
                    <a:pt x="639" y="1278"/>
                  </a:cubicBezTo>
                  <a:cubicBezTo>
                    <a:pt x="630" y="1280"/>
                    <a:pt x="621" y="1280"/>
                    <a:pt x="612" y="1280"/>
                  </a:cubicBezTo>
                  <a:cubicBezTo>
                    <a:pt x="549" y="1280"/>
                    <a:pt x="489" y="1254"/>
                    <a:pt x="442" y="1206"/>
                  </a:cubicBezTo>
                  <a:cubicBezTo>
                    <a:pt x="415" y="1171"/>
                    <a:pt x="406" y="1135"/>
                    <a:pt x="406" y="1099"/>
                  </a:cubicBezTo>
                  <a:cubicBezTo>
                    <a:pt x="433" y="892"/>
                    <a:pt x="549" y="703"/>
                    <a:pt x="720" y="595"/>
                  </a:cubicBezTo>
                  <a:cubicBezTo>
                    <a:pt x="846" y="487"/>
                    <a:pt x="1017" y="424"/>
                    <a:pt x="1188" y="415"/>
                  </a:cubicBezTo>
                  <a:cubicBezTo>
                    <a:pt x="1197" y="414"/>
                    <a:pt x="1207" y="413"/>
                    <a:pt x="1216" y="413"/>
                  </a:cubicBezTo>
                  <a:close/>
                  <a:moveTo>
                    <a:pt x="1216" y="0"/>
                  </a:moveTo>
                  <a:cubicBezTo>
                    <a:pt x="1206" y="0"/>
                    <a:pt x="1197" y="0"/>
                    <a:pt x="1188" y="1"/>
                  </a:cubicBezTo>
                  <a:cubicBezTo>
                    <a:pt x="927" y="10"/>
                    <a:pt x="675" y="109"/>
                    <a:pt x="469" y="271"/>
                  </a:cubicBezTo>
                  <a:cubicBezTo>
                    <a:pt x="199" y="460"/>
                    <a:pt x="19" y="766"/>
                    <a:pt x="1" y="1099"/>
                  </a:cubicBezTo>
                  <a:cubicBezTo>
                    <a:pt x="1" y="1224"/>
                    <a:pt x="37" y="1350"/>
                    <a:pt x="118" y="1458"/>
                  </a:cubicBezTo>
                  <a:cubicBezTo>
                    <a:pt x="238" y="1604"/>
                    <a:pt x="424" y="1693"/>
                    <a:pt x="612" y="1693"/>
                  </a:cubicBezTo>
                  <a:cubicBezTo>
                    <a:pt x="621" y="1693"/>
                    <a:pt x="630" y="1693"/>
                    <a:pt x="639" y="1692"/>
                  </a:cubicBezTo>
                  <a:cubicBezTo>
                    <a:pt x="900" y="1683"/>
                    <a:pt x="1152" y="1593"/>
                    <a:pt x="1350" y="1431"/>
                  </a:cubicBezTo>
                  <a:cubicBezTo>
                    <a:pt x="1638" y="1206"/>
                    <a:pt x="1818" y="910"/>
                    <a:pt x="1827" y="604"/>
                  </a:cubicBezTo>
                  <a:cubicBezTo>
                    <a:pt x="1827" y="469"/>
                    <a:pt x="1782" y="343"/>
                    <a:pt x="1710" y="235"/>
                  </a:cubicBezTo>
                  <a:cubicBezTo>
                    <a:pt x="1590" y="89"/>
                    <a:pt x="1404" y="0"/>
                    <a:pt x="1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2"/>
            <p:cNvSpPr/>
            <p:nvPr/>
          </p:nvSpPr>
          <p:spPr>
            <a:xfrm rot="422334">
              <a:off x="8033685" y="3503451"/>
              <a:ext cx="40351" cy="37393"/>
            </a:xfrm>
            <a:custGeom>
              <a:avLst/>
              <a:gdLst/>
              <a:ahLst/>
              <a:cxnLst/>
              <a:rect l="l" t="t" r="r" b="b"/>
              <a:pathLst>
                <a:path w="1828" h="1694" extrusionOk="0">
                  <a:moveTo>
                    <a:pt x="1216" y="413"/>
                  </a:moveTo>
                  <a:cubicBezTo>
                    <a:pt x="1278" y="413"/>
                    <a:pt x="1339" y="440"/>
                    <a:pt x="1386" y="487"/>
                  </a:cubicBezTo>
                  <a:cubicBezTo>
                    <a:pt x="1413" y="523"/>
                    <a:pt x="1422" y="559"/>
                    <a:pt x="1422" y="604"/>
                  </a:cubicBezTo>
                  <a:cubicBezTo>
                    <a:pt x="1395" y="811"/>
                    <a:pt x="1278" y="991"/>
                    <a:pt x="1107" y="1108"/>
                  </a:cubicBezTo>
                  <a:cubicBezTo>
                    <a:pt x="981" y="1216"/>
                    <a:pt x="810" y="1279"/>
                    <a:pt x="639" y="1288"/>
                  </a:cubicBezTo>
                  <a:cubicBezTo>
                    <a:pt x="630" y="1289"/>
                    <a:pt x="621" y="1290"/>
                    <a:pt x="612" y="1290"/>
                  </a:cubicBezTo>
                  <a:cubicBezTo>
                    <a:pt x="549" y="1290"/>
                    <a:pt x="489" y="1263"/>
                    <a:pt x="441" y="1216"/>
                  </a:cubicBezTo>
                  <a:cubicBezTo>
                    <a:pt x="414" y="1180"/>
                    <a:pt x="405" y="1135"/>
                    <a:pt x="405" y="1090"/>
                  </a:cubicBezTo>
                  <a:cubicBezTo>
                    <a:pt x="432" y="892"/>
                    <a:pt x="549" y="703"/>
                    <a:pt x="720" y="595"/>
                  </a:cubicBezTo>
                  <a:cubicBezTo>
                    <a:pt x="846" y="487"/>
                    <a:pt x="1017" y="424"/>
                    <a:pt x="1188" y="415"/>
                  </a:cubicBezTo>
                  <a:cubicBezTo>
                    <a:pt x="1197" y="414"/>
                    <a:pt x="1206" y="413"/>
                    <a:pt x="1216" y="413"/>
                  </a:cubicBezTo>
                  <a:close/>
                  <a:moveTo>
                    <a:pt x="1215" y="1"/>
                  </a:moveTo>
                  <a:cubicBezTo>
                    <a:pt x="1206" y="1"/>
                    <a:pt x="1197" y="1"/>
                    <a:pt x="1188" y="1"/>
                  </a:cubicBezTo>
                  <a:cubicBezTo>
                    <a:pt x="927" y="10"/>
                    <a:pt x="675" y="100"/>
                    <a:pt x="468" y="271"/>
                  </a:cubicBezTo>
                  <a:cubicBezTo>
                    <a:pt x="180" y="496"/>
                    <a:pt x="1" y="784"/>
                    <a:pt x="1" y="1090"/>
                  </a:cubicBezTo>
                  <a:cubicBezTo>
                    <a:pt x="1" y="1225"/>
                    <a:pt x="37" y="1351"/>
                    <a:pt x="118" y="1459"/>
                  </a:cubicBezTo>
                  <a:cubicBezTo>
                    <a:pt x="238" y="1605"/>
                    <a:pt x="423" y="1693"/>
                    <a:pt x="612" y="1693"/>
                  </a:cubicBezTo>
                  <a:cubicBezTo>
                    <a:pt x="621" y="1693"/>
                    <a:pt x="630" y="1693"/>
                    <a:pt x="639" y="1693"/>
                  </a:cubicBezTo>
                  <a:cubicBezTo>
                    <a:pt x="900" y="1684"/>
                    <a:pt x="1152" y="1594"/>
                    <a:pt x="1359" y="1432"/>
                  </a:cubicBezTo>
                  <a:cubicBezTo>
                    <a:pt x="1647" y="1207"/>
                    <a:pt x="1827" y="910"/>
                    <a:pt x="1827" y="604"/>
                  </a:cubicBezTo>
                  <a:cubicBezTo>
                    <a:pt x="1827" y="469"/>
                    <a:pt x="1791" y="343"/>
                    <a:pt x="1710" y="235"/>
                  </a:cubicBezTo>
                  <a:cubicBezTo>
                    <a:pt x="1590" y="89"/>
                    <a:pt x="1404" y="1"/>
                    <a:pt x="1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2"/>
            <p:cNvSpPr/>
            <p:nvPr/>
          </p:nvSpPr>
          <p:spPr>
            <a:xfrm rot="422334">
              <a:off x="8148940" y="3633172"/>
              <a:ext cx="40550" cy="37371"/>
            </a:xfrm>
            <a:custGeom>
              <a:avLst/>
              <a:gdLst/>
              <a:ahLst/>
              <a:cxnLst/>
              <a:rect l="l" t="t" r="r" b="b"/>
              <a:pathLst>
                <a:path w="1837" h="1693" extrusionOk="0">
                  <a:moveTo>
                    <a:pt x="1216" y="413"/>
                  </a:moveTo>
                  <a:cubicBezTo>
                    <a:pt x="1280" y="413"/>
                    <a:pt x="1347" y="439"/>
                    <a:pt x="1386" y="487"/>
                  </a:cubicBezTo>
                  <a:cubicBezTo>
                    <a:pt x="1413" y="523"/>
                    <a:pt x="1422" y="568"/>
                    <a:pt x="1422" y="604"/>
                  </a:cubicBezTo>
                  <a:cubicBezTo>
                    <a:pt x="1395" y="810"/>
                    <a:pt x="1287" y="990"/>
                    <a:pt x="1117" y="1107"/>
                  </a:cubicBezTo>
                  <a:cubicBezTo>
                    <a:pt x="982" y="1215"/>
                    <a:pt x="820" y="1278"/>
                    <a:pt x="649" y="1287"/>
                  </a:cubicBezTo>
                  <a:cubicBezTo>
                    <a:pt x="639" y="1288"/>
                    <a:pt x="629" y="1289"/>
                    <a:pt x="619" y="1289"/>
                  </a:cubicBezTo>
                  <a:cubicBezTo>
                    <a:pt x="550" y="1289"/>
                    <a:pt x="489" y="1261"/>
                    <a:pt x="442" y="1206"/>
                  </a:cubicBezTo>
                  <a:cubicBezTo>
                    <a:pt x="424" y="1179"/>
                    <a:pt x="406" y="1134"/>
                    <a:pt x="415" y="1098"/>
                  </a:cubicBezTo>
                  <a:cubicBezTo>
                    <a:pt x="433" y="891"/>
                    <a:pt x="550" y="711"/>
                    <a:pt x="721" y="595"/>
                  </a:cubicBezTo>
                  <a:cubicBezTo>
                    <a:pt x="856" y="487"/>
                    <a:pt x="1018" y="424"/>
                    <a:pt x="1189" y="415"/>
                  </a:cubicBezTo>
                  <a:cubicBezTo>
                    <a:pt x="1198" y="413"/>
                    <a:pt x="1207" y="413"/>
                    <a:pt x="1216" y="413"/>
                  </a:cubicBezTo>
                  <a:close/>
                  <a:moveTo>
                    <a:pt x="1217" y="0"/>
                  </a:moveTo>
                  <a:cubicBezTo>
                    <a:pt x="1207" y="0"/>
                    <a:pt x="1198" y="0"/>
                    <a:pt x="1189" y="1"/>
                  </a:cubicBezTo>
                  <a:cubicBezTo>
                    <a:pt x="928" y="10"/>
                    <a:pt x="676" y="109"/>
                    <a:pt x="478" y="271"/>
                  </a:cubicBezTo>
                  <a:cubicBezTo>
                    <a:pt x="199" y="460"/>
                    <a:pt x="28" y="765"/>
                    <a:pt x="1" y="1089"/>
                  </a:cubicBezTo>
                  <a:cubicBezTo>
                    <a:pt x="1" y="1224"/>
                    <a:pt x="46" y="1350"/>
                    <a:pt x="127" y="1458"/>
                  </a:cubicBezTo>
                  <a:cubicBezTo>
                    <a:pt x="247" y="1604"/>
                    <a:pt x="425" y="1693"/>
                    <a:pt x="620" y="1693"/>
                  </a:cubicBezTo>
                  <a:cubicBezTo>
                    <a:pt x="630" y="1693"/>
                    <a:pt x="639" y="1693"/>
                    <a:pt x="649" y="1692"/>
                  </a:cubicBezTo>
                  <a:cubicBezTo>
                    <a:pt x="910" y="1683"/>
                    <a:pt x="1162" y="1593"/>
                    <a:pt x="1359" y="1431"/>
                  </a:cubicBezTo>
                  <a:cubicBezTo>
                    <a:pt x="1638" y="1242"/>
                    <a:pt x="1809" y="936"/>
                    <a:pt x="1836" y="604"/>
                  </a:cubicBezTo>
                  <a:cubicBezTo>
                    <a:pt x="1836" y="469"/>
                    <a:pt x="1791" y="343"/>
                    <a:pt x="1710" y="235"/>
                  </a:cubicBezTo>
                  <a:cubicBezTo>
                    <a:pt x="1590" y="89"/>
                    <a:pt x="1413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2"/>
            <p:cNvSpPr/>
            <p:nvPr/>
          </p:nvSpPr>
          <p:spPr>
            <a:xfrm rot="422334">
              <a:off x="5944539" y="3380319"/>
              <a:ext cx="33398" cy="26047"/>
            </a:xfrm>
            <a:custGeom>
              <a:avLst/>
              <a:gdLst/>
              <a:ahLst/>
              <a:cxnLst/>
              <a:rect l="l" t="t" r="r" b="b"/>
              <a:pathLst>
                <a:path w="1513" h="1180" extrusionOk="0">
                  <a:moveTo>
                    <a:pt x="1107" y="414"/>
                  </a:moveTo>
                  <a:cubicBezTo>
                    <a:pt x="1098" y="432"/>
                    <a:pt x="1080" y="450"/>
                    <a:pt x="1071" y="477"/>
                  </a:cubicBezTo>
                  <a:lnTo>
                    <a:pt x="1062" y="477"/>
                  </a:lnTo>
                  <a:cubicBezTo>
                    <a:pt x="990" y="567"/>
                    <a:pt x="900" y="639"/>
                    <a:pt x="801" y="684"/>
                  </a:cubicBezTo>
                  <a:cubicBezTo>
                    <a:pt x="702" y="738"/>
                    <a:pt x="594" y="774"/>
                    <a:pt x="487" y="783"/>
                  </a:cubicBezTo>
                  <a:cubicBezTo>
                    <a:pt x="460" y="783"/>
                    <a:pt x="442" y="774"/>
                    <a:pt x="424" y="765"/>
                  </a:cubicBezTo>
                  <a:lnTo>
                    <a:pt x="415" y="756"/>
                  </a:lnTo>
                  <a:lnTo>
                    <a:pt x="415" y="738"/>
                  </a:lnTo>
                  <a:cubicBezTo>
                    <a:pt x="415" y="729"/>
                    <a:pt x="415" y="702"/>
                    <a:pt x="451" y="666"/>
                  </a:cubicBezTo>
                  <a:cubicBezTo>
                    <a:pt x="531" y="585"/>
                    <a:pt x="621" y="522"/>
                    <a:pt x="729" y="486"/>
                  </a:cubicBezTo>
                  <a:cubicBezTo>
                    <a:pt x="837" y="441"/>
                    <a:pt x="945" y="414"/>
                    <a:pt x="1062" y="414"/>
                  </a:cubicBezTo>
                  <a:close/>
                  <a:moveTo>
                    <a:pt x="1062" y="0"/>
                  </a:moveTo>
                  <a:cubicBezTo>
                    <a:pt x="837" y="9"/>
                    <a:pt x="612" y="72"/>
                    <a:pt x="415" y="180"/>
                  </a:cubicBezTo>
                  <a:cubicBezTo>
                    <a:pt x="316" y="234"/>
                    <a:pt x="217" y="315"/>
                    <a:pt x="145" y="396"/>
                  </a:cubicBezTo>
                  <a:cubicBezTo>
                    <a:pt x="55" y="486"/>
                    <a:pt x="10" y="612"/>
                    <a:pt x="1" y="738"/>
                  </a:cubicBezTo>
                  <a:cubicBezTo>
                    <a:pt x="1" y="792"/>
                    <a:pt x="10" y="837"/>
                    <a:pt x="28" y="891"/>
                  </a:cubicBezTo>
                  <a:cubicBezTo>
                    <a:pt x="64" y="981"/>
                    <a:pt x="136" y="1062"/>
                    <a:pt x="226" y="1116"/>
                  </a:cubicBezTo>
                  <a:cubicBezTo>
                    <a:pt x="307" y="1161"/>
                    <a:pt x="397" y="1179"/>
                    <a:pt x="487" y="1179"/>
                  </a:cubicBezTo>
                  <a:cubicBezTo>
                    <a:pt x="720" y="1170"/>
                    <a:pt x="945" y="1089"/>
                    <a:pt x="1134" y="954"/>
                  </a:cubicBezTo>
                  <a:cubicBezTo>
                    <a:pt x="1233" y="891"/>
                    <a:pt x="1323" y="810"/>
                    <a:pt x="1395" y="720"/>
                  </a:cubicBezTo>
                  <a:cubicBezTo>
                    <a:pt x="1467" y="621"/>
                    <a:pt x="1512" y="504"/>
                    <a:pt x="1512" y="387"/>
                  </a:cubicBezTo>
                  <a:cubicBezTo>
                    <a:pt x="1512" y="324"/>
                    <a:pt x="1503" y="261"/>
                    <a:pt x="1476" y="207"/>
                  </a:cubicBezTo>
                  <a:lnTo>
                    <a:pt x="1472" y="209"/>
                  </a:lnTo>
                  <a:lnTo>
                    <a:pt x="1472" y="209"/>
                  </a:lnTo>
                  <a:cubicBezTo>
                    <a:pt x="1428" y="132"/>
                    <a:pt x="1366" y="71"/>
                    <a:pt x="1278" y="36"/>
                  </a:cubicBezTo>
                  <a:cubicBezTo>
                    <a:pt x="1206" y="18"/>
                    <a:pt x="1134" y="0"/>
                    <a:pt x="1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2"/>
            <p:cNvSpPr/>
            <p:nvPr/>
          </p:nvSpPr>
          <p:spPr>
            <a:xfrm rot="422334">
              <a:off x="6569147" y="3166726"/>
              <a:ext cx="61012" cy="22979"/>
            </a:xfrm>
            <a:custGeom>
              <a:avLst/>
              <a:gdLst/>
              <a:ahLst/>
              <a:cxnLst/>
              <a:rect l="l" t="t" r="r" b="b"/>
              <a:pathLst>
                <a:path w="2764" h="1041" extrusionOk="0">
                  <a:moveTo>
                    <a:pt x="226" y="0"/>
                  </a:moveTo>
                  <a:cubicBezTo>
                    <a:pt x="127" y="0"/>
                    <a:pt x="66" y="15"/>
                    <a:pt x="55" y="47"/>
                  </a:cubicBezTo>
                  <a:cubicBezTo>
                    <a:pt x="1" y="254"/>
                    <a:pt x="865" y="587"/>
                    <a:pt x="1737" y="866"/>
                  </a:cubicBezTo>
                  <a:cubicBezTo>
                    <a:pt x="2133" y="994"/>
                    <a:pt x="2359" y="1040"/>
                    <a:pt x="2492" y="1040"/>
                  </a:cubicBezTo>
                  <a:cubicBezTo>
                    <a:pt x="2649" y="1040"/>
                    <a:pt x="2676" y="975"/>
                    <a:pt x="2700" y="902"/>
                  </a:cubicBezTo>
                  <a:cubicBezTo>
                    <a:pt x="2745" y="758"/>
                    <a:pt x="2763" y="641"/>
                    <a:pt x="1899" y="362"/>
                  </a:cubicBezTo>
                  <a:cubicBezTo>
                    <a:pt x="1235" y="150"/>
                    <a:pt x="540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2"/>
            <p:cNvSpPr/>
            <p:nvPr/>
          </p:nvSpPr>
          <p:spPr>
            <a:xfrm rot="422334">
              <a:off x="6603932" y="3097847"/>
              <a:ext cx="57811" cy="28321"/>
            </a:xfrm>
            <a:custGeom>
              <a:avLst/>
              <a:gdLst/>
              <a:ahLst/>
              <a:cxnLst/>
              <a:rect l="l" t="t" r="r" b="b"/>
              <a:pathLst>
                <a:path w="2619" h="1283" extrusionOk="0">
                  <a:moveTo>
                    <a:pt x="185" y="1"/>
                  </a:moveTo>
                  <a:cubicBezTo>
                    <a:pt x="127" y="1"/>
                    <a:pt x="91" y="12"/>
                    <a:pt x="82" y="36"/>
                  </a:cubicBezTo>
                  <a:cubicBezTo>
                    <a:pt x="1" y="243"/>
                    <a:pt x="792" y="657"/>
                    <a:pt x="1593" y="1026"/>
                  </a:cubicBezTo>
                  <a:cubicBezTo>
                    <a:pt x="2008" y="1217"/>
                    <a:pt x="2227" y="1283"/>
                    <a:pt x="2351" y="1283"/>
                  </a:cubicBezTo>
                  <a:cubicBezTo>
                    <a:pt x="2466" y="1283"/>
                    <a:pt x="2499" y="1226"/>
                    <a:pt x="2529" y="1161"/>
                  </a:cubicBezTo>
                  <a:cubicBezTo>
                    <a:pt x="2583" y="1026"/>
                    <a:pt x="2619" y="909"/>
                    <a:pt x="1818" y="540"/>
                  </a:cubicBezTo>
                  <a:cubicBezTo>
                    <a:pt x="1160" y="237"/>
                    <a:pt x="448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2"/>
            <p:cNvSpPr/>
            <p:nvPr/>
          </p:nvSpPr>
          <p:spPr>
            <a:xfrm rot="422334">
              <a:off x="6641008" y="3039064"/>
              <a:ext cx="61189" cy="44876"/>
            </a:xfrm>
            <a:custGeom>
              <a:avLst/>
              <a:gdLst/>
              <a:ahLst/>
              <a:cxnLst/>
              <a:rect l="l" t="t" r="r" b="b"/>
              <a:pathLst>
                <a:path w="2772" h="2033" extrusionOk="0">
                  <a:moveTo>
                    <a:pt x="166" y="0"/>
                  </a:moveTo>
                  <a:cubicBezTo>
                    <a:pt x="142" y="0"/>
                    <a:pt x="126" y="6"/>
                    <a:pt x="117" y="18"/>
                  </a:cubicBezTo>
                  <a:cubicBezTo>
                    <a:pt x="0" y="189"/>
                    <a:pt x="801" y="882"/>
                    <a:pt x="1629" y="1512"/>
                  </a:cubicBezTo>
                  <a:cubicBezTo>
                    <a:pt x="2149" y="1918"/>
                    <a:pt x="2379" y="2033"/>
                    <a:pt x="2500" y="2033"/>
                  </a:cubicBezTo>
                  <a:cubicBezTo>
                    <a:pt x="2570" y="2033"/>
                    <a:pt x="2604" y="1995"/>
                    <a:pt x="2636" y="1952"/>
                  </a:cubicBezTo>
                  <a:cubicBezTo>
                    <a:pt x="2726" y="1835"/>
                    <a:pt x="2771" y="1727"/>
                    <a:pt x="1962" y="1089"/>
                  </a:cubicBezTo>
                  <a:cubicBezTo>
                    <a:pt x="1222" y="511"/>
                    <a:pt x="386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2"/>
            <p:cNvSpPr/>
            <p:nvPr/>
          </p:nvSpPr>
          <p:spPr>
            <a:xfrm rot="422334">
              <a:off x="6703651" y="2998670"/>
              <a:ext cx="35164" cy="52558"/>
            </a:xfrm>
            <a:custGeom>
              <a:avLst/>
              <a:gdLst/>
              <a:ahLst/>
              <a:cxnLst/>
              <a:rect l="l" t="t" r="r" b="b"/>
              <a:pathLst>
                <a:path w="1593" h="2381" extrusionOk="0">
                  <a:moveTo>
                    <a:pt x="201" y="1"/>
                  </a:moveTo>
                  <a:cubicBezTo>
                    <a:pt x="193" y="1"/>
                    <a:pt x="187" y="2"/>
                    <a:pt x="180" y="6"/>
                  </a:cubicBezTo>
                  <a:cubicBezTo>
                    <a:pt x="0" y="114"/>
                    <a:pt x="342" y="914"/>
                    <a:pt x="738" y="1679"/>
                  </a:cubicBezTo>
                  <a:cubicBezTo>
                    <a:pt x="1024" y="2250"/>
                    <a:pt x="1162" y="2380"/>
                    <a:pt x="1266" y="2380"/>
                  </a:cubicBezTo>
                  <a:cubicBezTo>
                    <a:pt x="1303" y="2380"/>
                    <a:pt x="1335" y="2364"/>
                    <a:pt x="1368" y="2345"/>
                  </a:cubicBezTo>
                  <a:cubicBezTo>
                    <a:pt x="1503" y="2282"/>
                    <a:pt x="1593" y="2210"/>
                    <a:pt x="1215" y="1436"/>
                  </a:cubicBezTo>
                  <a:cubicBezTo>
                    <a:pt x="846" y="706"/>
                    <a:pt x="362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2"/>
            <p:cNvSpPr/>
            <p:nvPr/>
          </p:nvSpPr>
          <p:spPr>
            <a:xfrm rot="422334">
              <a:off x="6859096" y="3014738"/>
              <a:ext cx="48872" cy="31720"/>
            </a:xfrm>
            <a:custGeom>
              <a:avLst/>
              <a:gdLst/>
              <a:ahLst/>
              <a:cxnLst/>
              <a:rect l="l" t="t" r="r" b="b"/>
              <a:pathLst>
                <a:path w="2214" h="1437" extrusionOk="0">
                  <a:moveTo>
                    <a:pt x="2014" y="0"/>
                  </a:moveTo>
                  <a:cubicBezTo>
                    <a:pt x="1766" y="0"/>
                    <a:pt x="1192" y="326"/>
                    <a:pt x="648" y="675"/>
                  </a:cubicBezTo>
                  <a:cubicBezTo>
                    <a:pt x="0" y="1098"/>
                    <a:pt x="45" y="1206"/>
                    <a:pt x="126" y="1332"/>
                  </a:cubicBezTo>
                  <a:cubicBezTo>
                    <a:pt x="162" y="1388"/>
                    <a:pt x="198" y="1437"/>
                    <a:pt x="285" y="1437"/>
                  </a:cubicBezTo>
                  <a:cubicBezTo>
                    <a:pt x="393" y="1437"/>
                    <a:pt x="580" y="1360"/>
                    <a:pt x="945" y="1125"/>
                  </a:cubicBezTo>
                  <a:cubicBezTo>
                    <a:pt x="1593" y="702"/>
                    <a:pt x="2214" y="163"/>
                    <a:pt x="2124" y="46"/>
                  </a:cubicBezTo>
                  <a:cubicBezTo>
                    <a:pt x="2104" y="15"/>
                    <a:pt x="2066" y="0"/>
                    <a:pt x="2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2"/>
            <p:cNvSpPr/>
            <p:nvPr/>
          </p:nvSpPr>
          <p:spPr>
            <a:xfrm rot="422334">
              <a:off x="6850915" y="3100521"/>
              <a:ext cx="51256" cy="12273"/>
            </a:xfrm>
            <a:custGeom>
              <a:avLst/>
              <a:gdLst/>
              <a:ahLst/>
              <a:cxnLst/>
              <a:rect l="l" t="t" r="r" b="b"/>
              <a:pathLst>
                <a:path w="2322" h="556" extrusionOk="0">
                  <a:moveTo>
                    <a:pt x="1323" y="1"/>
                  </a:moveTo>
                  <a:cubicBezTo>
                    <a:pt x="1144" y="1"/>
                    <a:pt x="954" y="6"/>
                    <a:pt x="765" y="15"/>
                  </a:cubicBezTo>
                  <a:cubicBezTo>
                    <a:pt x="9" y="42"/>
                    <a:pt x="0" y="168"/>
                    <a:pt x="0" y="312"/>
                  </a:cubicBezTo>
                  <a:cubicBezTo>
                    <a:pt x="8" y="446"/>
                    <a:pt x="30" y="553"/>
                    <a:pt x="544" y="553"/>
                  </a:cubicBezTo>
                  <a:cubicBezTo>
                    <a:pt x="617" y="553"/>
                    <a:pt x="699" y="551"/>
                    <a:pt x="792" y="546"/>
                  </a:cubicBezTo>
                  <a:lnTo>
                    <a:pt x="792" y="555"/>
                  </a:lnTo>
                  <a:cubicBezTo>
                    <a:pt x="1548" y="519"/>
                    <a:pt x="2322" y="366"/>
                    <a:pt x="2313" y="213"/>
                  </a:cubicBezTo>
                  <a:cubicBezTo>
                    <a:pt x="2299" y="51"/>
                    <a:pt x="1861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2"/>
            <p:cNvSpPr/>
            <p:nvPr/>
          </p:nvSpPr>
          <p:spPr>
            <a:xfrm rot="422334">
              <a:off x="6831287" y="3156701"/>
              <a:ext cx="44126" cy="16379"/>
            </a:xfrm>
            <a:custGeom>
              <a:avLst/>
              <a:gdLst/>
              <a:ahLst/>
              <a:cxnLst/>
              <a:rect l="l" t="t" r="r" b="b"/>
              <a:pathLst>
                <a:path w="1999" h="742" extrusionOk="0">
                  <a:moveTo>
                    <a:pt x="297" y="0"/>
                  </a:moveTo>
                  <a:cubicBezTo>
                    <a:pt x="106" y="0"/>
                    <a:pt x="78" y="83"/>
                    <a:pt x="55" y="178"/>
                  </a:cubicBezTo>
                  <a:cubicBezTo>
                    <a:pt x="10" y="322"/>
                    <a:pt x="1" y="439"/>
                    <a:pt x="621" y="601"/>
                  </a:cubicBezTo>
                  <a:lnTo>
                    <a:pt x="621" y="592"/>
                  </a:lnTo>
                  <a:cubicBezTo>
                    <a:pt x="986" y="687"/>
                    <a:pt x="1368" y="741"/>
                    <a:pt x="1630" y="741"/>
                  </a:cubicBezTo>
                  <a:cubicBezTo>
                    <a:pt x="1814" y="741"/>
                    <a:pt x="1938" y="714"/>
                    <a:pt x="1953" y="655"/>
                  </a:cubicBezTo>
                  <a:cubicBezTo>
                    <a:pt x="1998" y="439"/>
                    <a:pt x="1377" y="232"/>
                    <a:pt x="756" y="79"/>
                  </a:cubicBezTo>
                  <a:cubicBezTo>
                    <a:pt x="543" y="23"/>
                    <a:pt x="398" y="0"/>
                    <a:pt x="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2"/>
            <p:cNvSpPr/>
            <p:nvPr/>
          </p:nvSpPr>
          <p:spPr>
            <a:xfrm rot="422334">
              <a:off x="7412478" y="3299367"/>
              <a:ext cx="44920" cy="38055"/>
            </a:xfrm>
            <a:custGeom>
              <a:avLst/>
              <a:gdLst/>
              <a:ahLst/>
              <a:cxnLst/>
              <a:rect l="l" t="t" r="r" b="b"/>
              <a:pathLst>
                <a:path w="2035" h="1724" extrusionOk="0">
                  <a:moveTo>
                    <a:pt x="185" y="1"/>
                  </a:moveTo>
                  <a:cubicBezTo>
                    <a:pt x="163" y="1"/>
                    <a:pt x="146" y="7"/>
                    <a:pt x="136" y="19"/>
                  </a:cubicBezTo>
                  <a:cubicBezTo>
                    <a:pt x="1" y="181"/>
                    <a:pt x="541" y="757"/>
                    <a:pt x="1108" y="1296"/>
                  </a:cubicBezTo>
                  <a:cubicBezTo>
                    <a:pt x="1455" y="1627"/>
                    <a:pt x="1624" y="1724"/>
                    <a:pt x="1729" y="1724"/>
                  </a:cubicBezTo>
                  <a:cubicBezTo>
                    <a:pt x="1792" y="1724"/>
                    <a:pt x="1832" y="1688"/>
                    <a:pt x="1872" y="1647"/>
                  </a:cubicBezTo>
                  <a:cubicBezTo>
                    <a:pt x="1971" y="1539"/>
                    <a:pt x="2034" y="1440"/>
                    <a:pt x="1467" y="901"/>
                  </a:cubicBezTo>
                  <a:cubicBezTo>
                    <a:pt x="960" y="425"/>
                    <a:pt x="373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2"/>
            <p:cNvSpPr/>
            <p:nvPr/>
          </p:nvSpPr>
          <p:spPr>
            <a:xfrm rot="422334">
              <a:off x="7463951" y="3239729"/>
              <a:ext cx="32978" cy="55626"/>
            </a:xfrm>
            <a:custGeom>
              <a:avLst/>
              <a:gdLst/>
              <a:ahLst/>
              <a:cxnLst/>
              <a:rect l="l" t="t" r="r" b="b"/>
              <a:pathLst>
                <a:path w="1494" h="2520" extrusionOk="0">
                  <a:moveTo>
                    <a:pt x="208" y="0"/>
                  </a:moveTo>
                  <a:cubicBezTo>
                    <a:pt x="201" y="0"/>
                    <a:pt x="195" y="2"/>
                    <a:pt x="189" y="5"/>
                  </a:cubicBezTo>
                  <a:cubicBezTo>
                    <a:pt x="0" y="95"/>
                    <a:pt x="306" y="949"/>
                    <a:pt x="657" y="1759"/>
                  </a:cubicBezTo>
                  <a:cubicBezTo>
                    <a:pt x="929" y="2393"/>
                    <a:pt x="1060" y="2520"/>
                    <a:pt x="1168" y="2520"/>
                  </a:cubicBezTo>
                  <a:cubicBezTo>
                    <a:pt x="1200" y="2520"/>
                    <a:pt x="1229" y="2509"/>
                    <a:pt x="1260" y="2497"/>
                  </a:cubicBezTo>
                  <a:cubicBezTo>
                    <a:pt x="1395" y="2434"/>
                    <a:pt x="1494" y="2371"/>
                    <a:pt x="1152" y="1552"/>
                  </a:cubicBezTo>
                  <a:cubicBezTo>
                    <a:pt x="816" y="768"/>
                    <a:pt x="36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2"/>
            <p:cNvSpPr/>
            <p:nvPr/>
          </p:nvSpPr>
          <p:spPr>
            <a:xfrm rot="422334">
              <a:off x="7542297" y="3207541"/>
              <a:ext cx="14127" cy="68584"/>
            </a:xfrm>
            <a:custGeom>
              <a:avLst/>
              <a:gdLst/>
              <a:ahLst/>
              <a:cxnLst/>
              <a:rect l="l" t="t" r="r" b="b"/>
              <a:pathLst>
                <a:path w="640" h="3107" extrusionOk="0">
                  <a:moveTo>
                    <a:pt x="220" y="1"/>
                  </a:moveTo>
                  <a:cubicBezTo>
                    <a:pt x="219" y="1"/>
                    <a:pt x="217" y="1"/>
                    <a:pt x="216" y="1"/>
                  </a:cubicBezTo>
                  <a:cubicBezTo>
                    <a:pt x="9" y="19"/>
                    <a:pt x="0" y="1054"/>
                    <a:pt x="54" y="2071"/>
                  </a:cubicBezTo>
                  <a:cubicBezTo>
                    <a:pt x="105" y="3020"/>
                    <a:pt x="210" y="3106"/>
                    <a:pt x="341" y="3106"/>
                  </a:cubicBezTo>
                  <a:cubicBezTo>
                    <a:pt x="350" y="3106"/>
                    <a:pt x="360" y="3106"/>
                    <a:pt x="369" y="3105"/>
                  </a:cubicBezTo>
                  <a:cubicBezTo>
                    <a:pt x="522" y="3096"/>
                    <a:pt x="639" y="3069"/>
                    <a:pt x="585" y="2053"/>
                  </a:cubicBezTo>
                  <a:cubicBezTo>
                    <a:pt x="541" y="1044"/>
                    <a:pt x="363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2"/>
            <p:cNvSpPr/>
            <p:nvPr/>
          </p:nvSpPr>
          <p:spPr>
            <a:xfrm rot="422334">
              <a:off x="7596913" y="3216538"/>
              <a:ext cx="34391" cy="74676"/>
            </a:xfrm>
            <a:custGeom>
              <a:avLst/>
              <a:gdLst/>
              <a:ahLst/>
              <a:cxnLst/>
              <a:rect l="l" t="t" r="r" b="b"/>
              <a:pathLst>
                <a:path w="1558" h="3383" extrusionOk="0">
                  <a:moveTo>
                    <a:pt x="1398" y="0"/>
                  </a:moveTo>
                  <a:cubicBezTo>
                    <a:pt x="1185" y="0"/>
                    <a:pt x="756" y="1072"/>
                    <a:pt x="387" y="2153"/>
                  </a:cubicBezTo>
                  <a:cubicBezTo>
                    <a:pt x="1" y="3250"/>
                    <a:pt x="109" y="3313"/>
                    <a:pt x="244" y="3367"/>
                  </a:cubicBezTo>
                  <a:cubicBezTo>
                    <a:pt x="269" y="3375"/>
                    <a:pt x="294" y="3382"/>
                    <a:pt x="320" y="3382"/>
                  </a:cubicBezTo>
                  <a:cubicBezTo>
                    <a:pt x="438" y="3382"/>
                    <a:pt x="574" y="3232"/>
                    <a:pt x="891" y="2324"/>
                  </a:cubicBezTo>
                  <a:cubicBezTo>
                    <a:pt x="1269" y="1226"/>
                    <a:pt x="1557" y="47"/>
                    <a:pt x="1413" y="2"/>
                  </a:cubicBezTo>
                  <a:cubicBezTo>
                    <a:pt x="1408" y="1"/>
                    <a:pt x="1403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2"/>
            <p:cNvSpPr/>
            <p:nvPr/>
          </p:nvSpPr>
          <p:spPr>
            <a:xfrm rot="422334">
              <a:off x="6333949" y="2961344"/>
              <a:ext cx="150080" cy="135776"/>
            </a:xfrm>
            <a:custGeom>
              <a:avLst/>
              <a:gdLst/>
              <a:ahLst/>
              <a:cxnLst/>
              <a:rect l="l" t="t" r="r" b="b"/>
              <a:pathLst>
                <a:path w="6799" h="6151" extrusionOk="0">
                  <a:moveTo>
                    <a:pt x="2627" y="513"/>
                  </a:moveTo>
                  <a:cubicBezTo>
                    <a:pt x="2663" y="522"/>
                    <a:pt x="2699" y="540"/>
                    <a:pt x="2735" y="558"/>
                  </a:cubicBezTo>
                  <a:cubicBezTo>
                    <a:pt x="2888" y="684"/>
                    <a:pt x="3032" y="819"/>
                    <a:pt x="3149" y="963"/>
                  </a:cubicBezTo>
                  <a:cubicBezTo>
                    <a:pt x="3734" y="1638"/>
                    <a:pt x="4517" y="2916"/>
                    <a:pt x="5147" y="4004"/>
                  </a:cubicBezTo>
                  <a:cubicBezTo>
                    <a:pt x="5462" y="4553"/>
                    <a:pt x="5741" y="5048"/>
                    <a:pt x="5939" y="5417"/>
                  </a:cubicBezTo>
                  <a:cubicBezTo>
                    <a:pt x="5939" y="5426"/>
                    <a:pt x="5948" y="5435"/>
                    <a:pt x="5948" y="5444"/>
                  </a:cubicBezTo>
                  <a:lnTo>
                    <a:pt x="5696" y="5354"/>
                  </a:lnTo>
                  <a:cubicBezTo>
                    <a:pt x="4904" y="5084"/>
                    <a:pt x="3716" y="4670"/>
                    <a:pt x="2654" y="4265"/>
                  </a:cubicBezTo>
                  <a:cubicBezTo>
                    <a:pt x="2133" y="4067"/>
                    <a:pt x="1647" y="3869"/>
                    <a:pt x="1260" y="3707"/>
                  </a:cubicBezTo>
                  <a:cubicBezTo>
                    <a:pt x="1071" y="3618"/>
                    <a:pt x="900" y="3546"/>
                    <a:pt x="774" y="3483"/>
                  </a:cubicBezTo>
                  <a:cubicBezTo>
                    <a:pt x="693" y="3438"/>
                    <a:pt x="612" y="3393"/>
                    <a:pt x="531" y="3330"/>
                  </a:cubicBezTo>
                  <a:lnTo>
                    <a:pt x="522" y="3303"/>
                  </a:lnTo>
                  <a:cubicBezTo>
                    <a:pt x="504" y="3276"/>
                    <a:pt x="504" y="3240"/>
                    <a:pt x="504" y="3213"/>
                  </a:cubicBezTo>
                  <a:cubicBezTo>
                    <a:pt x="531" y="2961"/>
                    <a:pt x="612" y="2718"/>
                    <a:pt x="738" y="2502"/>
                  </a:cubicBezTo>
                  <a:lnTo>
                    <a:pt x="747" y="2502"/>
                  </a:lnTo>
                  <a:cubicBezTo>
                    <a:pt x="1008" y="2007"/>
                    <a:pt x="1332" y="1557"/>
                    <a:pt x="1719" y="1161"/>
                  </a:cubicBezTo>
                  <a:cubicBezTo>
                    <a:pt x="1881" y="981"/>
                    <a:pt x="2061" y="828"/>
                    <a:pt x="2259" y="684"/>
                  </a:cubicBezTo>
                  <a:cubicBezTo>
                    <a:pt x="2367" y="603"/>
                    <a:pt x="2492" y="540"/>
                    <a:pt x="2627" y="513"/>
                  </a:cubicBezTo>
                  <a:close/>
                  <a:moveTo>
                    <a:pt x="2591" y="1"/>
                  </a:moveTo>
                  <a:cubicBezTo>
                    <a:pt x="2448" y="19"/>
                    <a:pt x="2304" y="64"/>
                    <a:pt x="2169" y="145"/>
                  </a:cubicBezTo>
                  <a:cubicBezTo>
                    <a:pt x="1701" y="396"/>
                    <a:pt x="1188" y="927"/>
                    <a:pt x="765" y="1512"/>
                  </a:cubicBezTo>
                  <a:cubicBezTo>
                    <a:pt x="558" y="1791"/>
                    <a:pt x="378" y="2079"/>
                    <a:pt x="234" y="2394"/>
                  </a:cubicBezTo>
                  <a:cubicBezTo>
                    <a:pt x="99" y="2646"/>
                    <a:pt x="18" y="2925"/>
                    <a:pt x="9" y="3204"/>
                  </a:cubicBezTo>
                  <a:cubicBezTo>
                    <a:pt x="0" y="3294"/>
                    <a:pt x="18" y="3384"/>
                    <a:pt x="45" y="3474"/>
                  </a:cubicBezTo>
                  <a:cubicBezTo>
                    <a:pt x="81" y="3564"/>
                    <a:pt x="135" y="3645"/>
                    <a:pt x="207" y="3707"/>
                  </a:cubicBezTo>
                  <a:lnTo>
                    <a:pt x="207" y="3716"/>
                  </a:lnTo>
                  <a:cubicBezTo>
                    <a:pt x="360" y="3833"/>
                    <a:pt x="522" y="3932"/>
                    <a:pt x="702" y="4013"/>
                  </a:cubicBezTo>
                  <a:cubicBezTo>
                    <a:pt x="1458" y="4382"/>
                    <a:pt x="2870" y="4913"/>
                    <a:pt x="4112" y="5354"/>
                  </a:cubicBezTo>
                  <a:cubicBezTo>
                    <a:pt x="5354" y="5795"/>
                    <a:pt x="6397" y="6137"/>
                    <a:pt x="6406" y="6137"/>
                  </a:cubicBezTo>
                  <a:cubicBezTo>
                    <a:pt x="6434" y="6146"/>
                    <a:pt x="6462" y="6151"/>
                    <a:pt x="6489" y="6151"/>
                  </a:cubicBezTo>
                  <a:cubicBezTo>
                    <a:pt x="6667" y="6151"/>
                    <a:pt x="6798" y="5957"/>
                    <a:pt x="6712" y="5777"/>
                  </a:cubicBezTo>
                  <a:cubicBezTo>
                    <a:pt x="6712" y="5777"/>
                    <a:pt x="5966" y="4364"/>
                    <a:pt x="5111" y="2952"/>
                  </a:cubicBezTo>
                  <a:cubicBezTo>
                    <a:pt x="4715" y="2277"/>
                    <a:pt x="4283" y="1620"/>
                    <a:pt x="3815" y="990"/>
                  </a:cubicBezTo>
                  <a:cubicBezTo>
                    <a:pt x="3635" y="747"/>
                    <a:pt x="3437" y="522"/>
                    <a:pt x="3230" y="315"/>
                  </a:cubicBezTo>
                  <a:cubicBezTo>
                    <a:pt x="3140" y="234"/>
                    <a:pt x="3050" y="163"/>
                    <a:pt x="2951" y="100"/>
                  </a:cubicBezTo>
                  <a:cubicBezTo>
                    <a:pt x="2852" y="37"/>
                    <a:pt x="2744" y="10"/>
                    <a:pt x="2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2"/>
            <p:cNvSpPr/>
            <p:nvPr/>
          </p:nvSpPr>
          <p:spPr>
            <a:xfrm rot="422334">
              <a:off x="6290007" y="3093679"/>
              <a:ext cx="182948" cy="98538"/>
            </a:xfrm>
            <a:custGeom>
              <a:avLst/>
              <a:gdLst/>
              <a:ahLst/>
              <a:cxnLst/>
              <a:rect l="l" t="t" r="r" b="b"/>
              <a:pathLst>
                <a:path w="8288" h="4464" extrusionOk="0">
                  <a:moveTo>
                    <a:pt x="774" y="514"/>
                  </a:moveTo>
                  <a:cubicBezTo>
                    <a:pt x="972" y="523"/>
                    <a:pt x="1170" y="550"/>
                    <a:pt x="1368" y="586"/>
                  </a:cubicBezTo>
                  <a:cubicBezTo>
                    <a:pt x="2304" y="748"/>
                    <a:pt x="3950" y="1152"/>
                    <a:pt x="5345" y="1521"/>
                  </a:cubicBezTo>
                  <a:cubicBezTo>
                    <a:pt x="6029" y="1701"/>
                    <a:pt x="6659" y="1872"/>
                    <a:pt x="7118" y="1998"/>
                  </a:cubicBezTo>
                  <a:lnTo>
                    <a:pt x="6884" y="2088"/>
                  </a:lnTo>
                  <a:cubicBezTo>
                    <a:pt x="5984" y="2403"/>
                    <a:pt x="4607" y="2871"/>
                    <a:pt x="3384" y="3267"/>
                  </a:cubicBezTo>
                  <a:cubicBezTo>
                    <a:pt x="2772" y="3465"/>
                    <a:pt x="2196" y="3636"/>
                    <a:pt x="1737" y="3771"/>
                  </a:cubicBezTo>
                  <a:cubicBezTo>
                    <a:pt x="1512" y="3834"/>
                    <a:pt x="1305" y="3879"/>
                    <a:pt x="1143" y="3915"/>
                  </a:cubicBezTo>
                  <a:cubicBezTo>
                    <a:pt x="1053" y="3942"/>
                    <a:pt x="945" y="3960"/>
                    <a:pt x="846" y="3969"/>
                  </a:cubicBezTo>
                  <a:cubicBezTo>
                    <a:pt x="810" y="3897"/>
                    <a:pt x="774" y="3825"/>
                    <a:pt x="747" y="3753"/>
                  </a:cubicBezTo>
                  <a:cubicBezTo>
                    <a:pt x="612" y="3348"/>
                    <a:pt x="513" y="2565"/>
                    <a:pt x="513" y="1872"/>
                  </a:cubicBezTo>
                  <a:cubicBezTo>
                    <a:pt x="513" y="1530"/>
                    <a:pt x="540" y="1188"/>
                    <a:pt x="594" y="856"/>
                  </a:cubicBezTo>
                  <a:cubicBezTo>
                    <a:pt x="612" y="757"/>
                    <a:pt x="648" y="658"/>
                    <a:pt x="693" y="568"/>
                  </a:cubicBezTo>
                  <a:lnTo>
                    <a:pt x="720" y="514"/>
                  </a:lnTo>
                  <a:close/>
                  <a:moveTo>
                    <a:pt x="774" y="1"/>
                  </a:moveTo>
                  <a:cubicBezTo>
                    <a:pt x="702" y="1"/>
                    <a:pt x="630" y="10"/>
                    <a:pt x="549" y="28"/>
                  </a:cubicBezTo>
                  <a:cubicBezTo>
                    <a:pt x="414" y="82"/>
                    <a:pt x="298" y="190"/>
                    <a:pt x="235" y="325"/>
                  </a:cubicBezTo>
                  <a:cubicBezTo>
                    <a:pt x="145" y="541"/>
                    <a:pt x="82" y="766"/>
                    <a:pt x="55" y="1000"/>
                  </a:cubicBezTo>
                  <a:cubicBezTo>
                    <a:pt x="19" y="1287"/>
                    <a:pt x="1" y="1575"/>
                    <a:pt x="1" y="1863"/>
                  </a:cubicBezTo>
                  <a:cubicBezTo>
                    <a:pt x="1" y="2403"/>
                    <a:pt x="55" y="2934"/>
                    <a:pt x="145" y="3456"/>
                  </a:cubicBezTo>
                  <a:cubicBezTo>
                    <a:pt x="190" y="3663"/>
                    <a:pt x="244" y="3870"/>
                    <a:pt x="325" y="4068"/>
                  </a:cubicBezTo>
                  <a:lnTo>
                    <a:pt x="334" y="4059"/>
                  </a:lnTo>
                  <a:cubicBezTo>
                    <a:pt x="360" y="4140"/>
                    <a:pt x="405" y="4221"/>
                    <a:pt x="468" y="4284"/>
                  </a:cubicBezTo>
                  <a:cubicBezTo>
                    <a:pt x="531" y="4365"/>
                    <a:pt x="612" y="4419"/>
                    <a:pt x="711" y="4446"/>
                  </a:cubicBezTo>
                  <a:cubicBezTo>
                    <a:pt x="747" y="4455"/>
                    <a:pt x="792" y="4464"/>
                    <a:pt x="828" y="4464"/>
                  </a:cubicBezTo>
                  <a:cubicBezTo>
                    <a:pt x="1035" y="4446"/>
                    <a:pt x="1242" y="4419"/>
                    <a:pt x="1440" y="4356"/>
                  </a:cubicBezTo>
                  <a:cubicBezTo>
                    <a:pt x="2349" y="4131"/>
                    <a:pt x="3995" y="3600"/>
                    <a:pt x="5426" y="3123"/>
                  </a:cubicBezTo>
                  <a:cubicBezTo>
                    <a:pt x="6848" y="2646"/>
                    <a:pt x="8053" y="2205"/>
                    <a:pt x="8053" y="2205"/>
                  </a:cubicBezTo>
                  <a:cubicBezTo>
                    <a:pt x="8287" y="2124"/>
                    <a:pt x="8278" y="1791"/>
                    <a:pt x="8035" y="1719"/>
                  </a:cubicBezTo>
                  <a:cubicBezTo>
                    <a:pt x="8035" y="1719"/>
                    <a:pt x="6524" y="1296"/>
                    <a:pt x="4859" y="865"/>
                  </a:cubicBezTo>
                  <a:cubicBezTo>
                    <a:pt x="4031" y="649"/>
                    <a:pt x="3168" y="433"/>
                    <a:pt x="2430" y="271"/>
                  </a:cubicBezTo>
                  <a:cubicBezTo>
                    <a:pt x="2070" y="190"/>
                    <a:pt x="1737" y="127"/>
                    <a:pt x="1449" y="73"/>
                  </a:cubicBezTo>
                  <a:cubicBezTo>
                    <a:pt x="1233" y="37"/>
                    <a:pt x="1008" y="10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2"/>
            <p:cNvSpPr/>
            <p:nvPr/>
          </p:nvSpPr>
          <p:spPr>
            <a:xfrm rot="422334">
              <a:off x="7443309" y="3411293"/>
              <a:ext cx="164472" cy="110060"/>
            </a:xfrm>
            <a:custGeom>
              <a:avLst/>
              <a:gdLst/>
              <a:ahLst/>
              <a:cxnLst/>
              <a:rect l="l" t="t" r="r" b="b"/>
              <a:pathLst>
                <a:path w="7451" h="4986" extrusionOk="0">
                  <a:moveTo>
                    <a:pt x="5597" y="522"/>
                  </a:moveTo>
                  <a:cubicBezTo>
                    <a:pt x="5642" y="549"/>
                    <a:pt x="5678" y="585"/>
                    <a:pt x="5714" y="630"/>
                  </a:cubicBezTo>
                  <a:cubicBezTo>
                    <a:pt x="5948" y="900"/>
                    <a:pt x="6271" y="1512"/>
                    <a:pt x="6514" y="2097"/>
                  </a:cubicBezTo>
                  <a:cubicBezTo>
                    <a:pt x="6631" y="2376"/>
                    <a:pt x="6739" y="2655"/>
                    <a:pt x="6829" y="2943"/>
                  </a:cubicBezTo>
                  <a:cubicBezTo>
                    <a:pt x="6883" y="3123"/>
                    <a:pt x="6919" y="3294"/>
                    <a:pt x="6937" y="3474"/>
                  </a:cubicBezTo>
                  <a:cubicBezTo>
                    <a:pt x="6910" y="3492"/>
                    <a:pt x="6883" y="3510"/>
                    <a:pt x="6856" y="3519"/>
                  </a:cubicBezTo>
                  <a:cubicBezTo>
                    <a:pt x="6676" y="3600"/>
                    <a:pt x="6478" y="3662"/>
                    <a:pt x="6280" y="3707"/>
                  </a:cubicBezTo>
                  <a:cubicBezTo>
                    <a:pt x="5381" y="3932"/>
                    <a:pt x="3860" y="4130"/>
                    <a:pt x="2583" y="4265"/>
                  </a:cubicBezTo>
                  <a:cubicBezTo>
                    <a:pt x="1971" y="4328"/>
                    <a:pt x="1413" y="4373"/>
                    <a:pt x="990" y="4418"/>
                  </a:cubicBezTo>
                  <a:lnTo>
                    <a:pt x="1206" y="4220"/>
                  </a:lnTo>
                  <a:lnTo>
                    <a:pt x="1215" y="4220"/>
                  </a:lnTo>
                  <a:cubicBezTo>
                    <a:pt x="1908" y="3591"/>
                    <a:pt x="2960" y="2646"/>
                    <a:pt x="3878" y="1863"/>
                  </a:cubicBezTo>
                  <a:cubicBezTo>
                    <a:pt x="4337" y="1467"/>
                    <a:pt x="4760" y="1116"/>
                    <a:pt x="5093" y="864"/>
                  </a:cubicBezTo>
                  <a:cubicBezTo>
                    <a:pt x="5255" y="738"/>
                    <a:pt x="5399" y="639"/>
                    <a:pt x="5498" y="576"/>
                  </a:cubicBezTo>
                  <a:cubicBezTo>
                    <a:pt x="5534" y="558"/>
                    <a:pt x="5570" y="540"/>
                    <a:pt x="5597" y="522"/>
                  </a:cubicBezTo>
                  <a:close/>
                  <a:moveTo>
                    <a:pt x="5597" y="1"/>
                  </a:moveTo>
                  <a:cubicBezTo>
                    <a:pt x="5552" y="1"/>
                    <a:pt x="5507" y="10"/>
                    <a:pt x="5453" y="28"/>
                  </a:cubicBezTo>
                  <a:cubicBezTo>
                    <a:pt x="5282" y="109"/>
                    <a:pt x="5111" y="207"/>
                    <a:pt x="4958" y="324"/>
                  </a:cubicBezTo>
                  <a:cubicBezTo>
                    <a:pt x="4265" y="828"/>
                    <a:pt x="3059" y="1881"/>
                    <a:pt x="2016" y="2808"/>
                  </a:cubicBezTo>
                  <a:cubicBezTo>
                    <a:pt x="972" y="3743"/>
                    <a:pt x="99" y="4544"/>
                    <a:pt x="99" y="4544"/>
                  </a:cubicBezTo>
                  <a:cubicBezTo>
                    <a:pt x="27" y="4616"/>
                    <a:pt x="0" y="4733"/>
                    <a:pt x="45" y="4832"/>
                  </a:cubicBezTo>
                  <a:cubicBezTo>
                    <a:pt x="87" y="4925"/>
                    <a:pt x="177" y="4986"/>
                    <a:pt x="277" y="4986"/>
                  </a:cubicBezTo>
                  <a:cubicBezTo>
                    <a:pt x="283" y="4986"/>
                    <a:pt x="290" y="4986"/>
                    <a:pt x="297" y="4985"/>
                  </a:cubicBezTo>
                  <a:cubicBezTo>
                    <a:pt x="297" y="4985"/>
                    <a:pt x="2025" y="4859"/>
                    <a:pt x="3752" y="4643"/>
                  </a:cubicBezTo>
                  <a:cubicBezTo>
                    <a:pt x="4625" y="4544"/>
                    <a:pt x="5498" y="4418"/>
                    <a:pt x="6154" y="4265"/>
                  </a:cubicBezTo>
                  <a:cubicBezTo>
                    <a:pt x="6442" y="4211"/>
                    <a:pt x="6721" y="4130"/>
                    <a:pt x="6991" y="4031"/>
                  </a:cubicBezTo>
                  <a:cubicBezTo>
                    <a:pt x="7090" y="3986"/>
                    <a:pt x="7189" y="3932"/>
                    <a:pt x="7270" y="3869"/>
                  </a:cubicBezTo>
                  <a:cubicBezTo>
                    <a:pt x="7315" y="3842"/>
                    <a:pt x="7351" y="3797"/>
                    <a:pt x="7387" y="3752"/>
                  </a:cubicBezTo>
                  <a:cubicBezTo>
                    <a:pt x="7423" y="3698"/>
                    <a:pt x="7450" y="3627"/>
                    <a:pt x="7450" y="3555"/>
                  </a:cubicBezTo>
                  <a:lnTo>
                    <a:pt x="7450" y="3519"/>
                  </a:lnTo>
                  <a:cubicBezTo>
                    <a:pt x="7432" y="3213"/>
                    <a:pt x="7360" y="2907"/>
                    <a:pt x="7252" y="2619"/>
                  </a:cubicBezTo>
                  <a:cubicBezTo>
                    <a:pt x="7063" y="2052"/>
                    <a:pt x="6820" y="1494"/>
                    <a:pt x="6532" y="972"/>
                  </a:cubicBezTo>
                  <a:cubicBezTo>
                    <a:pt x="6415" y="747"/>
                    <a:pt x="6280" y="531"/>
                    <a:pt x="6118" y="324"/>
                  </a:cubicBezTo>
                  <a:cubicBezTo>
                    <a:pt x="6056" y="243"/>
                    <a:pt x="5984" y="171"/>
                    <a:pt x="5903" y="109"/>
                  </a:cubicBezTo>
                  <a:cubicBezTo>
                    <a:pt x="5813" y="46"/>
                    <a:pt x="5714" y="1"/>
                    <a:pt x="5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2"/>
            <p:cNvSpPr/>
            <p:nvPr/>
          </p:nvSpPr>
          <p:spPr>
            <a:xfrm rot="422334">
              <a:off x="7411766" y="3548597"/>
              <a:ext cx="179968" cy="100922"/>
            </a:xfrm>
            <a:custGeom>
              <a:avLst/>
              <a:gdLst/>
              <a:ahLst/>
              <a:cxnLst/>
              <a:rect l="l" t="t" r="r" b="b"/>
              <a:pathLst>
                <a:path w="8153" h="4572" extrusionOk="0">
                  <a:moveTo>
                    <a:pt x="1467" y="514"/>
                  </a:moveTo>
                  <a:cubicBezTo>
                    <a:pt x="2475" y="523"/>
                    <a:pt x="3995" y="541"/>
                    <a:pt x="5291" y="586"/>
                  </a:cubicBezTo>
                  <a:cubicBezTo>
                    <a:pt x="5939" y="613"/>
                    <a:pt x="6524" y="640"/>
                    <a:pt x="6973" y="676"/>
                  </a:cubicBezTo>
                  <a:cubicBezTo>
                    <a:pt x="7198" y="694"/>
                    <a:pt x="7378" y="712"/>
                    <a:pt x="7504" y="739"/>
                  </a:cubicBezTo>
                  <a:cubicBezTo>
                    <a:pt x="7558" y="748"/>
                    <a:pt x="7594" y="757"/>
                    <a:pt x="7621" y="757"/>
                  </a:cubicBezTo>
                  <a:cubicBezTo>
                    <a:pt x="7630" y="802"/>
                    <a:pt x="7630" y="846"/>
                    <a:pt x="7630" y="891"/>
                  </a:cubicBezTo>
                  <a:cubicBezTo>
                    <a:pt x="7621" y="1161"/>
                    <a:pt x="7585" y="1431"/>
                    <a:pt x="7513" y="1701"/>
                  </a:cubicBezTo>
                  <a:cubicBezTo>
                    <a:pt x="7405" y="2223"/>
                    <a:pt x="7243" y="2736"/>
                    <a:pt x="7036" y="3222"/>
                  </a:cubicBezTo>
                  <a:cubicBezTo>
                    <a:pt x="6955" y="3429"/>
                    <a:pt x="6847" y="3627"/>
                    <a:pt x="6731" y="3816"/>
                  </a:cubicBezTo>
                  <a:cubicBezTo>
                    <a:pt x="6677" y="3906"/>
                    <a:pt x="6605" y="3996"/>
                    <a:pt x="6515" y="4059"/>
                  </a:cubicBezTo>
                  <a:cubicBezTo>
                    <a:pt x="6470" y="4059"/>
                    <a:pt x="6416" y="4041"/>
                    <a:pt x="6362" y="4023"/>
                  </a:cubicBezTo>
                  <a:cubicBezTo>
                    <a:pt x="6065" y="3933"/>
                    <a:pt x="5525" y="3636"/>
                    <a:pt x="4913" y="3240"/>
                  </a:cubicBezTo>
                  <a:cubicBezTo>
                    <a:pt x="3986" y="2646"/>
                    <a:pt x="2880" y="1854"/>
                    <a:pt x="2007" y="1206"/>
                  </a:cubicBezTo>
                  <a:cubicBezTo>
                    <a:pt x="1656" y="945"/>
                    <a:pt x="1341" y="703"/>
                    <a:pt x="1089" y="514"/>
                  </a:cubicBezTo>
                  <a:close/>
                  <a:moveTo>
                    <a:pt x="351" y="1"/>
                  </a:moveTo>
                  <a:cubicBezTo>
                    <a:pt x="108" y="1"/>
                    <a:pt x="0" y="307"/>
                    <a:pt x="189" y="460"/>
                  </a:cubicBezTo>
                  <a:cubicBezTo>
                    <a:pt x="189" y="460"/>
                    <a:pt x="1494" y="1467"/>
                    <a:pt x="2916" y="2493"/>
                  </a:cubicBezTo>
                  <a:cubicBezTo>
                    <a:pt x="3635" y="3006"/>
                    <a:pt x="4382" y="3510"/>
                    <a:pt x="5012" y="3897"/>
                  </a:cubicBezTo>
                  <a:cubicBezTo>
                    <a:pt x="5291" y="4068"/>
                    <a:pt x="5579" y="4230"/>
                    <a:pt x="5876" y="4373"/>
                  </a:cubicBezTo>
                  <a:cubicBezTo>
                    <a:pt x="5984" y="4427"/>
                    <a:pt x="6101" y="4472"/>
                    <a:pt x="6218" y="4508"/>
                  </a:cubicBezTo>
                  <a:cubicBezTo>
                    <a:pt x="6326" y="4544"/>
                    <a:pt x="6425" y="4571"/>
                    <a:pt x="6533" y="4571"/>
                  </a:cubicBezTo>
                  <a:cubicBezTo>
                    <a:pt x="6605" y="4571"/>
                    <a:pt x="6677" y="4553"/>
                    <a:pt x="6740" y="4526"/>
                  </a:cubicBezTo>
                  <a:cubicBezTo>
                    <a:pt x="6856" y="4463"/>
                    <a:pt x="6964" y="4373"/>
                    <a:pt x="7045" y="4266"/>
                  </a:cubicBezTo>
                  <a:cubicBezTo>
                    <a:pt x="7216" y="4041"/>
                    <a:pt x="7351" y="3807"/>
                    <a:pt x="7459" y="3546"/>
                  </a:cubicBezTo>
                  <a:cubicBezTo>
                    <a:pt x="7657" y="3096"/>
                    <a:pt x="7819" y="2619"/>
                    <a:pt x="7945" y="2142"/>
                  </a:cubicBezTo>
                  <a:cubicBezTo>
                    <a:pt x="8062" y="1737"/>
                    <a:pt x="8125" y="1314"/>
                    <a:pt x="8143" y="891"/>
                  </a:cubicBezTo>
                  <a:cubicBezTo>
                    <a:pt x="8152" y="802"/>
                    <a:pt x="8143" y="712"/>
                    <a:pt x="8125" y="631"/>
                  </a:cubicBezTo>
                  <a:cubicBezTo>
                    <a:pt x="8107" y="532"/>
                    <a:pt x="8053" y="442"/>
                    <a:pt x="7990" y="370"/>
                  </a:cubicBezTo>
                  <a:cubicBezTo>
                    <a:pt x="7945" y="343"/>
                    <a:pt x="7900" y="316"/>
                    <a:pt x="7855" y="298"/>
                  </a:cubicBezTo>
                  <a:cubicBezTo>
                    <a:pt x="7774" y="271"/>
                    <a:pt x="7693" y="253"/>
                    <a:pt x="7603" y="235"/>
                  </a:cubicBezTo>
                  <a:cubicBezTo>
                    <a:pt x="7036" y="163"/>
                    <a:pt x="6461" y="118"/>
                    <a:pt x="5885" y="100"/>
                  </a:cubicBezTo>
                  <a:cubicBezTo>
                    <a:pt x="3653" y="1"/>
                    <a:pt x="351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2"/>
            <p:cNvSpPr/>
            <p:nvPr/>
          </p:nvSpPr>
          <p:spPr>
            <a:xfrm rot="422334">
              <a:off x="8022168" y="3714881"/>
              <a:ext cx="48077" cy="35009"/>
            </a:xfrm>
            <a:custGeom>
              <a:avLst/>
              <a:gdLst/>
              <a:ahLst/>
              <a:cxnLst/>
              <a:rect l="l" t="t" r="r" b="b"/>
              <a:pathLst>
                <a:path w="2178" h="1586" extrusionOk="0">
                  <a:moveTo>
                    <a:pt x="1989" y="0"/>
                  </a:moveTo>
                  <a:cubicBezTo>
                    <a:pt x="1750" y="0"/>
                    <a:pt x="1177" y="382"/>
                    <a:pt x="630" y="790"/>
                  </a:cubicBezTo>
                  <a:cubicBezTo>
                    <a:pt x="0" y="1267"/>
                    <a:pt x="54" y="1375"/>
                    <a:pt x="144" y="1492"/>
                  </a:cubicBezTo>
                  <a:cubicBezTo>
                    <a:pt x="182" y="1541"/>
                    <a:pt x="220" y="1585"/>
                    <a:pt x="297" y="1585"/>
                  </a:cubicBezTo>
                  <a:cubicBezTo>
                    <a:pt x="404" y="1585"/>
                    <a:pt x="588" y="1500"/>
                    <a:pt x="954" y="1222"/>
                  </a:cubicBezTo>
                  <a:cubicBezTo>
                    <a:pt x="1593" y="736"/>
                    <a:pt x="2178" y="151"/>
                    <a:pt x="2079" y="34"/>
                  </a:cubicBezTo>
                  <a:cubicBezTo>
                    <a:pt x="2059" y="11"/>
                    <a:pt x="2029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2"/>
            <p:cNvSpPr/>
            <p:nvPr/>
          </p:nvSpPr>
          <p:spPr>
            <a:xfrm rot="422334">
              <a:off x="8003701" y="3654129"/>
              <a:ext cx="35186" cy="39821"/>
            </a:xfrm>
            <a:custGeom>
              <a:avLst/>
              <a:gdLst/>
              <a:ahLst/>
              <a:cxnLst/>
              <a:rect l="l" t="t" r="r" b="b"/>
              <a:pathLst>
                <a:path w="1594" h="1804" extrusionOk="0">
                  <a:moveTo>
                    <a:pt x="1407" y="1"/>
                  </a:moveTo>
                  <a:cubicBezTo>
                    <a:pt x="1198" y="1"/>
                    <a:pt x="788" y="498"/>
                    <a:pt x="415" y="1009"/>
                  </a:cubicBezTo>
                  <a:cubicBezTo>
                    <a:pt x="1" y="1576"/>
                    <a:pt x="91" y="1657"/>
                    <a:pt x="208" y="1747"/>
                  </a:cubicBezTo>
                  <a:cubicBezTo>
                    <a:pt x="250" y="1777"/>
                    <a:pt x="289" y="1803"/>
                    <a:pt x="338" y="1803"/>
                  </a:cubicBezTo>
                  <a:cubicBezTo>
                    <a:pt x="435" y="1803"/>
                    <a:pt x="571" y="1700"/>
                    <a:pt x="846" y="1324"/>
                  </a:cubicBezTo>
                  <a:cubicBezTo>
                    <a:pt x="1260" y="757"/>
                    <a:pt x="1593" y="100"/>
                    <a:pt x="1467" y="19"/>
                  </a:cubicBezTo>
                  <a:cubicBezTo>
                    <a:pt x="1450" y="7"/>
                    <a:pt x="1429" y="1"/>
                    <a:pt x="14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2"/>
            <p:cNvSpPr/>
            <p:nvPr/>
          </p:nvSpPr>
          <p:spPr>
            <a:xfrm rot="422334">
              <a:off x="7970131" y="3606840"/>
              <a:ext cx="32382" cy="39601"/>
            </a:xfrm>
            <a:custGeom>
              <a:avLst/>
              <a:gdLst/>
              <a:ahLst/>
              <a:cxnLst/>
              <a:rect l="l" t="t" r="r" b="b"/>
              <a:pathLst>
                <a:path w="1467" h="1794" extrusionOk="0">
                  <a:moveTo>
                    <a:pt x="1283" y="1"/>
                  </a:moveTo>
                  <a:cubicBezTo>
                    <a:pt x="1076" y="1"/>
                    <a:pt x="704" y="501"/>
                    <a:pt x="369" y="1015"/>
                  </a:cubicBezTo>
                  <a:cubicBezTo>
                    <a:pt x="0" y="1582"/>
                    <a:pt x="90" y="1663"/>
                    <a:pt x="216" y="1744"/>
                  </a:cubicBezTo>
                  <a:cubicBezTo>
                    <a:pt x="257" y="1771"/>
                    <a:pt x="296" y="1794"/>
                    <a:pt x="343" y="1794"/>
                  </a:cubicBezTo>
                  <a:cubicBezTo>
                    <a:pt x="440" y="1794"/>
                    <a:pt x="570" y="1692"/>
                    <a:pt x="819" y="1303"/>
                  </a:cubicBezTo>
                  <a:cubicBezTo>
                    <a:pt x="1188" y="737"/>
                    <a:pt x="1467" y="89"/>
                    <a:pt x="1341" y="17"/>
                  </a:cubicBezTo>
                  <a:cubicBezTo>
                    <a:pt x="1323" y="6"/>
                    <a:pt x="1304" y="1"/>
                    <a:pt x="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2"/>
            <p:cNvSpPr/>
            <p:nvPr/>
          </p:nvSpPr>
          <p:spPr>
            <a:xfrm rot="422334">
              <a:off x="7931306" y="3546309"/>
              <a:ext cx="17902" cy="52646"/>
            </a:xfrm>
            <a:custGeom>
              <a:avLst/>
              <a:gdLst/>
              <a:ahLst/>
              <a:cxnLst/>
              <a:rect l="l" t="t" r="r" b="b"/>
              <a:pathLst>
                <a:path w="811" h="2385" extrusionOk="0">
                  <a:moveTo>
                    <a:pt x="656" y="1"/>
                  </a:moveTo>
                  <a:cubicBezTo>
                    <a:pt x="444" y="1"/>
                    <a:pt x="260" y="770"/>
                    <a:pt x="136" y="1540"/>
                  </a:cubicBezTo>
                  <a:cubicBezTo>
                    <a:pt x="1" y="2314"/>
                    <a:pt x="109" y="2359"/>
                    <a:pt x="262" y="2377"/>
                  </a:cubicBezTo>
                  <a:cubicBezTo>
                    <a:pt x="284" y="2381"/>
                    <a:pt x="306" y="2385"/>
                    <a:pt x="328" y="2385"/>
                  </a:cubicBezTo>
                  <a:cubicBezTo>
                    <a:pt x="443" y="2385"/>
                    <a:pt x="544" y="2282"/>
                    <a:pt x="658" y="1630"/>
                  </a:cubicBezTo>
                  <a:cubicBezTo>
                    <a:pt x="793" y="847"/>
                    <a:pt x="811" y="19"/>
                    <a:pt x="667" y="1"/>
                  </a:cubicBezTo>
                  <a:cubicBezTo>
                    <a:pt x="663" y="1"/>
                    <a:pt x="659" y="1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2"/>
            <p:cNvSpPr/>
            <p:nvPr/>
          </p:nvSpPr>
          <p:spPr>
            <a:xfrm rot="422334">
              <a:off x="7850203" y="3522025"/>
              <a:ext cx="44920" cy="55118"/>
            </a:xfrm>
            <a:custGeom>
              <a:avLst/>
              <a:gdLst/>
              <a:ahLst/>
              <a:cxnLst/>
              <a:rect l="l" t="t" r="r" b="b"/>
              <a:pathLst>
                <a:path w="2035" h="2497" extrusionOk="0">
                  <a:moveTo>
                    <a:pt x="195" y="0"/>
                  </a:moveTo>
                  <a:cubicBezTo>
                    <a:pt x="186" y="0"/>
                    <a:pt x="178" y="3"/>
                    <a:pt x="172" y="8"/>
                  </a:cubicBezTo>
                  <a:cubicBezTo>
                    <a:pt x="1" y="134"/>
                    <a:pt x="505" y="979"/>
                    <a:pt x="1054" y="1780"/>
                  </a:cubicBezTo>
                  <a:cubicBezTo>
                    <a:pt x="1445" y="2361"/>
                    <a:pt x="1614" y="2497"/>
                    <a:pt x="1722" y="2497"/>
                  </a:cubicBezTo>
                  <a:cubicBezTo>
                    <a:pt x="1763" y="2497"/>
                    <a:pt x="1795" y="2477"/>
                    <a:pt x="1827" y="2455"/>
                  </a:cubicBezTo>
                  <a:cubicBezTo>
                    <a:pt x="1953" y="2374"/>
                    <a:pt x="2034" y="2284"/>
                    <a:pt x="1494" y="1483"/>
                  </a:cubicBezTo>
                  <a:cubicBezTo>
                    <a:pt x="975" y="726"/>
                    <a:pt x="35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2"/>
            <p:cNvSpPr/>
            <p:nvPr/>
          </p:nvSpPr>
          <p:spPr>
            <a:xfrm rot="422334">
              <a:off x="7816329" y="3612694"/>
              <a:ext cx="48673" cy="21014"/>
            </a:xfrm>
            <a:custGeom>
              <a:avLst/>
              <a:gdLst/>
              <a:ahLst/>
              <a:cxnLst/>
              <a:rect l="l" t="t" r="r" b="b"/>
              <a:pathLst>
                <a:path w="2205" h="952" extrusionOk="0">
                  <a:moveTo>
                    <a:pt x="242" y="0"/>
                  </a:moveTo>
                  <a:cubicBezTo>
                    <a:pt x="140" y="0"/>
                    <a:pt x="76" y="18"/>
                    <a:pt x="63" y="57"/>
                  </a:cubicBezTo>
                  <a:cubicBezTo>
                    <a:pt x="0" y="264"/>
                    <a:pt x="675" y="561"/>
                    <a:pt x="1350" y="804"/>
                  </a:cubicBezTo>
                  <a:cubicBezTo>
                    <a:pt x="1646" y="911"/>
                    <a:pt x="1823" y="952"/>
                    <a:pt x="1932" y="952"/>
                  </a:cubicBezTo>
                  <a:cubicBezTo>
                    <a:pt x="2072" y="952"/>
                    <a:pt x="2102" y="885"/>
                    <a:pt x="2133" y="804"/>
                  </a:cubicBezTo>
                  <a:cubicBezTo>
                    <a:pt x="2187" y="669"/>
                    <a:pt x="2205" y="543"/>
                    <a:pt x="1530" y="300"/>
                  </a:cubicBezTo>
                  <a:cubicBezTo>
                    <a:pt x="1034" y="124"/>
                    <a:pt x="510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2"/>
            <p:cNvSpPr/>
            <p:nvPr/>
          </p:nvSpPr>
          <p:spPr>
            <a:xfrm rot="422334">
              <a:off x="7802965" y="3691678"/>
              <a:ext cx="58010" cy="11986"/>
            </a:xfrm>
            <a:custGeom>
              <a:avLst/>
              <a:gdLst/>
              <a:ahLst/>
              <a:cxnLst/>
              <a:rect l="l" t="t" r="r" b="b"/>
              <a:pathLst>
                <a:path w="2628" h="543" extrusionOk="0">
                  <a:moveTo>
                    <a:pt x="1835" y="1"/>
                  </a:moveTo>
                  <a:cubicBezTo>
                    <a:pt x="1807" y="1"/>
                    <a:pt x="1777" y="1"/>
                    <a:pt x="1746" y="1"/>
                  </a:cubicBezTo>
                  <a:cubicBezTo>
                    <a:pt x="891" y="19"/>
                    <a:pt x="0" y="145"/>
                    <a:pt x="9" y="289"/>
                  </a:cubicBezTo>
                  <a:cubicBezTo>
                    <a:pt x="26" y="489"/>
                    <a:pt x="771" y="542"/>
                    <a:pt x="1558" y="542"/>
                  </a:cubicBezTo>
                  <a:cubicBezTo>
                    <a:pt x="1623" y="542"/>
                    <a:pt x="1689" y="542"/>
                    <a:pt x="1755" y="541"/>
                  </a:cubicBezTo>
                  <a:cubicBezTo>
                    <a:pt x="2609" y="523"/>
                    <a:pt x="2627" y="406"/>
                    <a:pt x="2627" y="262"/>
                  </a:cubicBezTo>
                  <a:cubicBezTo>
                    <a:pt x="2627" y="115"/>
                    <a:pt x="2602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2"/>
            <p:cNvSpPr/>
            <p:nvPr/>
          </p:nvSpPr>
          <p:spPr>
            <a:xfrm rot="422334">
              <a:off x="7823983" y="3739961"/>
              <a:ext cx="48496" cy="21478"/>
            </a:xfrm>
            <a:custGeom>
              <a:avLst/>
              <a:gdLst/>
              <a:ahLst/>
              <a:cxnLst/>
              <a:rect l="l" t="t" r="r" b="b"/>
              <a:pathLst>
                <a:path w="2197" h="973" extrusionOk="0">
                  <a:moveTo>
                    <a:pt x="1922" y="0"/>
                  </a:moveTo>
                  <a:cubicBezTo>
                    <a:pt x="1811" y="0"/>
                    <a:pt x="1633" y="40"/>
                    <a:pt x="1341" y="145"/>
                  </a:cubicBezTo>
                  <a:cubicBezTo>
                    <a:pt x="667" y="397"/>
                    <a:pt x="1" y="757"/>
                    <a:pt x="55" y="901"/>
                  </a:cubicBezTo>
                  <a:lnTo>
                    <a:pt x="64" y="892"/>
                  </a:lnTo>
                  <a:cubicBezTo>
                    <a:pt x="87" y="948"/>
                    <a:pt x="161" y="972"/>
                    <a:pt x="271" y="972"/>
                  </a:cubicBezTo>
                  <a:cubicBezTo>
                    <a:pt x="545" y="972"/>
                    <a:pt x="1040" y="822"/>
                    <a:pt x="1521" y="649"/>
                  </a:cubicBezTo>
                  <a:cubicBezTo>
                    <a:pt x="2196" y="406"/>
                    <a:pt x="2178" y="289"/>
                    <a:pt x="2124" y="145"/>
                  </a:cubicBezTo>
                  <a:cubicBezTo>
                    <a:pt x="2099" y="68"/>
                    <a:pt x="2067" y="0"/>
                    <a:pt x="1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7" name="Google Shape;1917;p42"/>
            <p:cNvGrpSpPr/>
            <p:nvPr/>
          </p:nvGrpSpPr>
          <p:grpSpPr>
            <a:xfrm>
              <a:off x="6847899" y="3536918"/>
              <a:ext cx="441236" cy="238733"/>
              <a:chOff x="6627724" y="3340493"/>
              <a:chExt cx="441236" cy="238733"/>
            </a:xfrm>
          </p:grpSpPr>
          <p:sp>
            <p:nvSpPr>
              <p:cNvPr id="1918" name="Google Shape;1918;p42"/>
              <p:cNvSpPr/>
              <p:nvPr/>
            </p:nvSpPr>
            <p:spPr>
              <a:xfrm rot="422334">
                <a:off x="6774116" y="3343631"/>
                <a:ext cx="56840" cy="91364"/>
              </a:xfrm>
              <a:custGeom>
                <a:avLst/>
                <a:gdLst/>
                <a:ahLst/>
                <a:cxnLst/>
                <a:rect l="l" t="t" r="r" b="b"/>
                <a:pathLst>
                  <a:path w="2575" h="4139" extrusionOk="0">
                    <a:moveTo>
                      <a:pt x="928" y="414"/>
                    </a:moveTo>
                    <a:cubicBezTo>
                      <a:pt x="982" y="414"/>
                      <a:pt x="1027" y="423"/>
                      <a:pt x="1135" y="522"/>
                    </a:cubicBezTo>
                    <a:cubicBezTo>
                      <a:pt x="1287" y="711"/>
                      <a:pt x="1422" y="927"/>
                      <a:pt x="1512" y="1152"/>
                    </a:cubicBezTo>
                    <a:cubicBezTo>
                      <a:pt x="1692" y="1566"/>
                      <a:pt x="1845" y="1998"/>
                      <a:pt x="1962" y="2429"/>
                    </a:cubicBezTo>
                    <a:cubicBezTo>
                      <a:pt x="2070" y="2798"/>
                      <a:pt x="2142" y="3176"/>
                      <a:pt x="2160" y="3554"/>
                    </a:cubicBezTo>
                    <a:cubicBezTo>
                      <a:pt x="2160" y="3608"/>
                      <a:pt x="2160" y="3662"/>
                      <a:pt x="2151" y="3716"/>
                    </a:cubicBezTo>
                    <a:cubicBezTo>
                      <a:pt x="2133" y="3707"/>
                      <a:pt x="2115" y="3689"/>
                      <a:pt x="2097" y="3680"/>
                    </a:cubicBezTo>
                    <a:cubicBezTo>
                      <a:pt x="1917" y="3554"/>
                      <a:pt x="1629" y="3212"/>
                      <a:pt x="1359" y="2807"/>
                    </a:cubicBezTo>
                    <a:cubicBezTo>
                      <a:pt x="1090" y="2402"/>
                      <a:pt x="847" y="1980"/>
                      <a:pt x="640" y="1539"/>
                    </a:cubicBezTo>
                    <a:cubicBezTo>
                      <a:pt x="469" y="1170"/>
                      <a:pt x="415" y="927"/>
                      <a:pt x="415" y="792"/>
                    </a:cubicBezTo>
                    <a:cubicBezTo>
                      <a:pt x="406" y="720"/>
                      <a:pt x="433" y="657"/>
                      <a:pt x="478" y="603"/>
                    </a:cubicBezTo>
                    <a:lnTo>
                      <a:pt x="478" y="612"/>
                    </a:lnTo>
                    <a:cubicBezTo>
                      <a:pt x="541" y="558"/>
                      <a:pt x="613" y="513"/>
                      <a:pt x="685" y="486"/>
                    </a:cubicBezTo>
                    <a:cubicBezTo>
                      <a:pt x="757" y="450"/>
                      <a:pt x="838" y="423"/>
                      <a:pt x="928" y="414"/>
                    </a:cubicBezTo>
                    <a:close/>
                    <a:moveTo>
                      <a:pt x="928" y="0"/>
                    </a:moveTo>
                    <a:cubicBezTo>
                      <a:pt x="784" y="9"/>
                      <a:pt x="649" y="54"/>
                      <a:pt x="523" y="117"/>
                    </a:cubicBezTo>
                    <a:cubicBezTo>
                      <a:pt x="397" y="162"/>
                      <a:pt x="280" y="243"/>
                      <a:pt x="181" y="333"/>
                    </a:cubicBezTo>
                    <a:cubicBezTo>
                      <a:pt x="64" y="459"/>
                      <a:pt x="1" y="621"/>
                      <a:pt x="10" y="792"/>
                    </a:cubicBezTo>
                    <a:cubicBezTo>
                      <a:pt x="10" y="1035"/>
                      <a:pt x="100" y="1314"/>
                      <a:pt x="280" y="1719"/>
                    </a:cubicBezTo>
                    <a:cubicBezTo>
                      <a:pt x="532" y="2258"/>
                      <a:pt x="829" y="2780"/>
                      <a:pt x="1179" y="3266"/>
                    </a:cubicBezTo>
                    <a:lnTo>
                      <a:pt x="1179" y="3257"/>
                    </a:lnTo>
                    <a:cubicBezTo>
                      <a:pt x="1332" y="3473"/>
                      <a:pt x="1494" y="3671"/>
                      <a:pt x="1683" y="3860"/>
                    </a:cubicBezTo>
                    <a:cubicBezTo>
                      <a:pt x="1755" y="3932"/>
                      <a:pt x="1827" y="3995"/>
                      <a:pt x="1917" y="4049"/>
                    </a:cubicBezTo>
                    <a:cubicBezTo>
                      <a:pt x="1998" y="4103"/>
                      <a:pt x="2097" y="4139"/>
                      <a:pt x="2196" y="4139"/>
                    </a:cubicBezTo>
                    <a:cubicBezTo>
                      <a:pt x="2241" y="4139"/>
                      <a:pt x="2286" y="4130"/>
                      <a:pt x="2331" y="4112"/>
                    </a:cubicBezTo>
                    <a:cubicBezTo>
                      <a:pt x="2430" y="4058"/>
                      <a:pt x="2502" y="3968"/>
                      <a:pt x="2538" y="3860"/>
                    </a:cubicBezTo>
                    <a:cubicBezTo>
                      <a:pt x="2565" y="3761"/>
                      <a:pt x="2574" y="3662"/>
                      <a:pt x="2574" y="3563"/>
                    </a:cubicBezTo>
                    <a:cubicBezTo>
                      <a:pt x="2547" y="3140"/>
                      <a:pt x="2475" y="2726"/>
                      <a:pt x="2358" y="2321"/>
                    </a:cubicBezTo>
                    <a:cubicBezTo>
                      <a:pt x="2232" y="1863"/>
                      <a:pt x="2070" y="1422"/>
                      <a:pt x="1881" y="981"/>
                    </a:cubicBezTo>
                    <a:cubicBezTo>
                      <a:pt x="1773" y="711"/>
                      <a:pt x="1620" y="468"/>
                      <a:pt x="1431" y="243"/>
                    </a:cubicBezTo>
                    <a:cubicBezTo>
                      <a:pt x="1305" y="99"/>
                      <a:pt x="1117" y="9"/>
                      <a:pt x="9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2"/>
              <p:cNvSpPr/>
              <p:nvPr/>
            </p:nvSpPr>
            <p:spPr>
              <a:xfrm rot="422334">
                <a:off x="6721048" y="3385596"/>
                <a:ext cx="63771" cy="5721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2592" extrusionOk="0">
                    <a:moveTo>
                      <a:pt x="873" y="405"/>
                    </a:moveTo>
                    <a:cubicBezTo>
                      <a:pt x="945" y="405"/>
                      <a:pt x="1107" y="450"/>
                      <a:pt x="1359" y="657"/>
                    </a:cubicBezTo>
                    <a:cubicBezTo>
                      <a:pt x="1647" y="900"/>
                      <a:pt x="1899" y="1170"/>
                      <a:pt x="2124" y="1467"/>
                    </a:cubicBezTo>
                    <a:cubicBezTo>
                      <a:pt x="2223" y="1602"/>
                      <a:pt x="2313" y="1746"/>
                      <a:pt x="2385" y="1890"/>
                    </a:cubicBezTo>
                    <a:cubicBezTo>
                      <a:pt x="2439" y="1980"/>
                      <a:pt x="2466" y="2070"/>
                      <a:pt x="2475" y="2169"/>
                    </a:cubicBezTo>
                    <a:lnTo>
                      <a:pt x="2475" y="2178"/>
                    </a:lnTo>
                    <a:lnTo>
                      <a:pt x="2412" y="2178"/>
                    </a:lnTo>
                    <a:cubicBezTo>
                      <a:pt x="2259" y="2178"/>
                      <a:pt x="1944" y="2088"/>
                      <a:pt x="1638" y="1935"/>
                    </a:cubicBezTo>
                    <a:cubicBezTo>
                      <a:pt x="1323" y="1782"/>
                      <a:pt x="1035" y="1602"/>
                      <a:pt x="765" y="1386"/>
                    </a:cubicBezTo>
                    <a:cubicBezTo>
                      <a:pt x="648" y="1305"/>
                      <a:pt x="549" y="1206"/>
                      <a:pt x="468" y="1089"/>
                    </a:cubicBezTo>
                    <a:cubicBezTo>
                      <a:pt x="432" y="1044"/>
                      <a:pt x="414" y="981"/>
                      <a:pt x="414" y="927"/>
                    </a:cubicBezTo>
                    <a:cubicBezTo>
                      <a:pt x="414" y="882"/>
                      <a:pt x="423" y="837"/>
                      <a:pt x="450" y="801"/>
                    </a:cubicBezTo>
                    <a:lnTo>
                      <a:pt x="450" y="810"/>
                    </a:lnTo>
                    <a:cubicBezTo>
                      <a:pt x="486" y="747"/>
                      <a:pt x="531" y="684"/>
                      <a:pt x="576" y="630"/>
                    </a:cubicBezTo>
                    <a:cubicBezTo>
                      <a:pt x="621" y="567"/>
                      <a:pt x="684" y="504"/>
                      <a:pt x="747" y="450"/>
                    </a:cubicBezTo>
                    <a:cubicBezTo>
                      <a:pt x="783" y="423"/>
                      <a:pt x="828" y="405"/>
                      <a:pt x="873" y="405"/>
                    </a:cubicBezTo>
                    <a:close/>
                    <a:moveTo>
                      <a:pt x="873" y="0"/>
                    </a:moveTo>
                    <a:cubicBezTo>
                      <a:pt x="738" y="0"/>
                      <a:pt x="603" y="45"/>
                      <a:pt x="495" y="126"/>
                    </a:cubicBezTo>
                    <a:cubicBezTo>
                      <a:pt x="414" y="198"/>
                      <a:pt x="333" y="279"/>
                      <a:pt x="261" y="378"/>
                    </a:cubicBezTo>
                    <a:cubicBezTo>
                      <a:pt x="198" y="450"/>
                      <a:pt x="135" y="531"/>
                      <a:pt x="90" y="612"/>
                    </a:cubicBezTo>
                    <a:cubicBezTo>
                      <a:pt x="36" y="711"/>
                      <a:pt x="0" y="819"/>
                      <a:pt x="0" y="936"/>
                    </a:cubicBezTo>
                    <a:cubicBezTo>
                      <a:pt x="9" y="1071"/>
                      <a:pt x="54" y="1206"/>
                      <a:pt x="135" y="1323"/>
                    </a:cubicBezTo>
                    <a:cubicBezTo>
                      <a:pt x="234" y="1467"/>
                      <a:pt x="360" y="1602"/>
                      <a:pt x="504" y="1710"/>
                    </a:cubicBezTo>
                    <a:cubicBezTo>
                      <a:pt x="801" y="1944"/>
                      <a:pt x="1116" y="2142"/>
                      <a:pt x="1458" y="2304"/>
                    </a:cubicBezTo>
                    <a:cubicBezTo>
                      <a:pt x="1800" y="2466"/>
                      <a:pt x="2133" y="2592"/>
                      <a:pt x="2412" y="2592"/>
                    </a:cubicBezTo>
                    <a:cubicBezTo>
                      <a:pt x="2484" y="2592"/>
                      <a:pt x="2547" y="2583"/>
                      <a:pt x="2610" y="2565"/>
                    </a:cubicBezTo>
                    <a:cubicBezTo>
                      <a:pt x="2682" y="2538"/>
                      <a:pt x="2754" y="2493"/>
                      <a:pt x="2799" y="2439"/>
                    </a:cubicBezTo>
                    <a:cubicBezTo>
                      <a:pt x="2853" y="2358"/>
                      <a:pt x="2889" y="2268"/>
                      <a:pt x="2889" y="2169"/>
                    </a:cubicBezTo>
                    <a:cubicBezTo>
                      <a:pt x="2880" y="2007"/>
                      <a:pt x="2835" y="1854"/>
                      <a:pt x="2754" y="1710"/>
                    </a:cubicBezTo>
                    <a:cubicBezTo>
                      <a:pt x="2466" y="1188"/>
                      <a:pt x="2079" y="720"/>
                      <a:pt x="1620" y="342"/>
                    </a:cubicBezTo>
                    <a:cubicBezTo>
                      <a:pt x="1332" y="117"/>
                      <a:pt x="1107" y="0"/>
                      <a:pt x="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2"/>
              <p:cNvSpPr/>
              <p:nvPr/>
            </p:nvSpPr>
            <p:spPr>
              <a:xfrm rot="422334">
                <a:off x="6629802" y="3494079"/>
                <a:ext cx="63175" cy="37813"/>
              </a:xfrm>
              <a:custGeom>
                <a:avLst/>
                <a:gdLst/>
                <a:ahLst/>
                <a:cxnLst/>
                <a:rect l="l" t="t" r="r" b="b"/>
                <a:pathLst>
                  <a:path w="2862" h="1713" extrusionOk="0">
                    <a:moveTo>
                      <a:pt x="684" y="402"/>
                    </a:moveTo>
                    <a:cubicBezTo>
                      <a:pt x="696" y="402"/>
                      <a:pt x="708" y="403"/>
                      <a:pt x="720" y="406"/>
                    </a:cubicBezTo>
                    <a:cubicBezTo>
                      <a:pt x="819" y="406"/>
                      <a:pt x="927" y="424"/>
                      <a:pt x="1035" y="451"/>
                    </a:cubicBezTo>
                    <a:cubicBezTo>
                      <a:pt x="1368" y="541"/>
                      <a:pt x="1701" y="676"/>
                      <a:pt x="2007" y="847"/>
                    </a:cubicBezTo>
                    <a:cubicBezTo>
                      <a:pt x="2133" y="919"/>
                      <a:pt x="2250" y="1000"/>
                      <a:pt x="2358" y="1099"/>
                    </a:cubicBezTo>
                    <a:cubicBezTo>
                      <a:pt x="2385" y="1126"/>
                      <a:pt x="2412" y="1162"/>
                      <a:pt x="2439" y="1189"/>
                    </a:cubicBezTo>
                    <a:cubicBezTo>
                      <a:pt x="2367" y="1225"/>
                      <a:pt x="2295" y="1252"/>
                      <a:pt x="2214" y="1261"/>
                    </a:cubicBezTo>
                    <a:lnTo>
                      <a:pt x="2214" y="1270"/>
                    </a:lnTo>
                    <a:cubicBezTo>
                      <a:pt x="2070" y="1297"/>
                      <a:pt x="1926" y="1306"/>
                      <a:pt x="1782" y="1306"/>
                    </a:cubicBezTo>
                    <a:cubicBezTo>
                      <a:pt x="1467" y="1306"/>
                      <a:pt x="1152" y="1261"/>
                      <a:pt x="846" y="1189"/>
                    </a:cubicBezTo>
                    <a:cubicBezTo>
                      <a:pt x="702" y="1171"/>
                      <a:pt x="576" y="1108"/>
                      <a:pt x="459" y="1027"/>
                    </a:cubicBezTo>
                    <a:cubicBezTo>
                      <a:pt x="423" y="1000"/>
                      <a:pt x="405" y="946"/>
                      <a:pt x="405" y="901"/>
                    </a:cubicBezTo>
                    <a:cubicBezTo>
                      <a:pt x="405" y="829"/>
                      <a:pt x="423" y="766"/>
                      <a:pt x="441" y="694"/>
                    </a:cubicBezTo>
                    <a:cubicBezTo>
                      <a:pt x="450" y="613"/>
                      <a:pt x="486" y="532"/>
                      <a:pt x="531" y="460"/>
                    </a:cubicBezTo>
                    <a:lnTo>
                      <a:pt x="585" y="424"/>
                    </a:lnTo>
                    <a:cubicBezTo>
                      <a:pt x="618" y="411"/>
                      <a:pt x="651" y="402"/>
                      <a:pt x="684" y="402"/>
                    </a:cubicBezTo>
                    <a:close/>
                    <a:moveTo>
                      <a:pt x="720" y="1"/>
                    </a:moveTo>
                    <a:cubicBezTo>
                      <a:pt x="621" y="1"/>
                      <a:pt x="522" y="10"/>
                      <a:pt x="432" y="46"/>
                    </a:cubicBezTo>
                    <a:cubicBezTo>
                      <a:pt x="315" y="100"/>
                      <a:pt x="216" y="190"/>
                      <a:pt x="153" y="307"/>
                    </a:cubicBezTo>
                    <a:cubicBezTo>
                      <a:pt x="108" y="397"/>
                      <a:pt x="72" y="496"/>
                      <a:pt x="45" y="604"/>
                    </a:cubicBezTo>
                    <a:cubicBezTo>
                      <a:pt x="18" y="703"/>
                      <a:pt x="0" y="802"/>
                      <a:pt x="0" y="901"/>
                    </a:cubicBezTo>
                    <a:cubicBezTo>
                      <a:pt x="0" y="1063"/>
                      <a:pt x="63" y="1225"/>
                      <a:pt x="189" y="1333"/>
                    </a:cubicBezTo>
                    <a:cubicBezTo>
                      <a:pt x="351" y="1459"/>
                      <a:pt x="540" y="1548"/>
                      <a:pt x="747" y="1593"/>
                    </a:cubicBezTo>
                    <a:cubicBezTo>
                      <a:pt x="1089" y="1674"/>
                      <a:pt x="1431" y="1710"/>
                      <a:pt x="1782" y="1710"/>
                    </a:cubicBezTo>
                    <a:cubicBezTo>
                      <a:pt x="1809" y="1712"/>
                      <a:pt x="1836" y="1712"/>
                      <a:pt x="1863" y="1712"/>
                    </a:cubicBezTo>
                    <a:cubicBezTo>
                      <a:pt x="2045" y="1712"/>
                      <a:pt x="2232" y="1687"/>
                      <a:pt x="2412" y="1647"/>
                    </a:cubicBezTo>
                    <a:cubicBezTo>
                      <a:pt x="2502" y="1620"/>
                      <a:pt x="2592" y="1584"/>
                      <a:pt x="2664" y="1539"/>
                    </a:cubicBezTo>
                    <a:cubicBezTo>
                      <a:pt x="2754" y="1485"/>
                      <a:pt x="2817" y="1405"/>
                      <a:pt x="2844" y="1306"/>
                    </a:cubicBezTo>
                    <a:lnTo>
                      <a:pt x="2853" y="1297"/>
                    </a:lnTo>
                    <a:lnTo>
                      <a:pt x="2862" y="1207"/>
                    </a:lnTo>
                    <a:cubicBezTo>
                      <a:pt x="2853" y="1126"/>
                      <a:pt x="2835" y="1054"/>
                      <a:pt x="2790" y="982"/>
                    </a:cubicBezTo>
                    <a:cubicBezTo>
                      <a:pt x="2709" y="865"/>
                      <a:pt x="2610" y="766"/>
                      <a:pt x="2493" y="685"/>
                    </a:cubicBezTo>
                    <a:cubicBezTo>
                      <a:pt x="2079" y="397"/>
                      <a:pt x="1620" y="190"/>
                      <a:pt x="1134" y="55"/>
                    </a:cubicBezTo>
                    <a:cubicBezTo>
                      <a:pt x="999" y="19"/>
                      <a:pt x="855" y="1"/>
                      <a:pt x="7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2"/>
              <p:cNvSpPr/>
              <p:nvPr/>
            </p:nvSpPr>
            <p:spPr>
              <a:xfrm rot="422334">
                <a:off x="6969457" y="3450708"/>
                <a:ext cx="95933" cy="64169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2907" extrusionOk="0">
                    <a:moveTo>
                      <a:pt x="3328" y="413"/>
                    </a:moveTo>
                    <a:cubicBezTo>
                      <a:pt x="3432" y="413"/>
                      <a:pt x="3526" y="449"/>
                      <a:pt x="3599" y="522"/>
                    </a:cubicBezTo>
                    <a:cubicBezTo>
                      <a:pt x="3689" y="630"/>
                      <a:pt x="3761" y="756"/>
                      <a:pt x="3806" y="891"/>
                    </a:cubicBezTo>
                    <a:cubicBezTo>
                      <a:pt x="3878" y="1017"/>
                      <a:pt x="3914" y="1161"/>
                      <a:pt x="3932" y="1314"/>
                    </a:cubicBezTo>
                    <a:cubicBezTo>
                      <a:pt x="3932" y="1422"/>
                      <a:pt x="3887" y="1521"/>
                      <a:pt x="3806" y="1593"/>
                    </a:cubicBezTo>
                    <a:cubicBezTo>
                      <a:pt x="3635" y="1755"/>
                      <a:pt x="3428" y="1881"/>
                      <a:pt x="3203" y="1970"/>
                    </a:cubicBezTo>
                    <a:cubicBezTo>
                      <a:pt x="2555" y="2249"/>
                      <a:pt x="1557" y="2483"/>
                      <a:pt x="927" y="2483"/>
                    </a:cubicBezTo>
                    <a:cubicBezTo>
                      <a:pt x="904" y="2485"/>
                      <a:pt x="881" y="2486"/>
                      <a:pt x="857" y="2486"/>
                    </a:cubicBezTo>
                    <a:cubicBezTo>
                      <a:pt x="746" y="2486"/>
                      <a:pt x="635" y="2468"/>
                      <a:pt x="531" y="2438"/>
                    </a:cubicBezTo>
                    <a:cubicBezTo>
                      <a:pt x="495" y="2429"/>
                      <a:pt x="459" y="2411"/>
                      <a:pt x="432" y="2393"/>
                    </a:cubicBezTo>
                    <a:lnTo>
                      <a:pt x="405" y="2366"/>
                    </a:lnTo>
                    <a:lnTo>
                      <a:pt x="405" y="2348"/>
                    </a:lnTo>
                    <a:cubicBezTo>
                      <a:pt x="432" y="2222"/>
                      <a:pt x="495" y="2105"/>
                      <a:pt x="585" y="2015"/>
                    </a:cubicBezTo>
                    <a:cubicBezTo>
                      <a:pt x="972" y="1539"/>
                      <a:pt x="1908" y="900"/>
                      <a:pt x="2600" y="603"/>
                    </a:cubicBezTo>
                    <a:cubicBezTo>
                      <a:pt x="2816" y="495"/>
                      <a:pt x="3050" y="423"/>
                      <a:pt x="3293" y="414"/>
                    </a:cubicBezTo>
                    <a:cubicBezTo>
                      <a:pt x="3305" y="413"/>
                      <a:pt x="3317" y="413"/>
                      <a:pt x="3328" y="413"/>
                    </a:cubicBezTo>
                    <a:close/>
                    <a:moveTo>
                      <a:pt x="3302" y="0"/>
                    </a:moveTo>
                    <a:cubicBezTo>
                      <a:pt x="3005" y="18"/>
                      <a:pt x="2708" y="99"/>
                      <a:pt x="2447" y="225"/>
                    </a:cubicBezTo>
                    <a:cubicBezTo>
                      <a:pt x="1881" y="477"/>
                      <a:pt x="1350" y="801"/>
                      <a:pt x="873" y="1188"/>
                    </a:cubicBezTo>
                    <a:cubicBezTo>
                      <a:pt x="648" y="1359"/>
                      <a:pt x="450" y="1548"/>
                      <a:pt x="270" y="1764"/>
                    </a:cubicBezTo>
                    <a:cubicBezTo>
                      <a:pt x="117" y="1952"/>
                      <a:pt x="0" y="2132"/>
                      <a:pt x="0" y="2348"/>
                    </a:cubicBezTo>
                    <a:cubicBezTo>
                      <a:pt x="0" y="2420"/>
                      <a:pt x="9" y="2474"/>
                      <a:pt x="36" y="2537"/>
                    </a:cubicBezTo>
                    <a:cubicBezTo>
                      <a:pt x="72" y="2609"/>
                      <a:pt x="126" y="2681"/>
                      <a:pt x="189" y="2726"/>
                    </a:cubicBezTo>
                    <a:cubicBezTo>
                      <a:pt x="387" y="2861"/>
                      <a:pt x="639" y="2897"/>
                      <a:pt x="927" y="2897"/>
                    </a:cubicBezTo>
                    <a:lnTo>
                      <a:pt x="936" y="2906"/>
                    </a:lnTo>
                    <a:cubicBezTo>
                      <a:pt x="1656" y="2906"/>
                      <a:pt x="2663" y="2654"/>
                      <a:pt x="3365" y="2348"/>
                    </a:cubicBezTo>
                    <a:cubicBezTo>
                      <a:pt x="3644" y="2240"/>
                      <a:pt x="3896" y="2087"/>
                      <a:pt x="4112" y="1881"/>
                    </a:cubicBezTo>
                    <a:cubicBezTo>
                      <a:pt x="4256" y="1728"/>
                      <a:pt x="4346" y="1530"/>
                      <a:pt x="4346" y="1314"/>
                    </a:cubicBezTo>
                    <a:cubicBezTo>
                      <a:pt x="4328" y="1116"/>
                      <a:pt x="4274" y="909"/>
                      <a:pt x="4184" y="729"/>
                    </a:cubicBezTo>
                    <a:cubicBezTo>
                      <a:pt x="4121" y="549"/>
                      <a:pt x="4022" y="387"/>
                      <a:pt x="3896" y="243"/>
                    </a:cubicBezTo>
                    <a:cubicBezTo>
                      <a:pt x="3743" y="81"/>
                      <a:pt x="3527" y="0"/>
                      <a:pt x="3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2"/>
              <p:cNvSpPr/>
              <p:nvPr/>
            </p:nvSpPr>
            <p:spPr>
              <a:xfrm rot="422334">
                <a:off x="6665771" y="3436645"/>
                <a:ext cx="90370" cy="64588"/>
              </a:xfrm>
              <a:custGeom>
                <a:avLst/>
                <a:gdLst/>
                <a:ahLst/>
                <a:cxnLst/>
                <a:rect l="l" t="t" r="r" b="b"/>
                <a:pathLst>
                  <a:path w="4094" h="2926" extrusionOk="0">
                    <a:moveTo>
                      <a:pt x="773" y="404"/>
                    </a:moveTo>
                    <a:cubicBezTo>
                      <a:pt x="782" y="404"/>
                      <a:pt x="792" y="405"/>
                      <a:pt x="801" y="407"/>
                    </a:cubicBezTo>
                    <a:cubicBezTo>
                      <a:pt x="927" y="407"/>
                      <a:pt x="1188" y="479"/>
                      <a:pt x="1602" y="731"/>
                    </a:cubicBezTo>
                    <a:cubicBezTo>
                      <a:pt x="2105" y="1036"/>
                      <a:pt x="2573" y="1387"/>
                      <a:pt x="3005" y="1774"/>
                    </a:cubicBezTo>
                    <a:cubicBezTo>
                      <a:pt x="3194" y="1927"/>
                      <a:pt x="3365" y="2107"/>
                      <a:pt x="3518" y="2287"/>
                    </a:cubicBezTo>
                    <a:cubicBezTo>
                      <a:pt x="3572" y="2350"/>
                      <a:pt x="3617" y="2413"/>
                      <a:pt x="3653" y="2485"/>
                    </a:cubicBezTo>
                    <a:lnTo>
                      <a:pt x="3671" y="2521"/>
                    </a:lnTo>
                    <a:lnTo>
                      <a:pt x="3635" y="2521"/>
                    </a:lnTo>
                    <a:cubicBezTo>
                      <a:pt x="3419" y="2521"/>
                      <a:pt x="2969" y="2395"/>
                      <a:pt x="2492" y="2206"/>
                    </a:cubicBezTo>
                    <a:cubicBezTo>
                      <a:pt x="2016" y="2026"/>
                      <a:pt x="1557" y="1801"/>
                      <a:pt x="1116" y="1549"/>
                    </a:cubicBezTo>
                    <a:cubicBezTo>
                      <a:pt x="900" y="1423"/>
                      <a:pt x="702" y="1279"/>
                      <a:pt x="531" y="1108"/>
                    </a:cubicBezTo>
                    <a:cubicBezTo>
                      <a:pt x="468" y="1045"/>
                      <a:pt x="423" y="964"/>
                      <a:pt x="423" y="883"/>
                    </a:cubicBezTo>
                    <a:cubicBezTo>
                      <a:pt x="432" y="794"/>
                      <a:pt x="459" y="704"/>
                      <a:pt x="522" y="632"/>
                    </a:cubicBezTo>
                    <a:lnTo>
                      <a:pt x="513" y="632"/>
                    </a:lnTo>
                    <a:cubicBezTo>
                      <a:pt x="549" y="569"/>
                      <a:pt x="594" y="506"/>
                      <a:pt x="648" y="452"/>
                    </a:cubicBezTo>
                    <a:cubicBezTo>
                      <a:pt x="685" y="422"/>
                      <a:pt x="729" y="404"/>
                      <a:pt x="773" y="404"/>
                    </a:cubicBezTo>
                    <a:close/>
                    <a:moveTo>
                      <a:pt x="768" y="1"/>
                    </a:moveTo>
                    <a:cubicBezTo>
                      <a:pt x="626" y="1"/>
                      <a:pt x="487" y="54"/>
                      <a:pt x="387" y="146"/>
                    </a:cubicBezTo>
                    <a:cubicBezTo>
                      <a:pt x="297" y="227"/>
                      <a:pt x="216" y="317"/>
                      <a:pt x="162" y="425"/>
                    </a:cubicBezTo>
                    <a:cubicBezTo>
                      <a:pt x="63" y="560"/>
                      <a:pt x="9" y="722"/>
                      <a:pt x="0" y="883"/>
                    </a:cubicBezTo>
                    <a:cubicBezTo>
                      <a:pt x="9" y="1072"/>
                      <a:pt x="90" y="1252"/>
                      <a:pt x="225" y="1378"/>
                    </a:cubicBezTo>
                    <a:cubicBezTo>
                      <a:pt x="432" y="1585"/>
                      <a:pt x="657" y="1756"/>
                      <a:pt x="909" y="1900"/>
                    </a:cubicBezTo>
                    <a:lnTo>
                      <a:pt x="900" y="1891"/>
                    </a:lnTo>
                    <a:lnTo>
                      <a:pt x="900" y="1891"/>
                    </a:lnTo>
                    <a:cubicBezTo>
                      <a:pt x="1359" y="2161"/>
                      <a:pt x="1836" y="2395"/>
                      <a:pt x="2330" y="2593"/>
                    </a:cubicBezTo>
                    <a:cubicBezTo>
                      <a:pt x="2834" y="2782"/>
                      <a:pt x="3293" y="2926"/>
                      <a:pt x="3617" y="2926"/>
                    </a:cubicBezTo>
                    <a:cubicBezTo>
                      <a:pt x="3698" y="2926"/>
                      <a:pt x="3770" y="2917"/>
                      <a:pt x="3842" y="2899"/>
                    </a:cubicBezTo>
                    <a:cubicBezTo>
                      <a:pt x="3923" y="2872"/>
                      <a:pt x="3995" y="2818"/>
                      <a:pt x="4040" y="2746"/>
                    </a:cubicBezTo>
                    <a:cubicBezTo>
                      <a:pt x="4076" y="2692"/>
                      <a:pt x="4094" y="2629"/>
                      <a:pt x="4094" y="2566"/>
                    </a:cubicBezTo>
                    <a:cubicBezTo>
                      <a:pt x="4085" y="2467"/>
                      <a:pt x="4058" y="2377"/>
                      <a:pt x="4013" y="2296"/>
                    </a:cubicBezTo>
                    <a:cubicBezTo>
                      <a:pt x="3851" y="1999"/>
                      <a:pt x="3509" y="1666"/>
                      <a:pt x="3104" y="1315"/>
                    </a:cubicBezTo>
                    <a:cubicBezTo>
                      <a:pt x="2699" y="973"/>
                      <a:pt x="2267" y="659"/>
                      <a:pt x="1809" y="380"/>
                    </a:cubicBezTo>
                    <a:cubicBezTo>
                      <a:pt x="1359" y="119"/>
                      <a:pt x="1062" y="2"/>
                      <a:pt x="801" y="2"/>
                    </a:cubicBezTo>
                    <a:cubicBezTo>
                      <a:pt x="790" y="1"/>
                      <a:pt x="779" y="1"/>
                      <a:pt x="7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2"/>
              <p:cNvSpPr/>
              <p:nvPr/>
            </p:nvSpPr>
            <p:spPr>
              <a:xfrm rot="422334">
                <a:off x="6947876" y="3393428"/>
                <a:ext cx="67745" cy="56421"/>
              </a:xfrm>
              <a:custGeom>
                <a:avLst/>
                <a:gdLst/>
                <a:ahLst/>
                <a:cxnLst/>
                <a:rect l="l" t="t" r="r" b="b"/>
                <a:pathLst>
                  <a:path w="3069" h="2556" extrusionOk="0">
                    <a:moveTo>
                      <a:pt x="2322" y="406"/>
                    </a:moveTo>
                    <a:cubicBezTo>
                      <a:pt x="2358" y="406"/>
                      <a:pt x="2394" y="424"/>
                      <a:pt x="2421" y="442"/>
                    </a:cubicBezTo>
                    <a:cubicBezTo>
                      <a:pt x="2466" y="487"/>
                      <a:pt x="2511" y="532"/>
                      <a:pt x="2547" y="586"/>
                    </a:cubicBezTo>
                    <a:cubicBezTo>
                      <a:pt x="2583" y="631"/>
                      <a:pt x="2610" y="676"/>
                      <a:pt x="2637" y="721"/>
                    </a:cubicBezTo>
                    <a:cubicBezTo>
                      <a:pt x="2646" y="748"/>
                      <a:pt x="2655" y="775"/>
                      <a:pt x="2655" y="810"/>
                    </a:cubicBezTo>
                    <a:cubicBezTo>
                      <a:pt x="2655" y="864"/>
                      <a:pt x="2628" y="927"/>
                      <a:pt x="2583" y="972"/>
                    </a:cubicBezTo>
                    <a:cubicBezTo>
                      <a:pt x="2484" y="1098"/>
                      <a:pt x="2358" y="1215"/>
                      <a:pt x="2223" y="1305"/>
                    </a:cubicBezTo>
                    <a:cubicBezTo>
                      <a:pt x="1908" y="1530"/>
                      <a:pt x="1575" y="1728"/>
                      <a:pt x="1233" y="1890"/>
                    </a:cubicBezTo>
                    <a:lnTo>
                      <a:pt x="1233" y="1881"/>
                    </a:lnTo>
                    <a:cubicBezTo>
                      <a:pt x="1071" y="1962"/>
                      <a:pt x="909" y="2025"/>
                      <a:pt x="747" y="2079"/>
                    </a:cubicBezTo>
                    <a:cubicBezTo>
                      <a:pt x="639" y="2115"/>
                      <a:pt x="531" y="2142"/>
                      <a:pt x="423" y="2151"/>
                    </a:cubicBezTo>
                    <a:cubicBezTo>
                      <a:pt x="450" y="2088"/>
                      <a:pt x="477" y="2025"/>
                      <a:pt x="513" y="1962"/>
                    </a:cubicBezTo>
                    <a:cubicBezTo>
                      <a:pt x="747" y="1584"/>
                      <a:pt x="1323" y="1008"/>
                      <a:pt x="1764" y="685"/>
                    </a:cubicBezTo>
                    <a:cubicBezTo>
                      <a:pt x="2061" y="460"/>
                      <a:pt x="2250" y="406"/>
                      <a:pt x="2322" y="406"/>
                    </a:cubicBezTo>
                    <a:close/>
                    <a:moveTo>
                      <a:pt x="2322" y="1"/>
                    </a:moveTo>
                    <a:cubicBezTo>
                      <a:pt x="2088" y="1"/>
                      <a:pt x="1854" y="109"/>
                      <a:pt x="1530" y="361"/>
                    </a:cubicBezTo>
                    <a:cubicBezTo>
                      <a:pt x="1170" y="622"/>
                      <a:pt x="837" y="927"/>
                      <a:pt x="540" y="1269"/>
                    </a:cubicBezTo>
                    <a:cubicBezTo>
                      <a:pt x="405" y="1413"/>
                      <a:pt x="279" y="1575"/>
                      <a:pt x="171" y="1746"/>
                    </a:cubicBezTo>
                    <a:cubicBezTo>
                      <a:pt x="73" y="1881"/>
                      <a:pt x="19" y="2034"/>
                      <a:pt x="1" y="2196"/>
                    </a:cubicBezTo>
                    <a:cubicBezTo>
                      <a:pt x="1" y="2268"/>
                      <a:pt x="28" y="2349"/>
                      <a:pt x="73" y="2403"/>
                    </a:cubicBezTo>
                    <a:cubicBezTo>
                      <a:pt x="109" y="2466"/>
                      <a:pt x="171" y="2502"/>
                      <a:pt x="234" y="2529"/>
                    </a:cubicBezTo>
                    <a:cubicBezTo>
                      <a:pt x="297" y="2547"/>
                      <a:pt x="351" y="2556"/>
                      <a:pt x="414" y="2556"/>
                    </a:cubicBezTo>
                    <a:cubicBezTo>
                      <a:pt x="567" y="2547"/>
                      <a:pt x="729" y="2520"/>
                      <a:pt x="873" y="2466"/>
                    </a:cubicBezTo>
                    <a:cubicBezTo>
                      <a:pt x="1440" y="2259"/>
                      <a:pt x="1971" y="1980"/>
                      <a:pt x="2466" y="1629"/>
                    </a:cubicBezTo>
                    <a:cubicBezTo>
                      <a:pt x="2628" y="1512"/>
                      <a:pt x="2781" y="1377"/>
                      <a:pt x="2916" y="1215"/>
                    </a:cubicBezTo>
                    <a:cubicBezTo>
                      <a:pt x="3006" y="1098"/>
                      <a:pt x="3060" y="954"/>
                      <a:pt x="3069" y="810"/>
                    </a:cubicBezTo>
                    <a:cubicBezTo>
                      <a:pt x="3069" y="712"/>
                      <a:pt x="3042" y="622"/>
                      <a:pt x="2997" y="541"/>
                    </a:cubicBezTo>
                    <a:cubicBezTo>
                      <a:pt x="2961" y="478"/>
                      <a:pt x="2925" y="406"/>
                      <a:pt x="2880" y="343"/>
                    </a:cubicBezTo>
                    <a:cubicBezTo>
                      <a:pt x="2817" y="262"/>
                      <a:pt x="2745" y="190"/>
                      <a:pt x="2673" y="118"/>
                    </a:cubicBezTo>
                    <a:cubicBezTo>
                      <a:pt x="2574" y="46"/>
                      <a:pt x="2448" y="1"/>
                      <a:pt x="2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2"/>
              <p:cNvSpPr/>
              <p:nvPr/>
            </p:nvSpPr>
            <p:spPr>
              <a:xfrm rot="422334">
                <a:off x="6964613" y="3534248"/>
                <a:ext cx="86596" cy="39821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1804" extrusionOk="0">
                    <a:moveTo>
                      <a:pt x="2708" y="407"/>
                    </a:moveTo>
                    <a:cubicBezTo>
                      <a:pt x="3131" y="416"/>
                      <a:pt x="3338" y="497"/>
                      <a:pt x="3410" y="560"/>
                    </a:cubicBezTo>
                    <a:cubicBezTo>
                      <a:pt x="3446" y="587"/>
                      <a:pt x="3473" y="623"/>
                      <a:pt x="3482" y="668"/>
                    </a:cubicBezTo>
                    <a:cubicBezTo>
                      <a:pt x="3500" y="722"/>
                      <a:pt x="3509" y="785"/>
                      <a:pt x="3500" y="848"/>
                    </a:cubicBezTo>
                    <a:lnTo>
                      <a:pt x="3500" y="929"/>
                    </a:lnTo>
                    <a:cubicBezTo>
                      <a:pt x="3500" y="1010"/>
                      <a:pt x="3500" y="1082"/>
                      <a:pt x="3482" y="1145"/>
                    </a:cubicBezTo>
                    <a:cubicBezTo>
                      <a:pt x="3464" y="1217"/>
                      <a:pt x="3419" y="1280"/>
                      <a:pt x="3356" y="1316"/>
                    </a:cubicBezTo>
                    <a:cubicBezTo>
                      <a:pt x="3219" y="1373"/>
                      <a:pt x="3071" y="1402"/>
                      <a:pt x="2925" y="1402"/>
                    </a:cubicBezTo>
                    <a:cubicBezTo>
                      <a:pt x="2889" y="1402"/>
                      <a:pt x="2852" y="1400"/>
                      <a:pt x="2816" y="1397"/>
                    </a:cubicBezTo>
                    <a:lnTo>
                      <a:pt x="2672" y="1397"/>
                    </a:lnTo>
                    <a:cubicBezTo>
                      <a:pt x="2150" y="1370"/>
                      <a:pt x="1629" y="1289"/>
                      <a:pt x="1125" y="1145"/>
                    </a:cubicBezTo>
                    <a:cubicBezTo>
                      <a:pt x="927" y="1091"/>
                      <a:pt x="729" y="1019"/>
                      <a:pt x="549" y="920"/>
                    </a:cubicBezTo>
                    <a:cubicBezTo>
                      <a:pt x="495" y="893"/>
                      <a:pt x="450" y="857"/>
                      <a:pt x="414" y="821"/>
                    </a:cubicBezTo>
                    <a:cubicBezTo>
                      <a:pt x="495" y="758"/>
                      <a:pt x="585" y="704"/>
                      <a:pt x="684" y="677"/>
                    </a:cubicBezTo>
                    <a:cubicBezTo>
                      <a:pt x="1116" y="515"/>
                      <a:pt x="1908" y="407"/>
                      <a:pt x="2519" y="407"/>
                    </a:cubicBezTo>
                    <a:close/>
                    <a:moveTo>
                      <a:pt x="2785" y="1"/>
                    </a:moveTo>
                    <a:cubicBezTo>
                      <a:pt x="2765" y="1"/>
                      <a:pt x="2746" y="1"/>
                      <a:pt x="2726" y="2"/>
                    </a:cubicBezTo>
                    <a:lnTo>
                      <a:pt x="2528" y="2"/>
                    </a:lnTo>
                    <a:cubicBezTo>
                      <a:pt x="1998" y="2"/>
                      <a:pt x="1476" y="56"/>
                      <a:pt x="963" y="173"/>
                    </a:cubicBezTo>
                    <a:cubicBezTo>
                      <a:pt x="747" y="218"/>
                      <a:pt x="540" y="290"/>
                      <a:pt x="342" y="380"/>
                    </a:cubicBezTo>
                    <a:cubicBezTo>
                      <a:pt x="261" y="425"/>
                      <a:pt x="180" y="479"/>
                      <a:pt x="117" y="542"/>
                    </a:cubicBezTo>
                    <a:cubicBezTo>
                      <a:pt x="45" y="605"/>
                      <a:pt x="9" y="704"/>
                      <a:pt x="0" y="803"/>
                    </a:cubicBezTo>
                    <a:lnTo>
                      <a:pt x="0" y="812"/>
                    </a:lnTo>
                    <a:cubicBezTo>
                      <a:pt x="0" y="920"/>
                      <a:pt x="45" y="1019"/>
                      <a:pt x="117" y="1091"/>
                    </a:cubicBezTo>
                    <a:cubicBezTo>
                      <a:pt x="243" y="1217"/>
                      <a:pt x="396" y="1316"/>
                      <a:pt x="567" y="1379"/>
                    </a:cubicBezTo>
                    <a:cubicBezTo>
                      <a:pt x="1233" y="1630"/>
                      <a:pt x="1944" y="1774"/>
                      <a:pt x="2654" y="1801"/>
                    </a:cubicBezTo>
                    <a:lnTo>
                      <a:pt x="2807" y="1801"/>
                    </a:lnTo>
                    <a:cubicBezTo>
                      <a:pt x="2839" y="1803"/>
                      <a:pt x="2870" y="1804"/>
                      <a:pt x="2901" y="1804"/>
                    </a:cubicBezTo>
                    <a:cubicBezTo>
                      <a:pt x="3056" y="1804"/>
                      <a:pt x="3206" y="1785"/>
                      <a:pt x="3356" y="1747"/>
                    </a:cubicBezTo>
                    <a:cubicBezTo>
                      <a:pt x="3545" y="1702"/>
                      <a:pt x="3716" y="1577"/>
                      <a:pt x="3815" y="1406"/>
                    </a:cubicBezTo>
                    <a:lnTo>
                      <a:pt x="3824" y="1406"/>
                    </a:lnTo>
                    <a:cubicBezTo>
                      <a:pt x="3887" y="1262"/>
                      <a:pt x="3923" y="1109"/>
                      <a:pt x="3923" y="947"/>
                    </a:cubicBezTo>
                    <a:lnTo>
                      <a:pt x="3923" y="848"/>
                    </a:lnTo>
                    <a:cubicBezTo>
                      <a:pt x="3923" y="740"/>
                      <a:pt x="3905" y="641"/>
                      <a:pt x="3878" y="542"/>
                    </a:cubicBezTo>
                    <a:cubicBezTo>
                      <a:pt x="3824" y="362"/>
                      <a:pt x="3689" y="218"/>
                      <a:pt x="3518" y="146"/>
                    </a:cubicBezTo>
                    <a:cubicBezTo>
                      <a:pt x="3284" y="54"/>
                      <a:pt x="3035" y="1"/>
                      <a:pt x="2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5" name="Google Shape;1925;p42"/>
            <p:cNvSpPr/>
            <p:nvPr/>
          </p:nvSpPr>
          <p:spPr>
            <a:xfrm rot="422334">
              <a:off x="6134246" y="3575456"/>
              <a:ext cx="38166" cy="15275"/>
            </a:xfrm>
            <a:custGeom>
              <a:avLst/>
              <a:gdLst/>
              <a:ahLst/>
              <a:cxnLst/>
              <a:rect l="l" t="t" r="r" b="b"/>
              <a:pathLst>
                <a:path w="1729" h="692" extrusionOk="0">
                  <a:moveTo>
                    <a:pt x="405" y="1"/>
                  </a:moveTo>
                  <a:cubicBezTo>
                    <a:pt x="204" y="1"/>
                    <a:pt x="63" y="33"/>
                    <a:pt x="46" y="101"/>
                  </a:cubicBezTo>
                  <a:cubicBezTo>
                    <a:pt x="1" y="308"/>
                    <a:pt x="532" y="497"/>
                    <a:pt x="1063" y="632"/>
                  </a:cubicBezTo>
                  <a:cubicBezTo>
                    <a:pt x="1228" y="674"/>
                    <a:pt x="1346" y="692"/>
                    <a:pt x="1431" y="692"/>
                  </a:cubicBezTo>
                  <a:cubicBezTo>
                    <a:pt x="1621" y="692"/>
                    <a:pt x="1650" y="605"/>
                    <a:pt x="1674" y="506"/>
                  </a:cubicBezTo>
                  <a:cubicBezTo>
                    <a:pt x="1710" y="362"/>
                    <a:pt x="1728" y="245"/>
                    <a:pt x="1189" y="110"/>
                  </a:cubicBezTo>
                  <a:lnTo>
                    <a:pt x="1198" y="110"/>
                  </a:lnTo>
                  <a:cubicBezTo>
                    <a:pt x="919" y="39"/>
                    <a:pt x="626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2"/>
            <p:cNvSpPr/>
            <p:nvPr/>
          </p:nvSpPr>
          <p:spPr>
            <a:xfrm rot="422334">
              <a:off x="6158753" y="3521308"/>
              <a:ext cx="40947" cy="25076"/>
            </a:xfrm>
            <a:custGeom>
              <a:avLst/>
              <a:gdLst/>
              <a:ahLst/>
              <a:cxnLst/>
              <a:rect l="l" t="t" r="r" b="b"/>
              <a:pathLst>
                <a:path w="1855" h="1136" extrusionOk="0">
                  <a:moveTo>
                    <a:pt x="198" y="0"/>
                  </a:moveTo>
                  <a:cubicBezTo>
                    <a:pt x="148" y="0"/>
                    <a:pt x="114" y="12"/>
                    <a:pt x="100" y="36"/>
                  </a:cubicBezTo>
                  <a:cubicBezTo>
                    <a:pt x="1" y="225"/>
                    <a:pt x="514" y="603"/>
                    <a:pt x="1044" y="918"/>
                  </a:cubicBezTo>
                  <a:cubicBezTo>
                    <a:pt x="1310" y="1080"/>
                    <a:pt x="1463" y="1136"/>
                    <a:pt x="1558" y="1136"/>
                  </a:cubicBezTo>
                  <a:cubicBezTo>
                    <a:pt x="1654" y="1136"/>
                    <a:pt x="1692" y="1080"/>
                    <a:pt x="1728" y="1017"/>
                  </a:cubicBezTo>
                  <a:cubicBezTo>
                    <a:pt x="1809" y="900"/>
                    <a:pt x="1854" y="783"/>
                    <a:pt x="1323" y="459"/>
                  </a:cubicBezTo>
                  <a:cubicBezTo>
                    <a:pt x="895" y="197"/>
                    <a:pt x="408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2"/>
            <p:cNvSpPr/>
            <p:nvPr/>
          </p:nvSpPr>
          <p:spPr>
            <a:xfrm rot="422334">
              <a:off x="6187819" y="3472289"/>
              <a:ext cx="43508" cy="28586"/>
            </a:xfrm>
            <a:custGeom>
              <a:avLst/>
              <a:gdLst/>
              <a:ahLst/>
              <a:cxnLst/>
              <a:rect l="l" t="t" r="r" b="b"/>
              <a:pathLst>
                <a:path w="1971" h="1295" extrusionOk="0">
                  <a:moveTo>
                    <a:pt x="194" y="1"/>
                  </a:moveTo>
                  <a:cubicBezTo>
                    <a:pt x="152" y="1"/>
                    <a:pt x="122" y="11"/>
                    <a:pt x="108" y="34"/>
                  </a:cubicBezTo>
                  <a:cubicBezTo>
                    <a:pt x="0" y="214"/>
                    <a:pt x="549" y="645"/>
                    <a:pt x="1107" y="1023"/>
                  </a:cubicBezTo>
                  <a:cubicBezTo>
                    <a:pt x="1411" y="1226"/>
                    <a:pt x="1576" y="1294"/>
                    <a:pt x="1676" y="1294"/>
                  </a:cubicBezTo>
                  <a:cubicBezTo>
                    <a:pt x="1763" y="1294"/>
                    <a:pt x="1803" y="1244"/>
                    <a:pt x="1845" y="1185"/>
                  </a:cubicBezTo>
                  <a:cubicBezTo>
                    <a:pt x="1926" y="1068"/>
                    <a:pt x="1971" y="951"/>
                    <a:pt x="1404" y="573"/>
                  </a:cubicBezTo>
                  <a:cubicBezTo>
                    <a:pt x="940" y="259"/>
                    <a:pt x="407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2"/>
            <p:cNvSpPr/>
            <p:nvPr/>
          </p:nvSpPr>
          <p:spPr>
            <a:xfrm rot="422334">
              <a:off x="6225054" y="3417272"/>
              <a:ext cx="37967" cy="40594"/>
            </a:xfrm>
            <a:custGeom>
              <a:avLst/>
              <a:gdLst/>
              <a:ahLst/>
              <a:cxnLst/>
              <a:rect l="l" t="t" r="r" b="b"/>
              <a:pathLst>
                <a:path w="1720" h="1839" extrusionOk="0">
                  <a:moveTo>
                    <a:pt x="196" y="0"/>
                  </a:moveTo>
                  <a:cubicBezTo>
                    <a:pt x="183" y="0"/>
                    <a:pt x="172" y="4"/>
                    <a:pt x="163" y="10"/>
                  </a:cubicBezTo>
                  <a:lnTo>
                    <a:pt x="163" y="19"/>
                  </a:lnTo>
                  <a:cubicBezTo>
                    <a:pt x="1" y="154"/>
                    <a:pt x="415" y="775"/>
                    <a:pt x="856" y="1351"/>
                  </a:cubicBezTo>
                  <a:cubicBezTo>
                    <a:pt x="1150" y="1735"/>
                    <a:pt x="1296" y="1839"/>
                    <a:pt x="1395" y="1839"/>
                  </a:cubicBezTo>
                  <a:cubicBezTo>
                    <a:pt x="1445" y="1839"/>
                    <a:pt x="1483" y="1813"/>
                    <a:pt x="1522" y="1783"/>
                  </a:cubicBezTo>
                  <a:cubicBezTo>
                    <a:pt x="1638" y="1693"/>
                    <a:pt x="1719" y="1603"/>
                    <a:pt x="1279" y="1027"/>
                  </a:cubicBezTo>
                  <a:cubicBezTo>
                    <a:pt x="871" y="495"/>
                    <a:pt x="363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2"/>
            <p:cNvSpPr/>
            <p:nvPr/>
          </p:nvSpPr>
          <p:spPr>
            <a:xfrm rot="422334">
              <a:off x="6278134" y="3381714"/>
              <a:ext cx="22869" cy="55118"/>
            </a:xfrm>
            <a:custGeom>
              <a:avLst/>
              <a:gdLst/>
              <a:ahLst/>
              <a:cxnLst/>
              <a:rect l="l" t="t" r="r" b="b"/>
              <a:pathLst>
                <a:path w="1036" h="2497" extrusionOk="0">
                  <a:moveTo>
                    <a:pt x="216" y="1"/>
                  </a:moveTo>
                  <a:cubicBezTo>
                    <a:pt x="213" y="1"/>
                    <a:pt x="210" y="1"/>
                    <a:pt x="207" y="2"/>
                  </a:cubicBezTo>
                  <a:cubicBezTo>
                    <a:pt x="0" y="65"/>
                    <a:pt x="144" y="902"/>
                    <a:pt x="333" y="1711"/>
                  </a:cubicBezTo>
                  <a:cubicBezTo>
                    <a:pt x="489" y="2380"/>
                    <a:pt x="596" y="2497"/>
                    <a:pt x="710" y="2497"/>
                  </a:cubicBezTo>
                  <a:cubicBezTo>
                    <a:pt x="734" y="2497"/>
                    <a:pt x="758" y="2492"/>
                    <a:pt x="783" y="2485"/>
                  </a:cubicBezTo>
                  <a:cubicBezTo>
                    <a:pt x="918" y="2449"/>
                    <a:pt x="1035" y="2404"/>
                    <a:pt x="846" y="1594"/>
                  </a:cubicBezTo>
                  <a:cubicBezTo>
                    <a:pt x="661" y="793"/>
                    <a:pt x="356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2"/>
            <p:cNvSpPr/>
            <p:nvPr/>
          </p:nvSpPr>
          <p:spPr>
            <a:xfrm rot="422334">
              <a:off x="6354611" y="3368092"/>
              <a:ext cx="14723" cy="58628"/>
            </a:xfrm>
            <a:custGeom>
              <a:avLst/>
              <a:gdLst/>
              <a:ahLst/>
              <a:cxnLst/>
              <a:rect l="l" t="t" r="r" b="b"/>
              <a:pathLst>
                <a:path w="667" h="2656" extrusionOk="0">
                  <a:moveTo>
                    <a:pt x="468" y="0"/>
                  </a:moveTo>
                  <a:cubicBezTo>
                    <a:pt x="252" y="0"/>
                    <a:pt x="126" y="873"/>
                    <a:pt x="63" y="1737"/>
                  </a:cubicBezTo>
                  <a:cubicBezTo>
                    <a:pt x="0" y="2609"/>
                    <a:pt x="117" y="2636"/>
                    <a:pt x="261" y="2654"/>
                  </a:cubicBezTo>
                  <a:cubicBezTo>
                    <a:pt x="273" y="2655"/>
                    <a:pt x="285" y="2656"/>
                    <a:pt x="297" y="2656"/>
                  </a:cubicBezTo>
                  <a:cubicBezTo>
                    <a:pt x="426" y="2656"/>
                    <a:pt x="537" y="2581"/>
                    <a:pt x="603" y="1782"/>
                  </a:cubicBezTo>
                  <a:cubicBezTo>
                    <a:pt x="666" y="909"/>
                    <a:pt x="621" y="9"/>
                    <a:pt x="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2"/>
            <p:cNvSpPr/>
            <p:nvPr/>
          </p:nvSpPr>
          <p:spPr>
            <a:xfrm rot="422334">
              <a:off x="6401345" y="3399558"/>
              <a:ext cx="31014" cy="53176"/>
            </a:xfrm>
            <a:custGeom>
              <a:avLst/>
              <a:gdLst/>
              <a:ahLst/>
              <a:cxnLst/>
              <a:rect l="l" t="t" r="r" b="b"/>
              <a:pathLst>
                <a:path w="1405" h="2409" extrusionOk="0">
                  <a:moveTo>
                    <a:pt x="1233" y="0"/>
                  </a:moveTo>
                  <a:cubicBezTo>
                    <a:pt x="1028" y="0"/>
                    <a:pt x="661" y="732"/>
                    <a:pt x="343" y="1481"/>
                  </a:cubicBezTo>
                  <a:cubicBezTo>
                    <a:pt x="1" y="2263"/>
                    <a:pt x="109" y="2326"/>
                    <a:pt x="244" y="2380"/>
                  </a:cubicBezTo>
                  <a:cubicBezTo>
                    <a:pt x="276" y="2396"/>
                    <a:pt x="308" y="2409"/>
                    <a:pt x="342" y="2409"/>
                  </a:cubicBezTo>
                  <a:cubicBezTo>
                    <a:pt x="448" y="2409"/>
                    <a:pt x="576" y="2280"/>
                    <a:pt x="828" y="1687"/>
                  </a:cubicBezTo>
                  <a:cubicBezTo>
                    <a:pt x="1170" y="914"/>
                    <a:pt x="1404" y="59"/>
                    <a:pt x="1260" y="5"/>
                  </a:cubicBezTo>
                  <a:cubicBezTo>
                    <a:pt x="1252" y="2"/>
                    <a:pt x="1243" y="0"/>
                    <a:pt x="1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2"/>
            <p:cNvSpPr/>
            <p:nvPr/>
          </p:nvSpPr>
          <p:spPr>
            <a:xfrm rot="422334">
              <a:off x="6432667" y="3467179"/>
              <a:ext cx="49468" cy="31014"/>
            </a:xfrm>
            <a:custGeom>
              <a:avLst/>
              <a:gdLst/>
              <a:ahLst/>
              <a:cxnLst/>
              <a:rect l="l" t="t" r="r" b="b"/>
              <a:pathLst>
                <a:path w="2241" h="1405" extrusionOk="0">
                  <a:moveTo>
                    <a:pt x="2041" y="0"/>
                  </a:moveTo>
                  <a:cubicBezTo>
                    <a:pt x="1784" y="0"/>
                    <a:pt x="1213" y="310"/>
                    <a:pt x="666" y="650"/>
                  </a:cubicBezTo>
                  <a:cubicBezTo>
                    <a:pt x="0" y="1064"/>
                    <a:pt x="45" y="1172"/>
                    <a:pt x="117" y="1298"/>
                  </a:cubicBezTo>
                  <a:cubicBezTo>
                    <a:pt x="154" y="1355"/>
                    <a:pt x="190" y="1404"/>
                    <a:pt x="281" y="1404"/>
                  </a:cubicBezTo>
                  <a:cubicBezTo>
                    <a:pt x="390" y="1404"/>
                    <a:pt x="580" y="1331"/>
                    <a:pt x="945" y="1109"/>
                  </a:cubicBezTo>
                  <a:cubicBezTo>
                    <a:pt x="1611" y="695"/>
                    <a:pt x="2241" y="164"/>
                    <a:pt x="2160" y="47"/>
                  </a:cubicBezTo>
                  <a:cubicBezTo>
                    <a:pt x="2137" y="15"/>
                    <a:pt x="2096" y="0"/>
                    <a:pt x="20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2"/>
            <p:cNvSpPr/>
            <p:nvPr/>
          </p:nvSpPr>
          <p:spPr>
            <a:xfrm rot="422334">
              <a:off x="6436639" y="3538206"/>
              <a:ext cx="51057" cy="19270"/>
            </a:xfrm>
            <a:custGeom>
              <a:avLst/>
              <a:gdLst/>
              <a:ahLst/>
              <a:cxnLst/>
              <a:rect l="l" t="t" r="r" b="b"/>
              <a:pathLst>
                <a:path w="2313" h="873" extrusionOk="0">
                  <a:moveTo>
                    <a:pt x="1989" y="1"/>
                  </a:moveTo>
                  <a:cubicBezTo>
                    <a:pt x="1695" y="1"/>
                    <a:pt x="1206" y="112"/>
                    <a:pt x="729" y="243"/>
                  </a:cubicBezTo>
                  <a:cubicBezTo>
                    <a:pt x="0" y="441"/>
                    <a:pt x="18" y="567"/>
                    <a:pt x="54" y="711"/>
                  </a:cubicBezTo>
                  <a:cubicBezTo>
                    <a:pt x="76" y="799"/>
                    <a:pt x="105" y="873"/>
                    <a:pt x="286" y="873"/>
                  </a:cubicBezTo>
                  <a:cubicBezTo>
                    <a:pt x="403" y="873"/>
                    <a:pt x="582" y="842"/>
                    <a:pt x="864" y="765"/>
                  </a:cubicBezTo>
                  <a:cubicBezTo>
                    <a:pt x="1593" y="567"/>
                    <a:pt x="2312" y="243"/>
                    <a:pt x="2258" y="99"/>
                  </a:cubicBezTo>
                  <a:cubicBezTo>
                    <a:pt x="2237" y="29"/>
                    <a:pt x="2138" y="1"/>
                    <a:pt x="1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2"/>
            <p:cNvSpPr/>
            <p:nvPr/>
          </p:nvSpPr>
          <p:spPr>
            <a:xfrm rot="422334">
              <a:off x="6436928" y="3597575"/>
              <a:ext cx="46708" cy="11942"/>
            </a:xfrm>
            <a:custGeom>
              <a:avLst/>
              <a:gdLst/>
              <a:ahLst/>
              <a:cxnLst/>
              <a:rect l="l" t="t" r="r" b="b"/>
              <a:pathLst>
                <a:path w="2116" h="541" extrusionOk="0">
                  <a:moveTo>
                    <a:pt x="712" y="0"/>
                  </a:moveTo>
                  <a:cubicBezTo>
                    <a:pt x="19" y="0"/>
                    <a:pt x="1" y="117"/>
                    <a:pt x="1" y="270"/>
                  </a:cubicBezTo>
                  <a:cubicBezTo>
                    <a:pt x="1" y="414"/>
                    <a:pt x="19" y="540"/>
                    <a:pt x="712" y="540"/>
                  </a:cubicBezTo>
                  <a:cubicBezTo>
                    <a:pt x="1396" y="540"/>
                    <a:pt x="2115" y="414"/>
                    <a:pt x="2106" y="270"/>
                  </a:cubicBezTo>
                  <a:cubicBezTo>
                    <a:pt x="2097" y="54"/>
                    <a:pt x="1396" y="0"/>
                    <a:pt x="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2"/>
            <p:cNvSpPr/>
            <p:nvPr/>
          </p:nvSpPr>
          <p:spPr>
            <a:xfrm rot="422334">
              <a:off x="6424229" y="3650787"/>
              <a:ext cx="39733" cy="13884"/>
            </a:xfrm>
            <a:custGeom>
              <a:avLst/>
              <a:gdLst/>
              <a:ahLst/>
              <a:cxnLst/>
              <a:rect l="l" t="t" r="r" b="b"/>
              <a:pathLst>
                <a:path w="1800" h="629" extrusionOk="0">
                  <a:moveTo>
                    <a:pt x="324" y="1"/>
                  </a:moveTo>
                  <a:cubicBezTo>
                    <a:pt x="81" y="1"/>
                    <a:pt x="56" y="93"/>
                    <a:pt x="36" y="200"/>
                  </a:cubicBezTo>
                  <a:cubicBezTo>
                    <a:pt x="9" y="344"/>
                    <a:pt x="0" y="461"/>
                    <a:pt x="567" y="560"/>
                  </a:cubicBezTo>
                  <a:cubicBezTo>
                    <a:pt x="810" y="606"/>
                    <a:pt x="1061" y="629"/>
                    <a:pt x="1270" y="629"/>
                  </a:cubicBezTo>
                  <a:cubicBezTo>
                    <a:pt x="1549" y="629"/>
                    <a:pt x="1753" y="588"/>
                    <a:pt x="1764" y="506"/>
                  </a:cubicBezTo>
                  <a:cubicBezTo>
                    <a:pt x="1800" y="290"/>
                    <a:pt x="1233" y="137"/>
                    <a:pt x="666" y="38"/>
                  </a:cubicBezTo>
                  <a:cubicBezTo>
                    <a:pt x="519" y="12"/>
                    <a:pt x="408" y="1"/>
                    <a:pt x="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2"/>
            <p:cNvSpPr/>
            <p:nvPr/>
          </p:nvSpPr>
          <p:spPr>
            <a:xfrm rot="422334">
              <a:off x="6635353" y="3632257"/>
              <a:ext cx="47878" cy="38342"/>
            </a:xfrm>
            <a:custGeom>
              <a:avLst/>
              <a:gdLst/>
              <a:ahLst/>
              <a:cxnLst/>
              <a:rect l="l" t="t" r="r" b="b"/>
              <a:pathLst>
                <a:path w="2169" h="1737" extrusionOk="0">
                  <a:moveTo>
                    <a:pt x="1509" y="403"/>
                  </a:moveTo>
                  <a:cubicBezTo>
                    <a:pt x="1546" y="403"/>
                    <a:pt x="1581" y="419"/>
                    <a:pt x="1611" y="441"/>
                  </a:cubicBezTo>
                  <a:cubicBezTo>
                    <a:pt x="1683" y="513"/>
                    <a:pt x="1728" y="594"/>
                    <a:pt x="1755" y="684"/>
                  </a:cubicBezTo>
                  <a:lnTo>
                    <a:pt x="1764" y="747"/>
                  </a:lnTo>
                  <a:cubicBezTo>
                    <a:pt x="1755" y="810"/>
                    <a:pt x="1719" y="873"/>
                    <a:pt x="1674" y="918"/>
                  </a:cubicBezTo>
                  <a:cubicBezTo>
                    <a:pt x="1539" y="1044"/>
                    <a:pt x="1368" y="1143"/>
                    <a:pt x="1197" y="1206"/>
                  </a:cubicBezTo>
                  <a:cubicBezTo>
                    <a:pt x="1008" y="1278"/>
                    <a:pt x="819" y="1314"/>
                    <a:pt x="621" y="1314"/>
                  </a:cubicBezTo>
                  <a:cubicBezTo>
                    <a:pt x="608" y="1317"/>
                    <a:pt x="595" y="1318"/>
                    <a:pt x="582" y="1318"/>
                  </a:cubicBezTo>
                  <a:cubicBezTo>
                    <a:pt x="550" y="1318"/>
                    <a:pt x="518" y="1311"/>
                    <a:pt x="486" y="1305"/>
                  </a:cubicBezTo>
                  <a:lnTo>
                    <a:pt x="459" y="1296"/>
                  </a:lnTo>
                  <a:cubicBezTo>
                    <a:pt x="432" y="1269"/>
                    <a:pt x="414" y="1224"/>
                    <a:pt x="405" y="1179"/>
                  </a:cubicBezTo>
                  <a:cubicBezTo>
                    <a:pt x="423" y="1071"/>
                    <a:pt x="477" y="972"/>
                    <a:pt x="567" y="891"/>
                  </a:cubicBezTo>
                  <a:lnTo>
                    <a:pt x="567" y="900"/>
                  </a:lnTo>
                  <a:cubicBezTo>
                    <a:pt x="729" y="729"/>
                    <a:pt x="927" y="603"/>
                    <a:pt x="1152" y="513"/>
                  </a:cubicBezTo>
                  <a:cubicBezTo>
                    <a:pt x="1251" y="450"/>
                    <a:pt x="1368" y="414"/>
                    <a:pt x="1485" y="405"/>
                  </a:cubicBezTo>
                  <a:cubicBezTo>
                    <a:pt x="1493" y="404"/>
                    <a:pt x="1501" y="403"/>
                    <a:pt x="1509" y="403"/>
                  </a:cubicBezTo>
                  <a:close/>
                  <a:moveTo>
                    <a:pt x="1485" y="0"/>
                  </a:moveTo>
                  <a:cubicBezTo>
                    <a:pt x="1305" y="18"/>
                    <a:pt x="1134" y="63"/>
                    <a:pt x="981" y="144"/>
                  </a:cubicBezTo>
                  <a:cubicBezTo>
                    <a:pt x="711" y="261"/>
                    <a:pt x="468" y="414"/>
                    <a:pt x="270" y="621"/>
                  </a:cubicBezTo>
                  <a:cubicBezTo>
                    <a:pt x="108" y="765"/>
                    <a:pt x="9" y="972"/>
                    <a:pt x="0" y="1188"/>
                  </a:cubicBezTo>
                  <a:cubicBezTo>
                    <a:pt x="0" y="1341"/>
                    <a:pt x="63" y="1485"/>
                    <a:pt x="171" y="1593"/>
                  </a:cubicBezTo>
                  <a:cubicBezTo>
                    <a:pt x="234" y="1647"/>
                    <a:pt x="306" y="1692"/>
                    <a:pt x="387" y="1710"/>
                  </a:cubicBezTo>
                  <a:lnTo>
                    <a:pt x="396" y="1710"/>
                  </a:lnTo>
                  <a:cubicBezTo>
                    <a:pt x="468" y="1728"/>
                    <a:pt x="549" y="1737"/>
                    <a:pt x="630" y="1737"/>
                  </a:cubicBezTo>
                  <a:cubicBezTo>
                    <a:pt x="954" y="1728"/>
                    <a:pt x="1278" y="1638"/>
                    <a:pt x="1575" y="1494"/>
                  </a:cubicBezTo>
                  <a:cubicBezTo>
                    <a:pt x="1719" y="1422"/>
                    <a:pt x="1854" y="1323"/>
                    <a:pt x="1971" y="1206"/>
                  </a:cubicBezTo>
                  <a:cubicBezTo>
                    <a:pt x="2097" y="1080"/>
                    <a:pt x="2160" y="918"/>
                    <a:pt x="2169" y="756"/>
                  </a:cubicBezTo>
                  <a:cubicBezTo>
                    <a:pt x="2169" y="693"/>
                    <a:pt x="2160" y="630"/>
                    <a:pt x="2142" y="576"/>
                  </a:cubicBezTo>
                  <a:cubicBezTo>
                    <a:pt x="2097" y="405"/>
                    <a:pt x="1998" y="252"/>
                    <a:pt x="1872" y="135"/>
                  </a:cubicBezTo>
                  <a:cubicBezTo>
                    <a:pt x="1764" y="45"/>
                    <a:pt x="1629" y="0"/>
                    <a:pt x="1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7" name="Google Shape;1937;p42"/>
            <p:cNvGrpSpPr/>
            <p:nvPr/>
          </p:nvGrpSpPr>
          <p:grpSpPr>
            <a:xfrm>
              <a:off x="6777174" y="3420411"/>
              <a:ext cx="652330" cy="419077"/>
              <a:chOff x="6556999" y="3604986"/>
              <a:chExt cx="652330" cy="419077"/>
            </a:xfrm>
          </p:grpSpPr>
          <p:sp>
            <p:nvSpPr>
              <p:cNvPr id="1938" name="Google Shape;1938;p42"/>
              <p:cNvSpPr/>
              <p:nvPr/>
            </p:nvSpPr>
            <p:spPr>
              <a:xfrm rot="422334">
                <a:off x="6575907" y="3641333"/>
                <a:ext cx="614514" cy="346383"/>
              </a:xfrm>
              <a:custGeom>
                <a:avLst/>
                <a:gdLst/>
                <a:ahLst/>
                <a:cxnLst/>
                <a:rect l="l" t="t" r="r" b="b"/>
                <a:pathLst>
                  <a:path w="27839" h="15692" extrusionOk="0">
                    <a:moveTo>
                      <a:pt x="13559" y="0"/>
                    </a:moveTo>
                    <a:cubicBezTo>
                      <a:pt x="11571" y="0"/>
                      <a:pt x="9367" y="468"/>
                      <a:pt x="6982" y="1656"/>
                    </a:cubicBezTo>
                    <a:cubicBezTo>
                      <a:pt x="3194" y="3554"/>
                      <a:pt x="1242" y="7027"/>
                      <a:pt x="234" y="10167"/>
                    </a:cubicBezTo>
                    <a:cubicBezTo>
                      <a:pt x="153" y="10437"/>
                      <a:pt x="72" y="10707"/>
                      <a:pt x="0" y="10968"/>
                    </a:cubicBezTo>
                    <a:cubicBezTo>
                      <a:pt x="981" y="12237"/>
                      <a:pt x="1449" y="13631"/>
                      <a:pt x="1449" y="14846"/>
                    </a:cubicBezTo>
                    <a:cubicBezTo>
                      <a:pt x="1449" y="15035"/>
                      <a:pt x="1431" y="15224"/>
                      <a:pt x="1404" y="15404"/>
                    </a:cubicBezTo>
                    <a:cubicBezTo>
                      <a:pt x="1791" y="15422"/>
                      <a:pt x="2178" y="15440"/>
                      <a:pt x="2565" y="15458"/>
                    </a:cubicBezTo>
                    <a:cubicBezTo>
                      <a:pt x="2547" y="15431"/>
                      <a:pt x="2520" y="15413"/>
                      <a:pt x="2493" y="15395"/>
                    </a:cubicBezTo>
                    <a:cubicBezTo>
                      <a:pt x="2241" y="15143"/>
                      <a:pt x="2061" y="14828"/>
                      <a:pt x="1980" y="14486"/>
                    </a:cubicBezTo>
                    <a:cubicBezTo>
                      <a:pt x="1863" y="14090"/>
                      <a:pt x="1818" y="13676"/>
                      <a:pt x="1818" y="13271"/>
                    </a:cubicBezTo>
                    <a:cubicBezTo>
                      <a:pt x="1827" y="12624"/>
                      <a:pt x="1917" y="11976"/>
                      <a:pt x="2079" y="11346"/>
                    </a:cubicBezTo>
                    <a:cubicBezTo>
                      <a:pt x="2502" y="9700"/>
                      <a:pt x="3734" y="7018"/>
                      <a:pt x="5993" y="5039"/>
                    </a:cubicBezTo>
                    <a:cubicBezTo>
                      <a:pt x="6802" y="4319"/>
                      <a:pt x="7702" y="3707"/>
                      <a:pt x="8683" y="3239"/>
                    </a:cubicBezTo>
                    <a:cubicBezTo>
                      <a:pt x="9493" y="2852"/>
                      <a:pt x="10212" y="2673"/>
                      <a:pt x="10779" y="2673"/>
                    </a:cubicBezTo>
                    <a:cubicBezTo>
                      <a:pt x="10959" y="2673"/>
                      <a:pt x="11148" y="2700"/>
                      <a:pt x="11328" y="2754"/>
                    </a:cubicBezTo>
                    <a:cubicBezTo>
                      <a:pt x="11481" y="2798"/>
                      <a:pt x="11616" y="2879"/>
                      <a:pt x="11724" y="2996"/>
                    </a:cubicBezTo>
                    <a:cubicBezTo>
                      <a:pt x="11832" y="3104"/>
                      <a:pt x="11922" y="3230"/>
                      <a:pt x="11985" y="3374"/>
                    </a:cubicBezTo>
                    <a:cubicBezTo>
                      <a:pt x="12120" y="3698"/>
                      <a:pt x="12210" y="4040"/>
                      <a:pt x="12255" y="4391"/>
                    </a:cubicBezTo>
                    <a:cubicBezTo>
                      <a:pt x="12372" y="5147"/>
                      <a:pt x="12408" y="6047"/>
                      <a:pt x="12525" y="6865"/>
                    </a:cubicBezTo>
                    <a:cubicBezTo>
                      <a:pt x="12597" y="7288"/>
                      <a:pt x="12633" y="7711"/>
                      <a:pt x="12651" y="8143"/>
                    </a:cubicBezTo>
                    <a:cubicBezTo>
                      <a:pt x="12651" y="8449"/>
                      <a:pt x="12597" y="8764"/>
                      <a:pt x="12498" y="9052"/>
                    </a:cubicBezTo>
                    <a:cubicBezTo>
                      <a:pt x="12372" y="9385"/>
                      <a:pt x="12228" y="9709"/>
                      <a:pt x="12057" y="10032"/>
                    </a:cubicBezTo>
                    <a:lnTo>
                      <a:pt x="12048" y="10050"/>
                    </a:lnTo>
                    <a:cubicBezTo>
                      <a:pt x="11679" y="10635"/>
                      <a:pt x="11274" y="11184"/>
                      <a:pt x="10833" y="11706"/>
                    </a:cubicBezTo>
                    <a:cubicBezTo>
                      <a:pt x="10662" y="11913"/>
                      <a:pt x="10455" y="12093"/>
                      <a:pt x="10230" y="12246"/>
                    </a:cubicBezTo>
                    <a:cubicBezTo>
                      <a:pt x="9889" y="12444"/>
                      <a:pt x="9205" y="12759"/>
                      <a:pt x="8431" y="13182"/>
                    </a:cubicBezTo>
                    <a:cubicBezTo>
                      <a:pt x="7648" y="13613"/>
                      <a:pt x="6784" y="14135"/>
                      <a:pt x="6092" y="14729"/>
                    </a:cubicBezTo>
                    <a:cubicBezTo>
                      <a:pt x="5732" y="15044"/>
                      <a:pt x="5327" y="15323"/>
                      <a:pt x="4895" y="15539"/>
                    </a:cubicBezTo>
                    <a:cubicBezTo>
                      <a:pt x="5732" y="15566"/>
                      <a:pt x="6595" y="15593"/>
                      <a:pt x="7459" y="15611"/>
                    </a:cubicBezTo>
                    <a:cubicBezTo>
                      <a:pt x="8251" y="14936"/>
                      <a:pt x="9133" y="14378"/>
                      <a:pt x="10077" y="13937"/>
                    </a:cubicBezTo>
                    <a:cubicBezTo>
                      <a:pt x="11013" y="13487"/>
                      <a:pt x="11895" y="13209"/>
                      <a:pt x="12534" y="13200"/>
                    </a:cubicBezTo>
                    <a:cubicBezTo>
                      <a:pt x="12696" y="13200"/>
                      <a:pt x="12858" y="13227"/>
                      <a:pt x="13011" y="13280"/>
                    </a:cubicBezTo>
                    <a:cubicBezTo>
                      <a:pt x="13173" y="13343"/>
                      <a:pt x="13326" y="13442"/>
                      <a:pt x="13451" y="13559"/>
                    </a:cubicBezTo>
                    <a:cubicBezTo>
                      <a:pt x="13613" y="13694"/>
                      <a:pt x="13757" y="13847"/>
                      <a:pt x="13901" y="14000"/>
                    </a:cubicBezTo>
                    <a:cubicBezTo>
                      <a:pt x="14225" y="14369"/>
                      <a:pt x="14522" y="14747"/>
                      <a:pt x="14801" y="15143"/>
                    </a:cubicBezTo>
                    <a:cubicBezTo>
                      <a:pt x="14936" y="15332"/>
                      <a:pt x="15062" y="15512"/>
                      <a:pt x="15179" y="15692"/>
                    </a:cubicBezTo>
                    <a:cubicBezTo>
                      <a:pt x="15791" y="15692"/>
                      <a:pt x="16403" y="15683"/>
                      <a:pt x="17014" y="15683"/>
                    </a:cubicBezTo>
                    <a:cubicBezTo>
                      <a:pt x="16736" y="15287"/>
                      <a:pt x="16502" y="14864"/>
                      <a:pt x="16313" y="14423"/>
                    </a:cubicBezTo>
                    <a:cubicBezTo>
                      <a:pt x="16196" y="14072"/>
                      <a:pt x="16106" y="13712"/>
                      <a:pt x="16034" y="13352"/>
                    </a:cubicBezTo>
                    <a:cubicBezTo>
                      <a:pt x="15926" y="12876"/>
                      <a:pt x="15818" y="12318"/>
                      <a:pt x="15719" y="11733"/>
                    </a:cubicBezTo>
                    <a:cubicBezTo>
                      <a:pt x="15512" y="10581"/>
                      <a:pt x="15350" y="9376"/>
                      <a:pt x="15350" y="8719"/>
                    </a:cubicBezTo>
                    <a:lnTo>
                      <a:pt x="15350" y="8620"/>
                    </a:lnTo>
                    <a:cubicBezTo>
                      <a:pt x="15377" y="7819"/>
                      <a:pt x="15674" y="6200"/>
                      <a:pt x="16061" y="5057"/>
                    </a:cubicBezTo>
                    <a:cubicBezTo>
                      <a:pt x="16160" y="4724"/>
                      <a:pt x="16304" y="4409"/>
                      <a:pt x="16484" y="4112"/>
                    </a:cubicBezTo>
                    <a:cubicBezTo>
                      <a:pt x="16565" y="3977"/>
                      <a:pt x="16673" y="3860"/>
                      <a:pt x="16817" y="3788"/>
                    </a:cubicBezTo>
                    <a:cubicBezTo>
                      <a:pt x="17257" y="3563"/>
                      <a:pt x="17743" y="3446"/>
                      <a:pt x="18247" y="3446"/>
                    </a:cubicBezTo>
                    <a:cubicBezTo>
                      <a:pt x="18868" y="3455"/>
                      <a:pt x="19480" y="3617"/>
                      <a:pt x="20020" y="3932"/>
                    </a:cubicBezTo>
                    <a:cubicBezTo>
                      <a:pt x="20685" y="4292"/>
                      <a:pt x="21387" y="4886"/>
                      <a:pt x="22116" y="5822"/>
                    </a:cubicBezTo>
                    <a:cubicBezTo>
                      <a:pt x="24482" y="8872"/>
                      <a:pt x="25355" y="11337"/>
                      <a:pt x="25562" y="13523"/>
                    </a:cubicBezTo>
                    <a:cubicBezTo>
                      <a:pt x="25643" y="14423"/>
                      <a:pt x="25670" y="15035"/>
                      <a:pt x="25670" y="15440"/>
                    </a:cubicBezTo>
                    <a:cubicBezTo>
                      <a:pt x="26399" y="15404"/>
                      <a:pt x="27119" y="15368"/>
                      <a:pt x="27838" y="15323"/>
                    </a:cubicBezTo>
                    <a:cubicBezTo>
                      <a:pt x="27622" y="11481"/>
                      <a:pt x="26444" y="7432"/>
                      <a:pt x="23871" y="4733"/>
                    </a:cubicBezTo>
                    <a:cubicBezTo>
                      <a:pt x="22665" y="3473"/>
                      <a:pt x="21279" y="2412"/>
                      <a:pt x="19750" y="1584"/>
                    </a:cubicBezTo>
                    <a:cubicBezTo>
                      <a:pt x="17842" y="558"/>
                      <a:pt x="15719" y="9"/>
                      <a:pt x="13559" y="0"/>
                    </a:cubicBezTo>
                    <a:close/>
                  </a:path>
                </a:pathLst>
              </a:custGeom>
              <a:solidFill>
                <a:srgbClr val="FFFBEE">
                  <a:alpha val="20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2"/>
              <p:cNvSpPr/>
              <p:nvPr/>
            </p:nvSpPr>
            <p:spPr>
              <a:xfrm rot="422334">
                <a:off x="6918342" y="3745361"/>
                <a:ext cx="205596" cy="258595"/>
              </a:xfrm>
              <a:custGeom>
                <a:avLst/>
                <a:gdLst/>
                <a:ahLst/>
                <a:cxnLst/>
                <a:rect l="l" t="t" r="r" b="b"/>
                <a:pathLst>
                  <a:path w="9314" h="11715" extrusionOk="0">
                    <a:moveTo>
                      <a:pt x="3276" y="1530"/>
                    </a:moveTo>
                    <a:cubicBezTo>
                      <a:pt x="3402" y="1530"/>
                      <a:pt x="3528" y="1575"/>
                      <a:pt x="3627" y="1647"/>
                    </a:cubicBezTo>
                    <a:cubicBezTo>
                      <a:pt x="3699" y="1719"/>
                      <a:pt x="3771" y="1791"/>
                      <a:pt x="3825" y="1872"/>
                    </a:cubicBezTo>
                    <a:cubicBezTo>
                      <a:pt x="3879" y="1935"/>
                      <a:pt x="3915" y="2007"/>
                      <a:pt x="3951" y="2070"/>
                    </a:cubicBezTo>
                    <a:cubicBezTo>
                      <a:pt x="3996" y="2151"/>
                      <a:pt x="4014" y="2241"/>
                      <a:pt x="4014" y="2339"/>
                    </a:cubicBezTo>
                    <a:cubicBezTo>
                      <a:pt x="4014" y="2483"/>
                      <a:pt x="3960" y="2627"/>
                      <a:pt x="3861" y="2744"/>
                    </a:cubicBezTo>
                    <a:cubicBezTo>
                      <a:pt x="3735" y="2906"/>
                      <a:pt x="3582" y="3041"/>
                      <a:pt x="3411" y="3158"/>
                    </a:cubicBezTo>
                    <a:cubicBezTo>
                      <a:pt x="2925" y="3509"/>
                      <a:pt x="2394" y="3788"/>
                      <a:pt x="1827" y="3995"/>
                    </a:cubicBezTo>
                    <a:cubicBezTo>
                      <a:pt x="1683" y="4049"/>
                      <a:pt x="1521" y="4076"/>
                      <a:pt x="1368" y="4085"/>
                    </a:cubicBezTo>
                    <a:cubicBezTo>
                      <a:pt x="1305" y="4085"/>
                      <a:pt x="1251" y="4076"/>
                      <a:pt x="1188" y="4058"/>
                    </a:cubicBezTo>
                    <a:cubicBezTo>
                      <a:pt x="1125" y="4031"/>
                      <a:pt x="1063" y="3995"/>
                      <a:pt x="1027" y="3932"/>
                    </a:cubicBezTo>
                    <a:cubicBezTo>
                      <a:pt x="982" y="3878"/>
                      <a:pt x="955" y="3797"/>
                      <a:pt x="955" y="3725"/>
                    </a:cubicBezTo>
                    <a:cubicBezTo>
                      <a:pt x="973" y="3563"/>
                      <a:pt x="1027" y="3410"/>
                      <a:pt x="1125" y="3275"/>
                    </a:cubicBezTo>
                    <a:cubicBezTo>
                      <a:pt x="1233" y="3104"/>
                      <a:pt x="1359" y="2942"/>
                      <a:pt x="1494" y="2798"/>
                    </a:cubicBezTo>
                    <a:cubicBezTo>
                      <a:pt x="1791" y="2456"/>
                      <a:pt x="2124" y="2151"/>
                      <a:pt x="2475" y="1890"/>
                    </a:cubicBezTo>
                    <a:cubicBezTo>
                      <a:pt x="2808" y="1647"/>
                      <a:pt x="3042" y="1530"/>
                      <a:pt x="3276" y="1530"/>
                    </a:cubicBezTo>
                    <a:close/>
                    <a:moveTo>
                      <a:pt x="5592" y="3913"/>
                    </a:moveTo>
                    <a:cubicBezTo>
                      <a:pt x="5806" y="3913"/>
                      <a:pt x="6009" y="4002"/>
                      <a:pt x="6155" y="4157"/>
                    </a:cubicBezTo>
                    <a:cubicBezTo>
                      <a:pt x="6281" y="4292"/>
                      <a:pt x="6380" y="4463"/>
                      <a:pt x="6443" y="4634"/>
                    </a:cubicBezTo>
                    <a:cubicBezTo>
                      <a:pt x="6542" y="4823"/>
                      <a:pt x="6596" y="5021"/>
                      <a:pt x="6605" y="5228"/>
                    </a:cubicBezTo>
                    <a:cubicBezTo>
                      <a:pt x="6605" y="5435"/>
                      <a:pt x="6524" y="5642"/>
                      <a:pt x="6371" y="5786"/>
                    </a:cubicBezTo>
                    <a:cubicBezTo>
                      <a:pt x="6155" y="5992"/>
                      <a:pt x="5903" y="6154"/>
                      <a:pt x="5633" y="6262"/>
                    </a:cubicBezTo>
                    <a:cubicBezTo>
                      <a:pt x="4922" y="6568"/>
                      <a:pt x="3915" y="6811"/>
                      <a:pt x="3195" y="6811"/>
                    </a:cubicBezTo>
                    <a:cubicBezTo>
                      <a:pt x="2907" y="6811"/>
                      <a:pt x="2655" y="6775"/>
                      <a:pt x="2457" y="6640"/>
                    </a:cubicBezTo>
                    <a:cubicBezTo>
                      <a:pt x="2385" y="6595"/>
                      <a:pt x="2331" y="6523"/>
                      <a:pt x="2295" y="6442"/>
                    </a:cubicBezTo>
                    <a:cubicBezTo>
                      <a:pt x="2277" y="6388"/>
                      <a:pt x="2259" y="6325"/>
                      <a:pt x="2259" y="6262"/>
                    </a:cubicBezTo>
                    <a:cubicBezTo>
                      <a:pt x="2268" y="6037"/>
                      <a:pt x="2376" y="5857"/>
                      <a:pt x="2529" y="5669"/>
                    </a:cubicBezTo>
                    <a:cubicBezTo>
                      <a:pt x="2709" y="5462"/>
                      <a:pt x="2916" y="5264"/>
                      <a:pt x="3132" y="5102"/>
                    </a:cubicBezTo>
                    <a:cubicBezTo>
                      <a:pt x="3618" y="4715"/>
                      <a:pt x="4140" y="4391"/>
                      <a:pt x="4706" y="4139"/>
                    </a:cubicBezTo>
                    <a:cubicBezTo>
                      <a:pt x="4976" y="4004"/>
                      <a:pt x="5264" y="3932"/>
                      <a:pt x="5561" y="3914"/>
                    </a:cubicBezTo>
                    <a:cubicBezTo>
                      <a:pt x="5572" y="3914"/>
                      <a:pt x="5582" y="3913"/>
                      <a:pt x="5592" y="3913"/>
                    </a:cubicBezTo>
                    <a:close/>
                    <a:moveTo>
                      <a:pt x="5183" y="7720"/>
                    </a:moveTo>
                    <a:cubicBezTo>
                      <a:pt x="5453" y="7720"/>
                      <a:pt x="5714" y="7765"/>
                      <a:pt x="5966" y="7864"/>
                    </a:cubicBezTo>
                    <a:cubicBezTo>
                      <a:pt x="6137" y="7945"/>
                      <a:pt x="6272" y="8089"/>
                      <a:pt x="6335" y="8260"/>
                    </a:cubicBezTo>
                    <a:cubicBezTo>
                      <a:pt x="6362" y="8359"/>
                      <a:pt x="6371" y="8467"/>
                      <a:pt x="6371" y="8566"/>
                    </a:cubicBezTo>
                    <a:lnTo>
                      <a:pt x="6371" y="8674"/>
                    </a:lnTo>
                    <a:cubicBezTo>
                      <a:pt x="6371" y="8827"/>
                      <a:pt x="6344" y="8980"/>
                      <a:pt x="6281" y="9124"/>
                    </a:cubicBezTo>
                    <a:cubicBezTo>
                      <a:pt x="6182" y="9303"/>
                      <a:pt x="6011" y="9420"/>
                      <a:pt x="5813" y="9465"/>
                    </a:cubicBezTo>
                    <a:cubicBezTo>
                      <a:pt x="5633" y="9510"/>
                      <a:pt x="5444" y="9528"/>
                      <a:pt x="5264" y="9528"/>
                    </a:cubicBezTo>
                    <a:lnTo>
                      <a:pt x="5102" y="9528"/>
                    </a:lnTo>
                    <a:cubicBezTo>
                      <a:pt x="4392" y="9492"/>
                      <a:pt x="3690" y="9348"/>
                      <a:pt x="3015" y="9097"/>
                    </a:cubicBezTo>
                    <a:cubicBezTo>
                      <a:pt x="2853" y="9034"/>
                      <a:pt x="2700" y="8935"/>
                      <a:pt x="2565" y="8818"/>
                    </a:cubicBezTo>
                    <a:cubicBezTo>
                      <a:pt x="2493" y="8737"/>
                      <a:pt x="2448" y="8638"/>
                      <a:pt x="2448" y="8530"/>
                    </a:cubicBezTo>
                    <a:lnTo>
                      <a:pt x="2448" y="8521"/>
                    </a:lnTo>
                    <a:cubicBezTo>
                      <a:pt x="2457" y="8422"/>
                      <a:pt x="2502" y="8332"/>
                      <a:pt x="2565" y="8260"/>
                    </a:cubicBezTo>
                    <a:cubicBezTo>
                      <a:pt x="2637" y="8197"/>
                      <a:pt x="2709" y="8143"/>
                      <a:pt x="2790" y="8107"/>
                    </a:cubicBezTo>
                    <a:cubicBezTo>
                      <a:pt x="2988" y="8008"/>
                      <a:pt x="3195" y="7936"/>
                      <a:pt x="3411" y="7891"/>
                    </a:cubicBezTo>
                    <a:cubicBezTo>
                      <a:pt x="3924" y="7783"/>
                      <a:pt x="4455" y="7720"/>
                      <a:pt x="4976" y="7720"/>
                    </a:cubicBezTo>
                    <a:close/>
                    <a:moveTo>
                      <a:pt x="2385" y="0"/>
                    </a:moveTo>
                    <a:cubicBezTo>
                      <a:pt x="1971" y="0"/>
                      <a:pt x="1557" y="99"/>
                      <a:pt x="1179" y="288"/>
                    </a:cubicBezTo>
                    <a:cubicBezTo>
                      <a:pt x="1125" y="324"/>
                      <a:pt x="1081" y="378"/>
                      <a:pt x="1054" y="432"/>
                    </a:cubicBezTo>
                    <a:cubicBezTo>
                      <a:pt x="973" y="567"/>
                      <a:pt x="901" y="702"/>
                      <a:pt x="847" y="846"/>
                    </a:cubicBezTo>
                    <a:cubicBezTo>
                      <a:pt x="676" y="1260"/>
                      <a:pt x="541" y="1683"/>
                      <a:pt x="442" y="2115"/>
                    </a:cubicBezTo>
                    <a:cubicBezTo>
                      <a:pt x="190" y="3068"/>
                      <a:pt x="19" y="4139"/>
                      <a:pt x="1" y="4679"/>
                    </a:cubicBezTo>
                    <a:lnTo>
                      <a:pt x="1" y="4760"/>
                    </a:lnTo>
                    <a:cubicBezTo>
                      <a:pt x="28" y="5462"/>
                      <a:pt x="100" y="6154"/>
                      <a:pt x="217" y="6838"/>
                    </a:cubicBezTo>
                    <a:cubicBezTo>
                      <a:pt x="352" y="7684"/>
                      <a:pt x="523" y="8593"/>
                      <a:pt x="667" y="9286"/>
                    </a:cubicBezTo>
                    <a:cubicBezTo>
                      <a:pt x="739" y="9627"/>
                      <a:pt x="829" y="9960"/>
                      <a:pt x="937" y="10284"/>
                    </a:cubicBezTo>
                    <a:cubicBezTo>
                      <a:pt x="1081" y="10635"/>
                      <a:pt x="1260" y="10968"/>
                      <a:pt x="1476" y="11283"/>
                    </a:cubicBezTo>
                    <a:cubicBezTo>
                      <a:pt x="1575" y="11436"/>
                      <a:pt x="1674" y="11580"/>
                      <a:pt x="1764" y="11715"/>
                    </a:cubicBezTo>
                    <a:cubicBezTo>
                      <a:pt x="2286" y="11715"/>
                      <a:pt x="2808" y="11706"/>
                      <a:pt x="3330" y="11697"/>
                    </a:cubicBezTo>
                    <a:cubicBezTo>
                      <a:pt x="3204" y="11616"/>
                      <a:pt x="3087" y="11526"/>
                      <a:pt x="2970" y="11436"/>
                    </a:cubicBezTo>
                    <a:cubicBezTo>
                      <a:pt x="2637" y="11175"/>
                      <a:pt x="2349" y="10914"/>
                      <a:pt x="2214" y="10653"/>
                    </a:cubicBezTo>
                    <a:cubicBezTo>
                      <a:pt x="2169" y="10581"/>
                      <a:pt x="2142" y="10491"/>
                      <a:pt x="2142" y="10401"/>
                    </a:cubicBezTo>
                    <a:cubicBezTo>
                      <a:pt x="2142" y="10347"/>
                      <a:pt x="2160" y="10293"/>
                      <a:pt x="2178" y="10248"/>
                    </a:cubicBezTo>
                    <a:cubicBezTo>
                      <a:pt x="2232" y="10149"/>
                      <a:pt x="2322" y="10077"/>
                      <a:pt x="2430" y="10050"/>
                    </a:cubicBezTo>
                    <a:cubicBezTo>
                      <a:pt x="2504" y="10028"/>
                      <a:pt x="2584" y="10012"/>
                      <a:pt x="2665" y="10012"/>
                    </a:cubicBezTo>
                    <a:cubicBezTo>
                      <a:pt x="2683" y="10012"/>
                      <a:pt x="2701" y="10013"/>
                      <a:pt x="2718" y="10014"/>
                    </a:cubicBezTo>
                    <a:cubicBezTo>
                      <a:pt x="3069" y="10023"/>
                      <a:pt x="3411" y="10086"/>
                      <a:pt x="3744" y="10194"/>
                    </a:cubicBezTo>
                    <a:cubicBezTo>
                      <a:pt x="4104" y="10293"/>
                      <a:pt x="4455" y="10428"/>
                      <a:pt x="4796" y="10590"/>
                    </a:cubicBezTo>
                    <a:cubicBezTo>
                      <a:pt x="5012" y="10689"/>
                      <a:pt x="5210" y="10824"/>
                      <a:pt x="5381" y="10986"/>
                    </a:cubicBezTo>
                    <a:cubicBezTo>
                      <a:pt x="5498" y="11103"/>
                      <a:pt x="5570" y="11265"/>
                      <a:pt x="5570" y="11436"/>
                    </a:cubicBezTo>
                    <a:cubicBezTo>
                      <a:pt x="5570" y="11508"/>
                      <a:pt x="5552" y="11580"/>
                      <a:pt x="5534" y="11643"/>
                    </a:cubicBezTo>
                    <a:cubicBezTo>
                      <a:pt x="6812" y="11607"/>
                      <a:pt x="8072" y="11562"/>
                      <a:pt x="9313" y="11508"/>
                    </a:cubicBezTo>
                    <a:cubicBezTo>
                      <a:pt x="9313" y="11121"/>
                      <a:pt x="9286" y="10518"/>
                      <a:pt x="9196" y="9618"/>
                    </a:cubicBezTo>
                    <a:cubicBezTo>
                      <a:pt x="8998" y="7531"/>
                      <a:pt x="8179" y="5183"/>
                      <a:pt x="5858" y="2187"/>
                    </a:cubicBezTo>
                    <a:cubicBezTo>
                      <a:pt x="5165" y="1287"/>
                      <a:pt x="4509" y="747"/>
                      <a:pt x="3924" y="423"/>
                    </a:cubicBezTo>
                    <a:cubicBezTo>
                      <a:pt x="3456" y="153"/>
                      <a:pt x="2925" y="9"/>
                      <a:pt x="2385" y="0"/>
                    </a:cubicBezTo>
                    <a:close/>
                  </a:path>
                </a:pathLst>
              </a:custGeom>
              <a:solidFill>
                <a:srgbClr val="FFFBEE">
                  <a:alpha val="20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2"/>
              <p:cNvSpPr/>
              <p:nvPr/>
            </p:nvSpPr>
            <p:spPr>
              <a:xfrm rot="422334">
                <a:off x="6623322" y="3692597"/>
                <a:ext cx="216699" cy="268396"/>
              </a:xfrm>
              <a:custGeom>
                <a:avLst/>
                <a:gdLst/>
                <a:ahLst/>
                <a:cxnLst/>
                <a:rect l="l" t="t" r="r" b="b"/>
                <a:pathLst>
                  <a:path w="9817" h="12159" extrusionOk="0">
                    <a:moveTo>
                      <a:pt x="7424" y="1046"/>
                    </a:moveTo>
                    <a:cubicBezTo>
                      <a:pt x="7613" y="1055"/>
                      <a:pt x="7792" y="1136"/>
                      <a:pt x="7918" y="1289"/>
                    </a:cubicBezTo>
                    <a:cubicBezTo>
                      <a:pt x="8107" y="1505"/>
                      <a:pt x="8260" y="1757"/>
                      <a:pt x="8368" y="2027"/>
                    </a:cubicBezTo>
                    <a:cubicBezTo>
                      <a:pt x="8566" y="2459"/>
                      <a:pt x="8719" y="2909"/>
                      <a:pt x="8845" y="3367"/>
                    </a:cubicBezTo>
                    <a:cubicBezTo>
                      <a:pt x="8971" y="3763"/>
                      <a:pt x="9043" y="4177"/>
                      <a:pt x="9070" y="4600"/>
                    </a:cubicBezTo>
                    <a:cubicBezTo>
                      <a:pt x="9070" y="4708"/>
                      <a:pt x="9052" y="4807"/>
                      <a:pt x="9025" y="4906"/>
                    </a:cubicBezTo>
                    <a:cubicBezTo>
                      <a:pt x="8998" y="5014"/>
                      <a:pt x="8926" y="5104"/>
                      <a:pt x="8827" y="5158"/>
                    </a:cubicBezTo>
                    <a:cubicBezTo>
                      <a:pt x="8782" y="5176"/>
                      <a:pt x="8737" y="5185"/>
                      <a:pt x="8683" y="5185"/>
                    </a:cubicBezTo>
                    <a:cubicBezTo>
                      <a:pt x="8584" y="5176"/>
                      <a:pt x="8494" y="5149"/>
                      <a:pt x="8413" y="5095"/>
                    </a:cubicBezTo>
                    <a:cubicBezTo>
                      <a:pt x="8323" y="5041"/>
                      <a:pt x="8242" y="4969"/>
                      <a:pt x="8170" y="4897"/>
                    </a:cubicBezTo>
                    <a:cubicBezTo>
                      <a:pt x="7990" y="4717"/>
                      <a:pt x="7819" y="4510"/>
                      <a:pt x="7675" y="4303"/>
                    </a:cubicBezTo>
                    <a:cubicBezTo>
                      <a:pt x="7325" y="3817"/>
                      <a:pt x="7019" y="3295"/>
                      <a:pt x="6767" y="2756"/>
                    </a:cubicBezTo>
                    <a:cubicBezTo>
                      <a:pt x="6587" y="2351"/>
                      <a:pt x="6506" y="2072"/>
                      <a:pt x="6506" y="1829"/>
                    </a:cubicBezTo>
                    <a:cubicBezTo>
                      <a:pt x="6497" y="1667"/>
                      <a:pt x="6560" y="1496"/>
                      <a:pt x="6677" y="1379"/>
                    </a:cubicBezTo>
                    <a:cubicBezTo>
                      <a:pt x="6776" y="1280"/>
                      <a:pt x="6884" y="1208"/>
                      <a:pt x="7010" y="1154"/>
                    </a:cubicBezTo>
                    <a:cubicBezTo>
                      <a:pt x="7136" y="1091"/>
                      <a:pt x="7280" y="1055"/>
                      <a:pt x="7424" y="1046"/>
                    </a:cubicBezTo>
                    <a:close/>
                    <a:moveTo>
                      <a:pt x="5120" y="3214"/>
                    </a:moveTo>
                    <a:cubicBezTo>
                      <a:pt x="5345" y="3214"/>
                      <a:pt x="5579" y="3322"/>
                      <a:pt x="5867" y="3556"/>
                    </a:cubicBezTo>
                    <a:cubicBezTo>
                      <a:pt x="6326" y="3934"/>
                      <a:pt x="6713" y="4402"/>
                      <a:pt x="7001" y="4924"/>
                    </a:cubicBezTo>
                    <a:cubicBezTo>
                      <a:pt x="7082" y="5068"/>
                      <a:pt x="7127" y="5221"/>
                      <a:pt x="7136" y="5383"/>
                    </a:cubicBezTo>
                    <a:cubicBezTo>
                      <a:pt x="7136" y="5482"/>
                      <a:pt x="7100" y="5572"/>
                      <a:pt x="7046" y="5653"/>
                    </a:cubicBezTo>
                    <a:cubicBezTo>
                      <a:pt x="7001" y="5707"/>
                      <a:pt x="6929" y="5752"/>
                      <a:pt x="6857" y="5779"/>
                    </a:cubicBezTo>
                    <a:cubicBezTo>
                      <a:pt x="6794" y="5797"/>
                      <a:pt x="6731" y="5806"/>
                      <a:pt x="6659" y="5806"/>
                    </a:cubicBezTo>
                    <a:cubicBezTo>
                      <a:pt x="6380" y="5806"/>
                      <a:pt x="6047" y="5680"/>
                      <a:pt x="5705" y="5518"/>
                    </a:cubicBezTo>
                    <a:cubicBezTo>
                      <a:pt x="5363" y="5356"/>
                      <a:pt x="5048" y="5158"/>
                      <a:pt x="4751" y="4924"/>
                    </a:cubicBezTo>
                    <a:cubicBezTo>
                      <a:pt x="4607" y="4816"/>
                      <a:pt x="4481" y="4681"/>
                      <a:pt x="4382" y="4537"/>
                    </a:cubicBezTo>
                    <a:cubicBezTo>
                      <a:pt x="4301" y="4420"/>
                      <a:pt x="4256" y="4285"/>
                      <a:pt x="4247" y="4150"/>
                    </a:cubicBezTo>
                    <a:cubicBezTo>
                      <a:pt x="4247" y="4033"/>
                      <a:pt x="4283" y="3925"/>
                      <a:pt x="4337" y="3826"/>
                    </a:cubicBezTo>
                    <a:cubicBezTo>
                      <a:pt x="4382" y="3745"/>
                      <a:pt x="4445" y="3664"/>
                      <a:pt x="4508" y="3592"/>
                    </a:cubicBezTo>
                    <a:cubicBezTo>
                      <a:pt x="4580" y="3493"/>
                      <a:pt x="4661" y="3412"/>
                      <a:pt x="4751" y="3340"/>
                    </a:cubicBezTo>
                    <a:cubicBezTo>
                      <a:pt x="4850" y="3259"/>
                      <a:pt x="4985" y="3214"/>
                      <a:pt x="5120" y="3214"/>
                    </a:cubicBezTo>
                    <a:close/>
                    <a:moveTo>
                      <a:pt x="2844" y="5734"/>
                    </a:moveTo>
                    <a:cubicBezTo>
                      <a:pt x="3114" y="5734"/>
                      <a:pt x="3411" y="5860"/>
                      <a:pt x="3861" y="6121"/>
                    </a:cubicBezTo>
                    <a:cubicBezTo>
                      <a:pt x="4310" y="6400"/>
                      <a:pt x="4751" y="6714"/>
                      <a:pt x="5156" y="7056"/>
                    </a:cubicBezTo>
                    <a:cubicBezTo>
                      <a:pt x="5561" y="7407"/>
                      <a:pt x="5903" y="7740"/>
                      <a:pt x="6056" y="8028"/>
                    </a:cubicBezTo>
                    <a:cubicBezTo>
                      <a:pt x="6110" y="8118"/>
                      <a:pt x="6137" y="8208"/>
                      <a:pt x="6137" y="8307"/>
                    </a:cubicBezTo>
                    <a:cubicBezTo>
                      <a:pt x="6137" y="8370"/>
                      <a:pt x="6128" y="8424"/>
                      <a:pt x="6092" y="8478"/>
                    </a:cubicBezTo>
                    <a:cubicBezTo>
                      <a:pt x="6047" y="8550"/>
                      <a:pt x="5975" y="8604"/>
                      <a:pt x="5894" y="8631"/>
                    </a:cubicBezTo>
                    <a:cubicBezTo>
                      <a:pt x="5822" y="8658"/>
                      <a:pt x="5750" y="8667"/>
                      <a:pt x="5669" y="8667"/>
                    </a:cubicBezTo>
                    <a:cubicBezTo>
                      <a:pt x="5354" y="8658"/>
                      <a:pt x="4895" y="8523"/>
                      <a:pt x="4391" y="8325"/>
                    </a:cubicBezTo>
                    <a:cubicBezTo>
                      <a:pt x="3897" y="8136"/>
                      <a:pt x="3420" y="7902"/>
                      <a:pt x="2961" y="7632"/>
                    </a:cubicBezTo>
                    <a:cubicBezTo>
                      <a:pt x="2709" y="7497"/>
                      <a:pt x="2484" y="7326"/>
                      <a:pt x="2277" y="7119"/>
                    </a:cubicBezTo>
                    <a:cubicBezTo>
                      <a:pt x="2142" y="6984"/>
                      <a:pt x="2061" y="6804"/>
                      <a:pt x="2052" y="6624"/>
                    </a:cubicBezTo>
                    <a:cubicBezTo>
                      <a:pt x="2061" y="6454"/>
                      <a:pt x="2115" y="6301"/>
                      <a:pt x="2214" y="6166"/>
                    </a:cubicBezTo>
                    <a:cubicBezTo>
                      <a:pt x="2268" y="6058"/>
                      <a:pt x="2349" y="5959"/>
                      <a:pt x="2439" y="5878"/>
                    </a:cubicBezTo>
                    <a:cubicBezTo>
                      <a:pt x="2547" y="5788"/>
                      <a:pt x="2700" y="5734"/>
                      <a:pt x="2844" y="5734"/>
                    </a:cubicBezTo>
                    <a:close/>
                    <a:moveTo>
                      <a:pt x="1362" y="8602"/>
                    </a:moveTo>
                    <a:cubicBezTo>
                      <a:pt x="1379" y="8602"/>
                      <a:pt x="1396" y="8602"/>
                      <a:pt x="1413" y="8604"/>
                    </a:cubicBezTo>
                    <a:cubicBezTo>
                      <a:pt x="1557" y="8604"/>
                      <a:pt x="1692" y="8622"/>
                      <a:pt x="1827" y="8658"/>
                    </a:cubicBezTo>
                    <a:cubicBezTo>
                      <a:pt x="2313" y="8784"/>
                      <a:pt x="2781" y="9000"/>
                      <a:pt x="3195" y="9288"/>
                    </a:cubicBezTo>
                    <a:cubicBezTo>
                      <a:pt x="3303" y="9369"/>
                      <a:pt x="3402" y="9468"/>
                      <a:pt x="3483" y="9585"/>
                    </a:cubicBezTo>
                    <a:cubicBezTo>
                      <a:pt x="3528" y="9657"/>
                      <a:pt x="3546" y="9729"/>
                      <a:pt x="3555" y="9810"/>
                    </a:cubicBezTo>
                    <a:lnTo>
                      <a:pt x="3537" y="9900"/>
                    </a:lnTo>
                    <a:cubicBezTo>
                      <a:pt x="3510" y="9999"/>
                      <a:pt x="3447" y="10088"/>
                      <a:pt x="3366" y="10142"/>
                    </a:cubicBezTo>
                    <a:cubicBezTo>
                      <a:pt x="3285" y="10187"/>
                      <a:pt x="3195" y="10223"/>
                      <a:pt x="3105" y="10250"/>
                    </a:cubicBezTo>
                    <a:cubicBezTo>
                      <a:pt x="2898" y="10295"/>
                      <a:pt x="2682" y="10313"/>
                      <a:pt x="2475" y="10313"/>
                    </a:cubicBezTo>
                    <a:cubicBezTo>
                      <a:pt x="2124" y="10313"/>
                      <a:pt x="1782" y="10268"/>
                      <a:pt x="1440" y="10196"/>
                    </a:cubicBezTo>
                    <a:cubicBezTo>
                      <a:pt x="1233" y="10151"/>
                      <a:pt x="1044" y="10062"/>
                      <a:pt x="882" y="9936"/>
                    </a:cubicBezTo>
                    <a:cubicBezTo>
                      <a:pt x="756" y="9819"/>
                      <a:pt x="693" y="9666"/>
                      <a:pt x="693" y="9504"/>
                    </a:cubicBezTo>
                    <a:cubicBezTo>
                      <a:pt x="693" y="9405"/>
                      <a:pt x="711" y="9297"/>
                      <a:pt x="738" y="9207"/>
                    </a:cubicBezTo>
                    <a:cubicBezTo>
                      <a:pt x="765" y="9099"/>
                      <a:pt x="801" y="9000"/>
                      <a:pt x="846" y="8901"/>
                    </a:cubicBezTo>
                    <a:cubicBezTo>
                      <a:pt x="909" y="8793"/>
                      <a:pt x="1008" y="8703"/>
                      <a:pt x="1125" y="8649"/>
                    </a:cubicBezTo>
                    <a:cubicBezTo>
                      <a:pt x="1200" y="8619"/>
                      <a:pt x="1281" y="8602"/>
                      <a:pt x="1362" y="8602"/>
                    </a:cubicBezTo>
                    <a:close/>
                    <a:moveTo>
                      <a:pt x="8528" y="0"/>
                    </a:moveTo>
                    <a:cubicBezTo>
                      <a:pt x="8505" y="0"/>
                      <a:pt x="8481" y="1"/>
                      <a:pt x="8458" y="2"/>
                    </a:cubicBezTo>
                    <a:cubicBezTo>
                      <a:pt x="8008" y="2"/>
                      <a:pt x="7343" y="155"/>
                      <a:pt x="6578" y="515"/>
                    </a:cubicBezTo>
                    <a:cubicBezTo>
                      <a:pt x="5642" y="965"/>
                      <a:pt x="4778" y="1550"/>
                      <a:pt x="4014" y="2234"/>
                    </a:cubicBezTo>
                    <a:cubicBezTo>
                      <a:pt x="1854" y="4123"/>
                      <a:pt x="649" y="6732"/>
                      <a:pt x="253" y="8289"/>
                    </a:cubicBezTo>
                    <a:cubicBezTo>
                      <a:pt x="100" y="8874"/>
                      <a:pt x="19" y="9477"/>
                      <a:pt x="10" y="10088"/>
                    </a:cubicBezTo>
                    <a:cubicBezTo>
                      <a:pt x="1" y="10448"/>
                      <a:pt x="55" y="10808"/>
                      <a:pt x="145" y="11159"/>
                    </a:cubicBezTo>
                    <a:cubicBezTo>
                      <a:pt x="208" y="11411"/>
                      <a:pt x="343" y="11654"/>
                      <a:pt x="523" y="11843"/>
                    </a:cubicBezTo>
                    <a:cubicBezTo>
                      <a:pt x="739" y="12051"/>
                      <a:pt x="1022" y="12158"/>
                      <a:pt x="1323" y="12158"/>
                    </a:cubicBezTo>
                    <a:cubicBezTo>
                      <a:pt x="1335" y="12158"/>
                      <a:pt x="1347" y="12158"/>
                      <a:pt x="1359" y="12158"/>
                    </a:cubicBezTo>
                    <a:cubicBezTo>
                      <a:pt x="1881" y="12158"/>
                      <a:pt x="2601" y="11870"/>
                      <a:pt x="3438" y="11150"/>
                    </a:cubicBezTo>
                    <a:cubicBezTo>
                      <a:pt x="4175" y="10520"/>
                      <a:pt x="5075" y="9981"/>
                      <a:pt x="5867" y="9549"/>
                    </a:cubicBezTo>
                    <a:cubicBezTo>
                      <a:pt x="6659" y="9117"/>
                      <a:pt x="7352" y="8793"/>
                      <a:pt x="7648" y="8613"/>
                    </a:cubicBezTo>
                    <a:cubicBezTo>
                      <a:pt x="7801" y="8514"/>
                      <a:pt x="7945" y="8397"/>
                      <a:pt x="8062" y="8253"/>
                    </a:cubicBezTo>
                    <a:cubicBezTo>
                      <a:pt x="8224" y="8082"/>
                      <a:pt x="8386" y="7875"/>
                      <a:pt x="8548" y="7668"/>
                    </a:cubicBezTo>
                    <a:cubicBezTo>
                      <a:pt x="8863" y="7254"/>
                      <a:pt x="9142" y="6831"/>
                      <a:pt x="9250" y="6669"/>
                    </a:cubicBezTo>
                    <a:lnTo>
                      <a:pt x="9286" y="6606"/>
                    </a:lnTo>
                    <a:cubicBezTo>
                      <a:pt x="9439" y="6310"/>
                      <a:pt x="9574" y="6013"/>
                      <a:pt x="9691" y="5698"/>
                    </a:cubicBezTo>
                    <a:cubicBezTo>
                      <a:pt x="9781" y="5464"/>
                      <a:pt x="9817" y="5212"/>
                      <a:pt x="9817" y="4951"/>
                    </a:cubicBezTo>
                    <a:cubicBezTo>
                      <a:pt x="9808" y="4546"/>
                      <a:pt x="9772" y="4150"/>
                      <a:pt x="9709" y="3745"/>
                    </a:cubicBezTo>
                    <a:cubicBezTo>
                      <a:pt x="9628" y="3187"/>
                      <a:pt x="9583" y="2603"/>
                      <a:pt x="9529" y="2072"/>
                    </a:cubicBezTo>
                    <a:cubicBezTo>
                      <a:pt x="9502" y="1604"/>
                      <a:pt x="9421" y="1136"/>
                      <a:pt x="9304" y="677"/>
                    </a:cubicBezTo>
                    <a:cubicBezTo>
                      <a:pt x="9259" y="488"/>
                      <a:pt x="9169" y="308"/>
                      <a:pt x="9043" y="164"/>
                    </a:cubicBezTo>
                    <a:cubicBezTo>
                      <a:pt x="8989" y="110"/>
                      <a:pt x="8926" y="74"/>
                      <a:pt x="8863" y="47"/>
                    </a:cubicBezTo>
                    <a:cubicBezTo>
                      <a:pt x="8751" y="18"/>
                      <a:pt x="8640" y="0"/>
                      <a:pt x="8528" y="0"/>
                    </a:cubicBezTo>
                    <a:close/>
                  </a:path>
                </a:pathLst>
              </a:custGeom>
              <a:solidFill>
                <a:srgbClr val="FFFBEE">
                  <a:alpha val="20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1" name="Google Shape;1941;p42"/>
            <p:cNvGrpSpPr/>
            <p:nvPr/>
          </p:nvGrpSpPr>
          <p:grpSpPr>
            <a:xfrm>
              <a:off x="7379446" y="3416140"/>
              <a:ext cx="220681" cy="325909"/>
              <a:chOff x="7083071" y="3372115"/>
              <a:chExt cx="220681" cy="325909"/>
            </a:xfrm>
          </p:grpSpPr>
          <p:sp>
            <p:nvSpPr>
              <p:cNvPr id="1942" name="Google Shape;1942;p42"/>
              <p:cNvSpPr/>
              <p:nvPr/>
            </p:nvSpPr>
            <p:spPr>
              <a:xfrm rot="422334">
                <a:off x="7167659" y="3379837"/>
                <a:ext cx="131317" cy="86022"/>
              </a:xfrm>
              <a:custGeom>
                <a:avLst/>
                <a:gdLst/>
                <a:ahLst/>
                <a:cxnLst/>
                <a:rect l="l" t="t" r="r" b="b"/>
                <a:pathLst>
                  <a:path w="5949" h="3897" extrusionOk="0">
                    <a:moveTo>
                      <a:pt x="4608" y="0"/>
                    </a:moveTo>
                    <a:cubicBezTo>
                      <a:pt x="4572" y="18"/>
                      <a:pt x="4536" y="36"/>
                      <a:pt x="4509" y="54"/>
                    </a:cubicBezTo>
                    <a:cubicBezTo>
                      <a:pt x="4401" y="117"/>
                      <a:pt x="4266" y="216"/>
                      <a:pt x="4095" y="342"/>
                    </a:cubicBezTo>
                    <a:cubicBezTo>
                      <a:pt x="3771" y="594"/>
                      <a:pt x="3339" y="945"/>
                      <a:pt x="2880" y="1341"/>
                    </a:cubicBezTo>
                    <a:cubicBezTo>
                      <a:pt x="1962" y="2124"/>
                      <a:pt x="910" y="3069"/>
                      <a:pt x="217" y="3698"/>
                    </a:cubicBezTo>
                    <a:lnTo>
                      <a:pt x="1" y="3896"/>
                    </a:lnTo>
                    <a:cubicBezTo>
                      <a:pt x="424" y="3860"/>
                      <a:pt x="982" y="3815"/>
                      <a:pt x="1593" y="3743"/>
                    </a:cubicBezTo>
                    <a:cubicBezTo>
                      <a:pt x="2871" y="3608"/>
                      <a:pt x="4383" y="3419"/>
                      <a:pt x="5282" y="3194"/>
                    </a:cubicBezTo>
                    <a:cubicBezTo>
                      <a:pt x="5480" y="3149"/>
                      <a:pt x="5678" y="3087"/>
                      <a:pt x="5867" y="2997"/>
                    </a:cubicBezTo>
                    <a:cubicBezTo>
                      <a:pt x="5894" y="2988"/>
                      <a:pt x="5921" y="2979"/>
                      <a:pt x="5948" y="2961"/>
                    </a:cubicBezTo>
                    <a:cubicBezTo>
                      <a:pt x="5930" y="2781"/>
                      <a:pt x="5894" y="2601"/>
                      <a:pt x="5831" y="2430"/>
                    </a:cubicBezTo>
                    <a:cubicBezTo>
                      <a:pt x="5741" y="2142"/>
                      <a:pt x="5642" y="1854"/>
                      <a:pt x="5525" y="1584"/>
                    </a:cubicBezTo>
                    <a:cubicBezTo>
                      <a:pt x="5273" y="990"/>
                      <a:pt x="4950" y="387"/>
                      <a:pt x="4716" y="108"/>
                    </a:cubicBezTo>
                    <a:cubicBezTo>
                      <a:pt x="4689" y="72"/>
                      <a:pt x="4653" y="36"/>
                      <a:pt x="4608" y="0"/>
                    </a:cubicBezTo>
                    <a:close/>
                  </a:path>
                </a:pathLst>
              </a:custGeom>
              <a:solidFill>
                <a:srgbClr val="FFFBEE">
                  <a:alpha val="33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2"/>
              <p:cNvSpPr/>
              <p:nvPr/>
            </p:nvSpPr>
            <p:spPr>
              <a:xfrm rot="422334">
                <a:off x="7138452" y="3517074"/>
                <a:ext cx="144209" cy="78274"/>
              </a:xfrm>
              <a:custGeom>
                <a:avLst/>
                <a:gdLst/>
                <a:ahLst/>
                <a:cxnLst/>
                <a:rect l="l" t="t" r="r" b="b"/>
                <a:pathLst>
                  <a:path w="6533" h="3546" extrusionOk="0">
                    <a:moveTo>
                      <a:pt x="0" y="1"/>
                    </a:moveTo>
                    <a:cubicBezTo>
                      <a:pt x="252" y="199"/>
                      <a:pt x="567" y="432"/>
                      <a:pt x="918" y="693"/>
                    </a:cubicBezTo>
                    <a:cubicBezTo>
                      <a:pt x="1791" y="1341"/>
                      <a:pt x="2897" y="2142"/>
                      <a:pt x="3824" y="2727"/>
                    </a:cubicBezTo>
                    <a:cubicBezTo>
                      <a:pt x="4436" y="3123"/>
                      <a:pt x="4985" y="3420"/>
                      <a:pt x="5282" y="3519"/>
                    </a:cubicBezTo>
                    <a:cubicBezTo>
                      <a:pt x="5327" y="3537"/>
                      <a:pt x="5372" y="3546"/>
                      <a:pt x="5417" y="3546"/>
                    </a:cubicBezTo>
                    <a:cubicBezTo>
                      <a:pt x="5507" y="3483"/>
                      <a:pt x="5579" y="3393"/>
                      <a:pt x="5642" y="3303"/>
                    </a:cubicBezTo>
                    <a:cubicBezTo>
                      <a:pt x="5758" y="3114"/>
                      <a:pt x="5857" y="2916"/>
                      <a:pt x="5938" y="2709"/>
                    </a:cubicBezTo>
                    <a:cubicBezTo>
                      <a:pt x="6145" y="2223"/>
                      <a:pt x="6307" y="1710"/>
                      <a:pt x="6424" y="1188"/>
                    </a:cubicBezTo>
                    <a:cubicBezTo>
                      <a:pt x="6487" y="918"/>
                      <a:pt x="6523" y="648"/>
                      <a:pt x="6532" y="378"/>
                    </a:cubicBezTo>
                    <a:cubicBezTo>
                      <a:pt x="6532" y="333"/>
                      <a:pt x="6532" y="289"/>
                      <a:pt x="6523" y="244"/>
                    </a:cubicBezTo>
                    <a:cubicBezTo>
                      <a:pt x="6496" y="244"/>
                      <a:pt x="6460" y="235"/>
                      <a:pt x="6415" y="226"/>
                    </a:cubicBezTo>
                    <a:cubicBezTo>
                      <a:pt x="6280" y="199"/>
                      <a:pt x="6100" y="181"/>
                      <a:pt x="5884" y="163"/>
                    </a:cubicBezTo>
                    <a:cubicBezTo>
                      <a:pt x="5435" y="127"/>
                      <a:pt x="4841" y="100"/>
                      <a:pt x="4193" y="73"/>
                    </a:cubicBezTo>
                    <a:cubicBezTo>
                      <a:pt x="2897" y="28"/>
                      <a:pt x="1377" y="10"/>
                      <a:pt x="369" y="1"/>
                    </a:cubicBezTo>
                    <a:close/>
                  </a:path>
                </a:pathLst>
              </a:custGeom>
              <a:solidFill>
                <a:srgbClr val="FFFBEE">
                  <a:alpha val="33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2"/>
              <p:cNvSpPr/>
              <p:nvPr/>
            </p:nvSpPr>
            <p:spPr>
              <a:xfrm rot="422334">
                <a:off x="7090946" y="3556120"/>
                <a:ext cx="113040" cy="135489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613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6" y="442"/>
                      <a:pt x="325" y="1036"/>
                      <a:pt x="531" y="1684"/>
                    </a:cubicBezTo>
                    <a:cubicBezTo>
                      <a:pt x="756" y="2376"/>
                      <a:pt x="1008" y="3132"/>
                      <a:pt x="1260" y="3825"/>
                    </a:cubicBezTo>
                    <a:cubicBezTo>
                      <a:pt x="1485" y="4329"/>
                      <a:pt x="1683" y="4824"/>
                      <a:pt x="1845" y="5309"/>
                    </a:cubicBezTo>
                    <a:cubicBezTo>
                      <a:pt x="1872" y="5372"/>
                      <a:pt x="1899" y="5435"/>
                      <a:pt x="1926" y="5489"/>
                    </a:cubicBezTo>
                    <a:cubicBezTo>
                      <a:pt x="2016" y="5687"/>
                      <a:pt x="2124" y="5885"/>
                      <a:pt x="2241" y="6065"/>
                    </a:cubicBezTo>
                    <a:cubicBezTo>
                      <a:pt x="2259" y="6092"/>
                      <a:pt x="2286" y="6119"/>
                      <a:pt x="2304" y="6137"/>
                    </a:cubicBezTo>
                    <a:cubicBezTo>
                      <a:pt x="2349" y="6128"/>
                      <a:pt x="2394" y="6110"/>
                      <a:pt x="2439" y="6092"/>
                    </a:cubicBezTo>
                    <a:cubicBezTo>
                      <a:pt x="2547" y="6038"/>
                      <a:pt x="2655" y="5984"/>
                      <a:pt x="2763" y="5921"/>
                    </a:cubicBezTo>
                    <a:cubicBezTo>
                      <a:pt x="3006" y="5777"/>
                      <a:pt x="3294" y="5579"/>
                      <a:pt x="3591" y="5372"/>
                    </a:cubicBezTo>
                    <a:cubicBezTo>
                      <a:pt x="4175" y="4959"/>
                      <a:pt x="4769" y="4455"/>
                      <a:pt x="5030" y="4158"/>
                    </a:cubicBezTo>
                    <a:cubicBezTo>
                      <a:pt x="5066" y="4122"/>
                      <a:pt x="5093" y="4086"/>
                      <a:pt x="5120" y="4050"/>
                    </a:cubicBezTo>
                    <a:cubicBezTo>
                      <a:pt x="5111" y="4032"/>
                      <a:pt x="5093" y="4014"/>
                      <a:pt x="5084" y="3996"/>
                    </a:cubicBezTo>
                    <a:cubicBezTo>
                      <a:pt x="4994" y="3915"/>
                      <a:pt x="4868" y="3789"/>
                      <a:pt x="4697" y="3645"/>
                    </a:cubicBezTo>
                    <a:cubicBezTo>
                      <a:pt x="4373" y="3357"/>
                      <a:pt x="3906" y="2988"/>
                      <a:pt x="3393" y="2583"/>
                    </a:cubicBezTo>
                    <a:cubicBezTo>
                      <a:pt x="2367" y="1773"/>
                      <a:pt x="1125" y="838"/>
                      <a:pt x="307" y="226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BEE">
                  <a:alpha val="33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5" name="Google Shape;1945;p42"/>
            <p:cNvSpPr/>
            <p:nvPr/>
          </p:nvSpPr>
          <p:spPr>
            <a:xfrm rot="422334">
              <a:off x="6967826" y="3280544"/>
              <a:ext cx="52448" cy="34016"/>
            </a:xfrm>
            <a:custGeom>
              <a:avLst/>
              <a:gdLst/>
              <a:ahLst/>
              <a:cxnLst/>
              <a:rect l="l" t="t" r="r" b="b"/>
              <a:pathLst>
                <a:path w="2376" h="1541" extrusionOk="0">
                  <a:moveTo>
                    <a:pt x="1476" y="405"/>
                  </a:moveTo>
                  <a:cubicBezTo>
                    <a:pt x="1620" y="405"/>
                    <a:pt x="1755" y="432"/>
                    <a:pt x="1890" y="486"/>
                  </a:cubicBezTo>
                  <a:cubicBezTo>
                    <a:pt x="1917" y="495"/>
                    <a:pt x="1935" y="513"/>
                    <a:pt x="1962" y="540"/>
                  </a:cubicBezTo>
                  <a:lnTo>
                    <a:pt x="1971" y="558"/>
                  </a:lnTo>
                  <a:lnTo>
                    <a:pt x="1962" y="567"/>
                  </a:lnTo>
                  <a:cubicBezTo>
                    <a:pt x="1962" y="648"/>
                    <a:pt x="1926" y="729"/>
                    <a:pt x="1881" y="792"/>
                  </a:cubicBezTo>
                  <a:cubicBezTo>
                    <a:pt x="1773" y="909"/>
                    <a:pt x="1638" y="999"/>
                    <a:pt x="1485" y="1044"/>
                  </a:cubicBezTo>
                  <a:cubicBezTo>
                    <a:pt x="1305" y="1107"/>
                    <a:pt x="1116" y="1134"/>
                    <a:pt x="936" y="1134"/>
                  </a:cubicBezTo>
                  <a:cubicBezTo>
                    <a:pt x="918" y="1135"/>
                    <a:pt x="900" y="1136"/>
                    <a:pt x="882" y="1136"/>
                  </a:cubicBezTo>
                  <a:cubicBezTo>
                    <a:pt x="756" y="1136"/>
                    <a:pt x="631" y="1109"/>
                    <a:pt x="513" y="1062"/>
                  </a:cubicBezTo>
                  <a:cubicBezTo>
                    <a:pt x="415" y="999"/>
                    <a:pt x="406" y="954"/>
                    <a:pt x="406" y="909"/>
                  </a:cubicBezTo>
                  <a:cubicBezTo>
                    <a:pt x="415" y="819"/>
                    <a:pt x="459" y="747"/>
                    <a:pt x="531" y="693"/>
                  </a:cubicBezTo>
                  <a:cubicBezTo>
                    <a:pt x="666" y="585"/>
                    <a:pt x="819" y="504"/>
                    <a:pt x="990" y="468"/>
                  </a:cubicBezTo>
                  <a:cubicBezTo>
                    <a:pt x="1152" y="432"/>
                    <a:pt x="1314" y="405"/>
                    <a:pt x="1476" y="405"/>
                  </a:cubicBezTo>
                  <a:close/>
                  <a:moveTo>
                    <a:pt x="1476" y="0"/>
                  </a:moveTo>
                  <a:cubicBezTo>
                    <a:pt x="1287" y="0"/>
                    <a:pt x="1089" y="27"/>
                    <a:pt x="900" y="72"/>
                  </a:cubicBezTo>
                  <a:cubicBezTo>
                    <a:pt x="666" y="126"/>
                    <a:pt x="441" y="234"/>
                    <a:pt x="262" y="387"/>
                  </a:cubicBezTo>
                  <a:cubicBezTo>
                    <a:pt x="100" y="513"/>
                    <a:pt x="10" y="702"/>
                    <a:pt x="1" y="909"/>
                  </a:cubicBezTo>
                  <a:cubicBezTo>
                    <a:pt x="10" y="1116"/>
                    <a:pt x="127" y="1314"/>
                    <a:pt x="316" y="1404"/>
                  </a:cubicBezTo>
                  <a:cubicBezTo>
                    <a:pt x="497" y="1495"/>
                    <a:pt x="686" y="1540"/>
                    <a:pt x="883" y="1540"/>
                  </a:cubicBezTo>
                  <a:cubicBezTo>
                    <a:pt x="900" y="1540"/>
                    <a:pt x="918" y="1540"/>
                    <a:pt x="936" y="1539"/>
                  </a:cubicBezTo>
                  <a:cubicBezTo>
                    <a:pt x="1251" y="1539"/>
                    <a:pt x="1557" y="1467"/>
                    <a:pt x="1836" y="1332"/>
                  </a:cubicBezTo>
                  <a:cubicBezTo>
                    <a:pt x="1971" y="1260"/>
                    <a:pt x="2097" y="1161"/>
                    <a:pt x="2196" y="1044"/>
                  </a:cubicBezTo>
                  <a:cubicBezTo>
                    <a:pt x="2304" y="909"/>
                    <a:pt x="2367" y="756"/>
                    <a:pt x="2376" y="594"/>
                  </a:cubicBezTo>
                  <a:lnTo>
                    <a:pt x="2376" y="567"/>
                  </a:lnTo>
                  <a:cubicBezTo>
                    <a:pt x="2376" y="468"/>
                    <a:pt x="2340" y="378"/>
                    <a:pt x="2286" y="297"/>
                  </a:cubicBezTo>
                  <a:cubicBezTo>
                    <a:pt x="2196" y="189"/>
                    <a:pt x="2079" y="117"/>
                    <a:pt x="1944" y="72"/>
                  </a:cubicBezTo>
                  <a:lnTo>
                    <a:pt x="1953" y="72"/>
                  </a:lnTo>
                  <a:cubicBezTo>
                    <a:pt x="1800" y="18"/>
                    <a:pt x="1638" y="0"/>
                    <a:pt x="1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2"/>
            <p:cNvSpPr/>
            <p:nvPr/>
          </p:nvSpPr>
          <p:spPr>
            <a:xfrm rot="422334">
              <a:off x="7025079" y="3285567"/>
              <a:ext cx="36179" cy="29049"/>
            </a:xfrm>
            <a:custGeom>
              <a:avLst/>
              <a:gdLst/>
              <a:ahLst/>
              <a:cxnLst/>
              <a:rect l="l" t="t" r="r" b="b"/>
              <a:pathLst>
                <a:path w="1639" h="1316" extrusionOk="0">
                  <a:moveTo>
                    <a:pt x="793" y="406"/>
                  </a:moveTo>
                  <a:cubicBezTo>
                    <a:pt x="910" y="406"/>
                    <a:pt x="1036" y="433"/>
                    <a:pt x="1144" y="496"/>
                  </a:cubicBezTo>
                  <a:cubicBezTo>
                    <a:pt x="1216" y="550"/>
                    <a:pt x="1234" y="595"/>
                    <a:pt x="1225" y="613"/>
                  </a:cubicBezTo>
                  <a:lnTo>
                    <a:pt x="1225" y="622"/>
                  </a:lnTo>
                  <a:cubicBezTo>
                    <a:pt x="1216" y="712"/>
                    <a:pt x="1171" y="784"/>
                    <a:pt x="1099" y="838"/>
                  </a:cubicBezTo>
                  <a:cubicBezTo>
                    <a:pt x="1018" y="883"/>
                    <a:pt x="928" y="910"/>
                    <a:pt x="838" y="910"/>
                  </a:cubicBezTo>
                  <a:cubicBezTo>
                    <a:pt x="694" y="910"/>
                    <a:pt x="559" y="865"/>
                    <a:pt x="460" y="775"/>
                  </a:cubicBezTo>
                  <a:cubicBezTo>
                    <a:pt x="424" y="739"/>
                    <a:pt x="406" y="694"/>
                    <a:pt x="406" y="649"/>
                  </a:cubicBezTo>
                  <a:cubicBezTo>
                    <a:pt x="406" y="559"/>
                    <a:pt x="487" y="424"/>
                    <a:pt x="730" y="406"/>
                  </a:cubicBezTo>
                  <a:close/>
                  <a:moveTo>
                    <a:pt x="823" y="1"/>
                  </a:moveTo>
                  <a:cubicBezTo>
                    <a:pt x="810" y="1"/>
                    <a:pt x="797" y="1"/>
                    <a:pt x="784" y="1"/>
                  </a:cubicBezTo>
                  <a:lnTo>
                    <a:pt x="712" y="1"/>
                  </a:lnTo>
                  <a:cubicBezTo>
                    <a:pt x="307" y="19"/>
                    <a:pt x="1" y="307"/>
                    <a:pt x="1" y="649"/>
                  </a:cubicBezTo>
                  <a:cubicBezTo>
                    <a:pt x="1" y="793"/>
                    <a:pt x="55" y="928"/>
                    <a:pt x="145" y="1036"/>
                  </a:cubicBezTo>
                  <a:cubicBezTo>
                    <a:pt x="317" y="1217"/>
                    <a:pt x="556" y="1316"/>
                    <a:pt x="805" y="1316"/>
                  </a:cubicBezTo>
                  <a:cubicBezTo>
                    <a:pt x="816" y="1316"/>
                    <a:pt x="827" y="1315"/>
                    <a:pt x="838" y="1315"/>
                  </a:cubicBezTo>
                  <a:cubicBezTo>
                    <a:pt x="1009" y="1315"/>
                    <a:pt x="1180" y="1270"/>
                    <a:pt x="1324" y="1171"/>
                  </a:cubicBezTo>
                  <a:cubicBezTo>
                    <a:pt x="1485" y="1063"/>
                    <a:pt x="1602" y="883"/>
                    <a:pt x="1629" y="685"/>
                  </a:cubicBezTo>
                  <a:lnTo>
                    <a:pt x="1638" y="613"/>
                  </a:lnTo>
                  <a:cubicBezTo>
                    <a:pt x="1629" y="424"/>
                    <a:pt x="1530" y="253"/>
                    <a:pt x="1368" y="163"/>
                  </a:cubicBezTo>
                  <a:cubicBezTo>
                    <a:pt x="1208" y="62"/>
                    <a:pt x="1017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2"/>
            <p:cNvSpPr/>
            <p:nvPr/>
          </p:nvSpPr>
          <p:spPr>
            <a:xfrm rot="419329">
              <a:off x="5698055" y="2873476"/>
              <a:ext cx="2662599" cy="1840007"/>
            </a:xfrm>
            <a:custGeom>
              <a:avLst/>
              <a:gdLst/>
              <a:ahLst/>
              <a:cxnLst/>
              <a:rect l="l" t="t" r="r" b="b"/>
              <a:pathLst>
                <a:path w="120773" h="83461" extrusionOk="0">
                  <a:moveTo>
                    <a:pt x="33768" y="7631"/>
                  </a:moveTo>
                  <a:cubicBezTo>
                    <a:pt x="34955" y="7631"/>
                    <a:pt x="36098" y="8080"/>
                    <a:pt x="36980" y="8872"/>
                  </a:cubicBezTo>
                  <a:cubicBezTo>
                    <a:pt x="35369" y="10042"/>
                    <a:pt x="34352" y="10888"/>
                    <a:pt x="33561" y="11976"/>
                  </a:cubicBezTo>
                  <a:cubicBezTo>
                    <a:pt x="33534" y="12003"/>
                    <a:pt x="33516" y="12039"/>
                    <a:pt x="33489" y="12075"/>
                  </a:cubicBezTo>
                  <a:lnTo>
                    <a:pt x="31104" y="8467"/>
                  </a:lnTo>
                  <a:cubicBezTo>
                    <a:pt x="31887" y="7928"/>
                    <a:pt x="32814" y="7640"/>
                    <a:pt x="33768" y="7640"/>
                  </a:cubicBezTo>
                  <a:lnTo>
                    <a:pt x="33768" y="7631"/>
                  </a:lnTo>
                  <a:close/>
                  <a:moveTo>
                    <a:pt x="72710" y="7793"/>
                  </a:moveTo>
                  <a:cubicBezTo>
                    <a:pt x="74399" y="7793"/>
                    <a:pt x="76077" y="8575"/>
                    <a:pt x="77144" y="10087"/>
                  </a:cubicBezTo>
                  <a:cubicBezTo>
                    <a:pt x="75525" y="10969"/>
                    <a:pt x="74049" y="12093"/>
                    <a:pt x="72780" y="13434"/>
                  </a:cubicBezTo>
                  <a:cubicBezTo>
                    <a:pt x="72187" y="14055"/>
                    <a:pt x="71629" y="14712"/>
                    <a:pt x="71125" y="15404"/>
                  </a:cubicBezTo>
                  <a:cubicBezTo>
                    <a:pt x="71116" y="15332"/>
                    <a:pt x="71107" y="15269"/>
                    <a:pt x="71098" y="15197"/>
                  </a:cubicBezTo>
                  <a:cubicBezTo>
                    <a:pt x="70999" y="14307"/>
                    <a:pt x="70864" y="13227"/>
                    <a:pt x="70477" y="12210"/>
                  </a:cubicBezTo>
                  <a:cubicBezTo>
                    <a:pt x="70108" y="11266"/>
                    <a:pt x="69505" y="10375"/>
                    <a:pt x="68507" y="9799"/>
                  </a:cubicBezTo>
                  <a:cubicBezTo>
                    <a:pt x="68615" y="9655"/>
                    <a:pt x="68732" y="9529"/>
                    <a:pt x="68858" y="9403"/>
                  </a:cubicBezTo>
                  <a:cubicBezTo>
                    <a:pt x="69929" y="8320"/>
                    <a:pt x="71323" y="7793"/>
                    <a:pt x="72710" y="7793"/>
                  </a:cubicBezTo>
                  <a:close/>
                  <a:moveTo>
                    <a:pt x="55047" y="11131"/>
                  </a:moveTo>
                  <a:cubicBezTo>
                    <a:pt x="55838" y="11131"/>
                    <a:pt x="56621" y="11329"/>
                    <a:pt x="57314" y="11715"/>
                  </a:cubicBezTo>
                  <a:cubicBezTo>
                    <a:pt x="57053" y="11922"/>
                    <a:pt x="56819" y="12156"/>
                    <a:pt x="56621" y="12417"/>
                  </a:cubicBezTo>
                  <a:cubicBezTo>
                    <a:pt x="56207" y="12984"/>
                    <a:pt x="55865" y="13794"/>
                    <a:pt x="55730" y="15071"/>
                  </a:cubicBezTo>
                  <a:cubicBezTo>
                    <a:pt x="55712" y="15278"/>
                    <a:pt x="55694" y="15476"/>
                    <a:pt x="55703" y="15683"/>
                  </a:cubicBezTo>
                  <a:cubicBezTo>
                    <a:pt x="55703" y="16376"/>
                    <a:pt x="55820" y="17069"/>
                    <a:pt x="56054" y="17726"/>
                  </a:cubicBezTo>
                  <a:cubicBezTo>
                    <a:pt x="55586" y="17780"/>
                    <a:pt x="55128" y="17879"/>
                    <a:pt x="54687" y="18014"/>
                  </a:cubicBezTo>
                  <a:cubicBezTo>
                    <a:pt x="54498" y="18077"/>
                    <a:pt x="54309" y="18140"/>
                    <a:pt x="54138" y="18212"/>
                  </a:cubicBezTo>
                  <a:cubicBezTo>
                    <a:pt x="54138" y="18140"/>
                    <a:pt x="54138" y="18068"/>
                    <a:pt x="54138" y="17987"/>
                  </a:cubicBezTo>
                  <a:cubicBezTo>
                    <a:pt x="54156" y="17357"/>
                    <a:pt x="54075" y="16736"/>
                    <a:pt x="53913" y="16133"/>
                  </a:cubicBezTo>
                  <a:cubicBezTo>
                    <a:pt x="53832" y="15863"/>
                    <a:pt x="53715" y="15611"/>
                    <a:pt x="53553" y="15377"/>
                  </a:cubicBezTo>
                  <a:cubicBezTo>
                    <a:pt x="53409" y="15152"/>
                    <a:pt x="53202" y="14981"/>
                    <a:pt x="52959" y="14865"/>
                  </a:cubicBezTo>
                  <a:lnTo>
                    <a:pt x="52887" y="14838"/>
                  </a:lnTo>
                  <a:cubicBezTo>
                    <a:pt x="52743" y="13983"/>
                    <a:pt x="52626" y="12993"/>
                    <a:pt x="52536" y="11850"/>
                  </a:cubicBezTo>
                  <a:cubicBezTo>
                    <a:pt x="53292" y="11383"/>
                    <a:pt x="54165" y="11131"/>
                    <a:pt x="55047" y="11131"/>
                  </a:cubicBezTo>
                  <a:close/>
                  <a:moveTo>
                    <a:pt x="46094" y="8557"/>
                  </a:moveTo>
                  <a:cubicBezTo>
                    <a:pt x="46193" y="8557"/>
                    <a:pt x="46301" y="8575"/>
                    <a:pt x="46391" y="8620"/>
                  </a:cubicBezTo>
                  <a:cubicBezTo>
                    <a:pt x="46526" y="8692"/>
                    <a:pt x="46625" y="8809"/>
                    <a:pt x="46661" y="8953"/>
                  </a:cubicBezTo>
                  <a:cubicBezTo>
                    <a:pt x="46751" y="9223"/>
                    <a:pt x="46787" y="9502"/>
                    <a:pt x="46778" y="9781"/>
                  </a:cubicBezTo>
                  <a:cubicBezTo>
                    <a:pt x="46778" y="10699"/>
                    <a:pt x="46508" y="12165"/>
                    <a:pt x="45950" y="14253"/>
                  </a:cubicBezTo>
                  <a:cubicBezTo>
                    <a:pt x="45618" y="15463"/>
                    <a:pt x="45358" y="16513"/>
                    <a:pt x="45089" y="17375"/>
                  </a:cubicBezTo>
                  <a:lnTo>
                    <a:pt x="45089" y="17375"/>
                  </a:lnTo>
                  <a:cubicBezTo>
                    <a:pt x="44291" y="17421"/>
                    <a:pt x="43528" y="17736"/>
                    <a:pt x="42936" y="18284"/>
                  </a:cubicBezTo>
                  <a:cubicBezTo>
                    <a:pt x="42450" y="18724"/>
                    <a:pt x="42072" y="19264"/>
                    <a:pt x="41829" y="19876"/>
                  </a:cubicBezTo>
                  <a:cubicBezTo>
                    <a:pt x="41451" y="19759"/>
                    <a:pt x="41101" y="19561"/>
                    <a:pt x="40813" y="19282"/>
                  </a:cubicBezTo>
                  <a:cubicBezTo>
                    <a:pt x="40516" y="18967"/>
                    <a:pt x="40363" y="18580"/>
                    <a:pt x="40363" y="18023"/>
                  </a:cubicBezTo>
                  <a:cubicBezTo>
                    <a:pt x="40363" y="17564"/>
                    <a:pt x="40471" y="16997"/>
                    <a:pt x="40696" y="16322"/>
                  </a:cubicBezTo>
                  <a:cubicBezTo>
                    <a:pt x="41092" y="15179"/>
                    <a:pt x="42189" y="13191"/>
                    <a:pt x="43332" y="11517"/>
                  </a:cubicBezTo>
                  <a:cubicBezTo>
                    <a:pt x="43836" y="10771"/>
                    <a:pt x="44394" y="10060"/>
                    <a:pt x="44996" y="9385"/>
                  </a:cubicBezTo>
                  <a:cubicBezTo>
                    <a:pt x="45203" y="9151"/>
                    <a:pt x="45437" y="8944"/>
                    <a:pt x="45680" y="8755"/>
                  </a:cubicBezTo>
                  <a:cubicBezTo>
                    <a:pt x="45797" y="8656"/>
                    <a:pt x="45941" y="8584"/>
                    <a:pt x="46094" y="8557"/>
                  </a:cubicBezTo>
                  <a:close/>
                  <a:moveTo>
                    <a:pt x="32319" y="18445"/>
                  </a:moveTo>
                  <a:cubicBezTo>
                    <a:pt x="32283" y="18544"/>
                    <a:pt x="32238" y="18643"/>
                    <a:pt x="32202" y="18760"/>
                  </a:cubicBezTo>
                  <a:cubicBezTo>
                    <a:pt x="32004" y="19264"/>
                    <a:pt x="31734" y="19966"/>
                    <a:pt x="31455" y="20668"/>
                  </a:cubicBezTo>
                  <a:lnTo>
                    <a:pt x="31446" y="20668"/>
                  </a:lnTo>
                  <a:cubicBezTo>
                    <a:pt x="30411" y="20442"/>
                    <a:pt x="29349" y="20328"/>
                    <a:pt x="28287" y="20328"/>
                  </a:cubicBezTo>
                  <a:cubicBezTo>
                    <a:pt x="27698" y="20328"/>
                    <a:pt x="27109" y="20363"/>
                    <a:pt x="26525" y="20434"/>
                  </a:cubicBezTo>
                  <a:cubicBezTo>
                    <a:pt x="26858" y="20272"/>
                    <a:pt x="27236" y="20110"/>
                    <a:pt x="27640" y="19957"/>
                  </a:cubicBezTo>
                  <a:cubicBezTo>
                    <a:pt x="28756" y="19516"/>
                    <a:pt x="30052" y="19102"/>
                    <a:pt x="31059" y="18805"/>
                  </a:cubicBezTo>
                  <a:cubicBezTo>
                    <a:pt x="31563" y="18652"/>
                    <a:pt x="31995" y="18535"/>
                    <a:pt x="32301" y="18445"/>
                  </a:cubicBezTo>
                  <a:close/>
                  <a:moveTo>
                    <a:pt x="92971" y="11895"/>
                  </a:moveTo>
                  <a:lnTo>
                    <a:pt x="92971" y="11895"/>
                  </a:lnTo>
                  <a:cubicBezTo>
                    <a:pt x="94455" y="12939"/>
                    <a:pt x="95697" y="14298"/>
                    <a:pt x="96597" y="15881"/>
                  </a:cubicBezTo>
                  <a:cubicBezTo>
                    <a:pt x="97343" y="17222"/>
                    <a:pt x="97847" y="19030"/>
                    <a:pt x="98162" y="20983"/>
                  </a:cubicBezTo>
                  <a:cubicBezTo>
                    <a:pt x="97712" y="20866"/>
                    <a:pt x="97253" y="20812"/>
                    <a:pt x="96795" y="20812"/>
                  </a:cubicBezTo>
                  <a:cubicBezTo>
                    <a:pt x="96516" y="20812"/>
                    <a:pt x="96237" y="20830"/>
                    <a:pt x="95967" y="20875"/>
                  </a:cubicBezTo>
                  <a:cubicBezTo>
                    <a:pt x="95742" y="20902"/>
                    <a:pt x="95517" y="20947"/>
                    <a:pt x="95301" y="21010"/>
                  </a:cubicBezTo>
                  <a:cubicBezTo>
                    <a:pt x="95310" y="20830"/>
                    <a:pt x="95328" y="20650"/>
                    <a:pt x="95337" y="20461"/>
                  </a:cubicBezTo>
                  <a:cubicBezTo>
                    <a:pt x="95364" y="20164"/>
                    <a:pt x="95373" y="19849"/>
                    <a:pt x="95373" y="19525"/>
                  </a:cubicBezTo>
                  <a:cubicBezTo>
                    <a:pt x="95373" y="17249"/>
                    <a:pt x="94797" y="14433"/>
                    <a:pt x="93178" y="12165"/>
                  </a:cubicBezTo>
                  <a:cubicBezTo>
                    <a:pt x="93106" y="12075"/>
                    <a:pt x="93034" y="11985"/>
                    <a:pt x="92971" y="11895"/>
                  </a:cubicBezTo>
                  <a:close/>
                  <a:moveTo>
                    <a:pt x="84747" y="8710"/>
                  </a:moveTo>
                  <a:cubicBezTo>
                    <a:pt x="88715" y="8710"/>
                    <a:pt x="91207" y="10321"/>
                    <a:pt x="92755" y="12462"/>
                  </a:cubicBezTo>
                  <a:cubicBezTo>
                    <a:pt x="94293" y="14613"/>
                    <a:pt x="94860" y="17339"/>
                    <a:pt x="94860" y="19525"/>
                  </a:cubicBezTo>
                  <a:cubicBezTo>
                    <a:pt x="94860" y="19840"/>
                    <a:pt x="94851" y="20146"/>
                    <a:pt x="94824" y="20425"/>
                  </a:cubicBezTo>
                  <a:cubicBezTo>
                    <a:pt x="94806" y="20677"/>
                    <a:pt x="94788" y="20929"/>
                    <a:pt x="94770" y="21172"/>
                  </a:cubicBezTo>
                  <a:cubicBezTo>
                    <a:pt x="94554" y="21253"/>
                    <a:pt x="94347" y="21352"/>
                    <a:pt x="94149" y="21460"/>
                  </a:cubicBezTo>
                  <a:cubicBezTo>
                    <a:pt x="94032" y="21532"/>
                    <a:pt x="93915" y="21613"/>
                    <a:pt x="93798" y="21703"/>
                  </a:cubicBezTo>
                  <a:cubicBezTo>
                    <a:pt x="93825" y="21298"/>
                    <a:pt x="93843" y="20893"/>
                    <a:pt x="93843" y="20479"/>
                  </a:cubicBezTo>
                  <a:cubicBezTo>
                    <a:pt x="93843" y="17762"/>
                    <a:pt x="93277" y="15035"/>
                    <a:pt x="91828" y="12957"/>
                  </a:cubicBezTo>
                  <a:cubicBezTo>
                    <a:pt x="90384" y="10894"/>
                    <a:pt x="88019" y="9502"/>
                    <a:pt x="84556" y="9502"/>
                  </a:cubicBezTo>
                  <a:cubicBezTo>
                    <a:pt x="84544" y="9502"/>
                    <a:pt x="84533" y="9502"/>
                    <a:pt x="84522" y="9502"/>
                  </a:cubicBezTo>
                  <a:lnTo>
                    <a:pt x="84387" y="9502"/>
                  </a:lnTo>
                  <a:cubicBezTo>
                    <a:pt x="79178" y="9547"/>
                    <a:pt x="75705" y="12147"/>
                    <a:pt x="73554" y="14721"/>
                  </a:cubicBezTo>
                  <a:cubicBezTo>
                    <a:pt x="72879" y="15530"/>
                    <a:pt x="72277" y="16394"/>
                    <a:pt x="71755" y="17312"/>
                  </a:cubicBezTo>
                  <a:cubicBezTo>
                    <a:pt x="71530" y="17132"/>
                    <a:pt x="71368" y="16898"/>
                    <a:pt x="71296" y="16619"/>
                  </a:cubicBezTo>
                  <a:cubicBezTo>
                    <a:pt x="71260" y="16466"/>
                    <a:pt x="71233" y="16313"/>
                    <a:pt x="71215" y="16160"/>
                  </a:cubicBezTo>
                  <a:cubicBezTo>
                    <a:pt x="71845" y="15233"/>
                    <a:pt x="72556" y="14379"/>
                    <a:pt x="73338" y="13578"/>
                  </a:cubicBezTo>
                  <a:cubicBezTo>
                    <a:pt x="75390" y="11508"/>
                    <a:pt x="78476" y="9367"/>
                    <a:pt x="82741" y="8836"/>
                  </a:cubicBezTo>
                  <a:cubicBezTo>
                    <a:pt x="83406" y="8755"/>
                    <a:pt x="84072" y="8710"/>
                    <a:pt x="84747" y="8710"/>
                  </a:cubicBezTo>
                  <a:close/>
                  <a:moveTo>
                    <a:pt x="26129" y="1836"/>
                  </a:moveTo>
                  <a:lnTo>
                    <a:pt x="27829" y="4419"/>
                  </a:lnTo>
                  <a:cubicBezTo>
                    <a:pt x="25967" y="5453"/>
                    <a:pt x="22926" y="7793"/>
                    <a:pt x="21486" y="12507"/>
                  </a:cubicBezTo>
                  <a:cubicBezTo>
                    <a:pt x="21036" y="13947"/>
                    <a:pt x="20793" y="15449"/>
                    <a:pt x="20775" y="16961"/>
                  </a:cubicBezTo>
                  <a:cubicBezTo>
                    <a:pt x="20766" y="18634"/>
                    <a:pt x="21135" y="20281"/>
                    <a:pt x="21846" y="21793"/>
                  </a:cubicBezTo>
                  <a:cubicBezTo>
                    <a:pt x="21702" y="21865"/>
                    <a:pt x="21558" y="21936"/>
                    <a:pt x="21414" y="22017"/>
                  </a:cubicBezTo>
                  <a:cubicBezTo>
                    <a:pt x="21360" y="21721"/>
                    <a:pt x="21288" y="21433"/>
                    <a:pt x="21198" y="21154"/>
                  </a:cubicBezTo>
                  <a:cubicBezTo>
                    <a:pt x="20892" y="20137"/>
                    <a:pt x="20334" y="19129"/>
                    <a:pt x="19372" y="18410"/>
                  </a:cubicBezTo>
                  <a:cubicBezTo>
                    <a:pt x="18733" y="17933"/>
                    <a:pt x="18400" y="17510"/>
                    <a:pt x="18220" y="17096"/>
                  </a:cubicBezTo>
                  <a:cubicBezTo>
                    <a:pt x="18031" y="16682"/>
                    <a:pt x="17995" y="16277"/>
                    <a:pt x="17995" y="15809"/>
                  </a:cubicBezTo>
                  <a:cubicBezTo>
                    <a:pt x="17995" y="15503"/>
                    <a:pt x="18013" y="15161"/>
                    <a:pt x="18013" y="14793"/>
                  </a:cubicBezTo>
                  <a:cubicBezTo>
                    <a:pt x="18022" y="14154"/>
                    <a:pt x="17932" y="13515"/>
                    <a:pt x="17743" y="12903"/>
                  </a:cubicBezTo>
                  <a:cubicBezTo>
                    <a:pt x="18409" y="10051"/>
                    <a:pt x="19795" y="7424"/>
                    <a:pt x="21765" y="5264"/>
                  </a:cubicBezTo>
                  <a:lnTo>
                    <a:pt x="21765" y="5273"/>
                  </a:lnTo>
                  <a:cubicBezTo>
                    <a:pt x="22692" y="4239"/>
                    <a:pt x="23754" y="3330"/>
                    <a:pt x="24905" y="2556"/>
                  </a:cubicBezTo>
                  <a:cubicBezTo>
                    <a:pt x="25337" y="2277"/>
                    <a:pt x="25697" y="2070"/>
                    <a:pt x="25940" y="1935"/>
                  </a:cubicBezTo>
                  <a:lnTo>
                    <a:pt x="26129" y="1836"/>
                  </a:lnTo>
                  <a:close/>
                  <a:moveTo>
                    <a:pt x="48451" y="523"/>
                  </a:moveTo>
                  <a:cubicBezTo>
                    <a:pt x="49288" y="523"/>
                    <a:pt x="50071" y="775"/>
                    <a:pt x="50674" y="1476"/>
                  </a:cubicBezTo>
                  <a:cubicBezTo>
                    <a:pt x="51277" y="2178"/>
                    <a:pt x="51718" y="3375"/>
                    <a:pt x="51754" y="5309"/>
                  </a:cubicBezTo>
                  <a:cubicBezTo>
                    <a:pt x="51843" y="9493"/>
                    <a:pt x="51987" y="12444"/>
                    <a:pt x="52347" y="14658"/>
                  </a:cubicBezTo>
                  <a:cubicBezTo>
                    <a:pt x="52095" y="14604"/>
                    <a:pt x="51843" y="14577"/>
                    <a:pt x="51583" y="14577"/>
                  </a:cubicBezTo>
                  <a:cubicBezTo>
                    <a:pt x="50548" y="14577"/>
                    <a:pt x="49495" y="15035"/>
                    <a:pt x="48514" y="15845"/>
                  </a:cubicBezTo>
                  <a:cubicBezTo>
                    <a:pt x="47831" y="16412"/>
                    <a:pt x="47354" y="16781"/>
                    <a:pt x="46877" y="16997"/>
                  </a:cubicBezTo>
                  <a:cubicBezTo>
                    <a:pt x="46490" y="17177"/>
                    <a:pt x="46076" y="17285"/>
                    <a:pt x="45644" y="17321"/>
                  </a:cubicBezTo>
                  <a:cubicBezTo>
                    <a:pt x="45905" y="16484"/>
                    <a:pt x="46148" y="15494"/>
                    <a:pt x="46454" y="14370"/>
                  </a:cubicBezTo>
                  <a:cubicBezTo>
                    <a:pt x="47012" y="12264"/>
                    <a:pt x="47300" y="10780"/>
                    <a:pt x="47300" y="9763"/>
                  </a:cubicBezTo>
                  <a:cubicBezTo>
                    <a:pt x="47300" y="9232"/>
                    <a:pt x="47219" y="8818"/>
                    <a:pt x="47021" y="8503"/>
                  </a:cubicBezTo>
                  <a:cubicBezTo>
                    <a:pt x="46931" y="8350"/>
                    <a:pt x="46796" y="8233"/>
                    <a:pt x="46634" y="8152"/>
                  </a:cubicBezTo>
                  <a:cubicBezTo>
                    <a:pt x="46463" y="8071"/>
                    <a:pt x="46283" y="8035"/>
                    <a:pt x="46103" y="8035"/>
                  </a:cubicBezTo>
                  <a:cubicBezTo>
                    <a:pt x="45851" y="8035"/>
                    <a:pt x="45635" y="8161"/>
                    <a:pt x="45401" y="8332"/>
                  </a:cubicBezTo>
                  <a:cubicBezTo>
                    <a:pt x="44978" y="8629"/>
                    <a:pt x="44511" y="9133"/>
                    <a:pt x="44016" y="9754"/>
                  </a:cubicBezTo>
                  <a:cubicBezTo>
                    <a:pt x="43197" y="10798"/>
                    <a:pt x="42441" y="11895"/>
                    <a:pt x="41766" y="13047"/>
                  </a:cubicBezTo>
                  <a:cubicBezTo>
                    <a:pt x="41083" y="14217"/>
                    <a:pt x="40507" y="15341"/>
                    <a:pt x="40228" y="16151"/>
                  </a:cubicBezTo>
                  <a:cubicBezTo>
                    <a:pt x="39985" y="16862"/>
                    <a:pt x="39859" y="17474"/>
                    <a:pt x="39859" y="18014"/>
                  </a:cubicBezTo>
                  <a:cubicBezTo>
                    <a:pt x="39859" y="18661"/>
                    <a:pt x="40057" y="19210"/>
                    <a:pt x="40444" y="19624"/>
                  </a:cubicBezTo>
                  <a:cubicBezTo>
                    <a:pt x="40786" y="19957"/>
                    <a:pt x="41209" y="20209"/>
                    <a:pt x="41667" y="20353"/>
                  </a:cubicBezTo>
                  <a:cubicBezTo>
                    <a:pt x="41568" y="20686"/>
                    <a:pt x="41505" y="20947"/>
                    <a:pt x="41451" y="21145"/>
                  </a:cubicBezTo>
                  <a:cubicBezTo>
                    <a:pt x="41415" y="21280"/>
                    <a:pt x="41361" y="21406"/>
                    <a:pt x="41290" y="21514"/>
                  </a:cubicBezTo>
                  <a:cubicBezTo>
                    <a:pt x="41200" y="21649"/>
                    <a:pt x="41065" y="21748"/>
                    <a:pt x="40750" y="21874"/>
                  </a:cubicBezTo>
                  <a:cubicBezTo>
                    <a:pt x="40534" y="21945"/>
                    <a:pt x="40309" y="22008"/>
                    <a:pt x="40075" y="22062"/>
                  </a:cubicBezTo>
                  <a:lnTo>
                    <a:pt x="38491" y="19651"/>
                  </a:lnTo>
                  <a:cubicBezTo>
                    <a:pt x="38815" y="19561"/>
                    <a:pt x="38797" y="19453"/>
                    <a:pt x="38779" y="19327"/>
                  </a:cubicBezTo>
                  <a:cubicBezTo>
                    <a:pt x="38759" y="19226"/>
                    <a:pt x="38729" y="19130"/>
                    <a:pt x="38514" y="19130"/>
                  </a:cubicBezTo>
                  <a:cubicBezTo>
                    <a:pt x="38442" y="19130"/>
                    <a:pt x="38350" y="19141"/>
                    <a:pt x="38230" y="19165"/>
                  </a:cubicBezTo>
                  <a:lnTo>
                    <a:pt x="38176" y="19174"/>
                  </a:lnTo>
                  <a:lnTo>
                    <a:pt x="33795" y="12534"/>
                  </a:lnTo>
                  <a:cubicBezTo>
                    <a:pt x="33849" y="12444"/>
                    <a:pt x="33903" y="12363"/>
                    <a:pt x="33966" y="12273"/>
                  </a:cubicBezTo>
                  <a:cubicBezTo>
                    <a:pt x="34739" y="11230"/>
                    <a:pt x="35729" y="10393"/>
                    <a:pt x="37430" y="9178"/>
                  </a:cubicBezTo>
                  <a:cubicBezTo>
                    <a:pt x="39157" y="7937"/>
                    <a:pt x="40678" y="6254"/>
                    <a:pt x="42018" y="4751"/>
                  </a:cubicBezTo>
                  <a:cubicBezTo>
                    <a:pt x="43359" y="3258"/>
                    <a:pt x="44538" y="1917"/>
                    <a:pt x="45482" y="1386"/>
                  </a:cubicBezTo>
                  <a:cubicBezTo>
                    <a:pt x="46247" y="955"/>
                    <a:pt x="47381" y="523"/>
                    <a:pt x="48451" y="523"/>
                  </a:cubicBezTo>
                  <a:close/>
                  <a:moveTo>
                    <a:pt x="81427" y="18571"/>
                  </a:moveTo>
                  <a:cubicBezTo>
                    <a:pt x="81661" y="18571"/>
                    <a:pt x="81895" y="18625"/>
                    <a:pt x="82102" y="18715"/>
                  </a:cubicBezTo>
                  <a:lnTo>
                    <a:pt x="82111" y="18715"/>
                  </a:lnTo>
                  <a:lnTo>
                    <a:pt x="77990" y="22350"/>
                  </a:lnTo>
                  <a:cubicBezTo>
                    <a:pt x="78359" y="21451"/>
                    <a:pt x="78854" y="20605"/>
                    <a:pt x="79457" y="19840"/>
                  </a:cubicBezTo>
                  <a:cubicBezTo>
                    <a:pt x="79744" y="19444"/>
                    <a:pt x="80104" y="19102"/>
                    <a:pt x="80518" y="18841"/>
                  </a:cubicBezTo>
                  <a:cubicBezTo>
                    <a:pt x="80797" y="18670"/>
                    <a:pt x="81103" y="18571"/>
                    <a:pt x="81427" y="18571"/>
                  </a:cubicBezTo>
                  <a:close/>
                  <a:moveTo>
                    <a:pt x="28108" y="4850"/>
                  </a:moveTo>
                  <a:lnTo>
                    <a:pt x="39544" y="22188"/>
                  </a:lnTo>
                  <a:lnTo>
                    <a:pt x="39265" y="22242"/>
                  </a:lnTo>
                  <a:cubicBezTo>
                    <a:pt x="38896" y="22323"/>
                    <a:pt x="38545" y="22494"/>
                    <a:pt x="38257" y="22755"/>
                  </a:cubicBezTo>
                  <a:cubicBezTo>
                    <a:pt x="38104" y="22881"/>
                    <a:pt x="37960" y="23025"/>
                    <a:pt x="37834" y="23187"/>
                  </a:cubicBezTo>
                  <a:lnTo>
                    <a:pt x="34982" y="18616"/>
                  </a:lnTo>
                  <a:cubicBezTo>
                    <a:pt x="34936" y="18540"/>
                    <a:pt x="34851" y="18496"/>
                    <a:pt x="34759" y="18496"/>
                  </a:cubicBezTo>
                  <a:cubicBezTo>
                    <a:pt x="34744" y="18496"/>
                    <a:pt x="34728" y="18497"/>
                    <a:pt x="34712" y="18499"/>
                  </a:cubicBezTo>
                  <a:cubicBezTo>
                    <a:pt x="34613" y="18526"/>
                    <a:pt x="34532" y="18607"/>
                    <a:pt x="34514" y="18715"/>
                  </a:cubicBezTo>
                  <a:cubicBezTo>
                    <a:pt x="34514" y="18715"/>
                    <a:pt x="34298" y="20065"/>
                    <a:pt x="34137" y="21550"/>
                  </a:cubicBezTo>
                  <a:cubicBezTo>
                    <a:pt x="33435" y="21244"/>
                    <a:pt x="32697" y="20992"/>
                    <a:pt x="31950" y="20803"/>
                  </a:cubicBezTo>
                  <a:cubicBezTo>
                    <a:pt x="32022" y="20605"/>
                    <a:pt x="32103" y="20407"/>
                    <a:pt x="32175" y="20218"/>
                  </a:cubicBezTo>
                  <a:cubicBezTo>
                    <a:pt x="32616" y="19093"/>
                    <a:pt x="32958" y="18167"/>
                    <a:pt x="32958" y="18158"/>
                  </a:cubicBezTo>
                  <a:cubicBezTo>
                    <a:pt x="32994" y="18077"/>
                    <a:pt x="32976" y="17969"/>
                    <a:pt x="32913" y="17906"/>
                  </a:cubicBezTo>
                  <a:cubicBezTo>
                    <a:pt x="32863" y="17848"/>
                    <a:pt x="32789" y="17819"/>
                    <a:pt x="32716" y="17819"/>
                  </a:cubicBezTo>
                  <a:cubicBezTo>
                    <a:pt x="32697" y="17819"/>
                    <a:pt x="32679" y="17821"/>
                    <a:pt x="32661" y="17825"/>
                  </a:cubicBezTo>
                  <a:cubicBezTo>
                    <a:pt x="32661" y="17825"/>
                    <a:pt x="30951" y="18266"/>
                    <a:pt x="29134" y="18877"/>
                  </a:cubicBezTo>
                  <a:cubicBezTo>
                    <a:pt x="28243" y="19165"/>
                    <a:pt x="27370" y="19498"/>
                    <a:pt x="26516" y="19876"/>
                  </a:cubicBezTo>
                  <a:cubicBezTo>
                    <a:pt x="26165" y="20029"/>
                    <a:pt x="25832" y="20209"/>
                    <a:pt x="25508" y="20407"/>
                  </a:cubicBezTo>
                  <a:cubicBezTo>
                    <a:pt x="25382" y="20488"/>
                    <a:pt x="25265" y="20578"/>
                    <a:pt x="25148" y="20668"/>
                  </a:cubicBezTo>
                  <a:cubicBezTo>
                    <a:pt x="24419" y="20821"/>
                    <a:pt x="23700" y="21028"/>
                    <a:pt x="22998" y="21280"/>
                  </a:cubicBezTo>
                  <a:cubicBezTo>
                    <a:pt x="22764" y="21361"/>
                    <a:pt x="22530" y="21460"/>
                    <a:pt x="22305" y="21559"/>
                  </a:cubicBezTo>
                  <a:cubicBezTo>
                    <a:pt x="21621" y="20128"/>
                    <a:pt x="21270" y="18553"/>
                    <a:pt x="21279" y="16961"/>
                  </a:cubicBezTo>
                  <a:cubicBezTo>
                    <a:pt x="21297" y="15494"/>
                    <a:pt x="21531" y="14046"/>
                    <a:pt x="21972" y="12651"/>
                  </a:cubicBezTo>
                  <a:lnTo>
                    <a:pt x="21981" y="12660"/>
                  </a:lnTo>
                  <a:cubicBezTo>
                    <a:pt x="23376" y="8071"/>
                    <a:pt x="26327" y="5831"/>
                    <a:pt x="28108" y="4850"/>
                  </a:cubicBezTo>
                  <a:close/>
                  <a:moveTo>
                    <a:pt x="103543" y="1629"/>
                  </a:moveTo>
                  <a:cubicBezTo>
                    <a:pt x="104020" y="1638"/>
                    <a:pt x="104478" y="1755"/>
                    <a:pt x="104892" y="1989"/>
                  </a:cubicBezTo>
                  <a:cubicBezTo>
                    <a:pt x="105288" y="2187"/>
                    <a:pt x="105594" y="2511"/>
                    <a:pt x="105765" y="2916"/>
                  </a:cubicBezTo>
                  <a:cubicBezTo>
                    <a:pt x="105936" y="3330"/>
                    <a:pt x="106017" y="3780"/>
                    <a:pt x="106008" y="4239"/>
                  </a:cubicBezTo>
                  <a:cubicBezTo>
                    <a:pt x="105990" y="4895"/>
                    <a:pt x="105909" y="5552"/>
                    <a:pt x="105783" y="6200"/>
                  </a:cubicBezTo>
                  <a:cubicBezTo>
                    <a:pt x="105666" y="6848"/>
                    <a:pt x="105540" y="7433"/>
                    <a:pt x="105540" y="7910"/>
                  </a:cubicBezTo>
                  <a:cubicBezTo>
                    <a:pt x="105540" y="8179"/>
                    <a:pt x="105576" y="8431"/>
                    <a:pt x="105738" y="8638"/>
                  </a:cubicBezTo>
                  <a:cubicBezTo>
                    <a:pt x="106161" y="9232"/>
                    <a:pt x="106521" y="9871"/>
                    <a:pt x="106800" y="10537"/>
                  </a:cubicBezTo>
                  <a:cubicBezTo>
                    <a:pt x="107169" y="11392"/>
                    <a:pt x="107466" y="12381"/>
                    <a:pt x="107466" y="13236"/>
                  </a:cubicBezTo>
                  <a:cubicBezTo>
                    <a:pt x="107475" y="13704"/>
                    <a:pt x="107367" y="14163"/>
                    <a:pt x="107142" y="14568"/>
                  </a:cubicBezTo>
                  <a:cubicBezTo>
                    <a:pt x="106791" y="15134"/>
                    <a:pt x="106395" y="15683"/>
                    <a:pt x="105945" y="16187"/>
                  </a:cubicBezTo>
                  <a:cubicBezTo>
                    <a:pt x="105792" y="16358"/>
                    <a:pt x="105657" y="16547"/>
                    <a:pt x="105540" y="16754"/>
                  </a:cubicBezTo>
                  <a:cubicBezTo>
                    <a:pt x="105423" y="16943"/>
                    <a:pt x="105360" y="17159"/>
                    <a:pt x="105360" y="17384"/>
                  </a:cubicBezTo>
                  <a:cubicBezTo>
                    <a:pt x="105369" y="17591"/>
                    <a:pt x="105414" y="17798"/>
                    <a:pt x="105495" y="17996"/>
                  </a:cubicBezTo>
                  <a:cubicBezTo>
                    <a:pt x="105756" y="18625"/>
                    <a:pt x="105882" y="19300"/>
                    <a:pt x="105891" y="19984"/>
                  </a:cubicBezTo>
                  <a:cubicBezTo>
                    <a:pt x="105891" y="20470"/>
                    <a:pt x="105819" y="20956"/>
                    <a:pt x="105666" y="21424"/>
                  </a:cubicBezTo>
                  <a:lnTo>
                    <a:pt x="105585" y="21424"/>
                  </a:lnTo>
                  <a:cubicBezTo>
                    <a:pt x="104271" y="21424"/>
                    <a:pt x="103021" y="21963"/>
                    <a:pt x="102112" y="22908"/>
                  </a:cubicBezTo>
                  <a:cubicBezTo>
                    <a:pt x="102013" y="23007"/>
                    <a:pt x="101923" y="23106"/>
                    <a:pt x="101842" y="23214"/>
                  </a:cubicBezTo>
                  <a:cubicBezTo>
                    <a:pt x="101797" y="23178"/>
                    <a:pt x="101752" y="23133"/>
                    <a:pt x="101716" y="23097"/>
                  </a:cubicBezTo>
                  <a:cubicBezTo>
                    <a:pt x="100807" y="22269"/>
                    <a:pt x="99818" y="21559"/>
                    <a:pt x="98702" y="21154"/>
                  </a:cubicBezTo>
                  <a:cubicBezTo>
                    <a:pt x="98657" y="20812"/>
                    <a:pt x="98594" y="20470"/>
                    <a:pt x="98531" y="20128"/>
                  </a:cubicBezTo>
                  <a:cubicBezTo>
                    <a:pt x="99098" y="20092"/>
                    <a:pt x="99665" y="20011"/>
                    <a:pt x="100214" y="19894"/>
                  </a:cubicBezTo>
                  <a:cubicBezTo>
                    <a:pt x="100717" y="19777"/>
                    <a:pt x="101212" y="19606"/>
                    <a:pt x="101680" y="19399"/>
                  </a:cubicBezTo>
                  <a:cubicBezTo>
                    <a:pt x="102508" y="19012"/>
                    <a:pt x="102958" y="18580"/>
                    <a:pt x="102904" y="18535"/>
                  </a:cubicBezTo>
                  <a:cubicBezTo>
                    <a:pt x="102894" y="18525"/>
                    <a:pt x="102879" y="18520"/>
                    <a:pt x="102858" y="18520"/>
                  </a:cubicBezTo>
                  <a:cubicBezTo>
                    <a:pt x="102701" y="18520"/>
                    <a:pt x="102232" y="18793"/>
                    <a:pt x="101518" y="19030"/>
                  </a:cubicBezTo>
                  <a:cubicBezTo>
                    <a:pt x="101059" y="19183"/>
                    <a:pt x="100583" y="19309"/>
                    <a:pt x="100106" y="19399"/>
                  </a:cubicBezTo>
                  <a:cubicBezTo>
                    <a:pt x="99566" y="19498"/>
                    <a:pt x="99008" y="19561"/>
                    <a:pt x="98459" y="19597"/>
                  </a:cubicBezTo>
                  <a:lnTo>
                    <a:pt x="98414" y="19597"/>
                  </a:lnTo>
                  <a:cubicBezTo>
                    <a:pt x="98243" y="18769"/>
                    <a:pt x="98009" y="17960"/>
                    <a:pt x="97721" y="17168"/>
                  </a:cubicBezTo>
                  <a:cubicBezTo>
                    <a:pt x="98180" y="16241"/>
                    <a:pt x="98630" y="15323"/>
                    <a:pt x="99053" y="14424"/>
                  </a:cubicBezTo>
                  <a:cubicBezTo>
                    <a:pt x="99078" y="14425"/>
                    <a:pt x="99105" y="14425"/>
                    <a:pt x="99135" y="14425"/>
                  </a:cubicBezTo>
                  <a:cubicBezTo>
                    <a:pt x="99391" y="14425"/>
                    <a:pt x="99821" y="14384"/>
                    <a:pt x="100547" y="14199"/>
                  </a:cubicBezTo>
                  <a:cubicBezTo>
                    <a:pt x="101383" y="13974"/>
                    <a:pt x="102211" y="13605"/>
                    <a:pt x="102760" y="13200"/>
                  </a:cubicBezTo>
                  <a:cubicBezTo>
                    <a:pt x="103300" y="12795"/>
                    <a:pt x="103570" y="12417"/>
                    <a:pt x="103507" y="12381"/>
                  </a:cubicBezTo>
                  <a:cubicBezTo>
                    <a:pt x="103497" y="12373"/>
                    <a:pt x="103484" y="12369"/>
                    <a:pt x="103468" y="12369"/>
                  </a:cubicBezTo>
                  <a:cubicBezTo>
                    <a:pt x="103342" y="12369"/>
                    <a:pt x="103031" y="12611"/>
                    <a:pt x="102535" y="12867"/>
                  </a:cubicBezTo>
                  <a:cubicBezTo>
                    <a:pt x="101860" y="13218"/>
                    <a:pt x="101149" y="13488"/>
                    <a:pt x="100412" y="13677"/>
                  </a:cubicBezTo>
                  <a:cubicBezTo>
                    <a:pt x="99881" y="13821"/>
                    <a:pt x="99521" y="13902"/>
                    <a:pt x="99278" y="13965"/>
                  </a:cubicBezTo>
                  <a:cubicBezTo>
                    <a:pt x="99908" y="12624"/>
                    <a:pt x="100484" y="11338"/>
                    <a:pt x="100996" y="10195"/>
                  </a:cubicBezTo>
                  <a:cubicBezTo>
                    <a:pt x="101149" y="10177"/>
                    <a:pt x="101437" y="10114"/>
                    <a:pt x="101914" y="9862"/>
                  </a:cubicBezTo>
                  <a:cubicBezTo>
                    <a:pt x="102373" y="9619"/>
                    <a:pt x="102787" y="9304"/>
                    <a:pt x="103147" y="8926"/>
                  </a:cubicBezTo>
                  <a:cubicBezTo>
                    <a:pt x="103435" y="8611"/>
                    <a:pt x="103579" y="8368"/>
                    <a:pt x="103534" y="8332"/>
                  </a:cubicBezTo>
                  <a:cubicBezTo>
                    <a:pt x="103525" y="8326"/>
                    <a:pt x="103513" y="8322"/>
                    <a:pt x="103500" y="8322"/>
                  </a:cubicBezTo>
                  <a:cubicBezTo>
                    <a:pt x="103406" y="8322"/>
                    <a:pt x="103205" y="8480"/>
                    <a:pt x="102922" y="8692"/>
                  </a:cubicBezTo>
                  <a:cubicBezTo>
                    <a:pt x="102544" y="8989"/>
                    <a:pt x="102130" y="9250"/>
                    <a:pt x="101707" y="9484"/>
                  </a:cubicBezTo>
                  <a:cubicBezTo>
                    <a:pt x="101482" y="9601"/>
                    <a:pt x="101320" y="9682"/>
                    <a:pt x="101185" y="9745"/>
                  </a:cubicBezTo>
                  <a:lnTo>
                    <a:pt x="101338" y="9403"/>
                  </a:lnTo>
                  <a:cubicBezTo>
                    <a:pt x="102409" y="6956"/>
                    <a:pt x="103066" y="5291"/>
                    <a:pt x="102976" y="5282"/>
                  </a:cubicBezTo>
                  <a:cubicBezTo>
                    <a:pt x="102975" y="5282"/>
                    <a:pt x="102973" y="5282"/>
                    <a:pt x="102972" y="5282"/>
                  </a:cubicBezTo>
                  <a:cubicBezTo>
                    <a:pt x="102819" y="5282"/>
                    <a:pt x="102013" y="6913"/>
                    <a:pt x="100843" y="9322"/>
                  </a:cubicBezTo>
                  <a:cubicBezTo>
                    <a:pt x="100771" y="9169"/>
                    <a:pt x="100646" y="8944"/>
                    <a:pt x="100493" y="8593"/>
                  </a:cubicBezTo>
                  <a:cubicBezTo>
                    <a:pt x="100286" y="8116"/>
                    <a:pt x="100160" y="7613"/>
                    <a:pt x="100115" y="7091"/>
                  </a:cubicBezTo>
                  <a:cubicBezTo>
                    <a:pt x="100070" y="6659"/>
                    <a:pt x="100088" y="6353"/>
                    <a:pt x="100025" y="6344"/>
                  </a:cubicBezTo>
                  <a:cubicBezTo>
                    <a:pt x="99953" y="6344"/>
                    <a:pt x="99818" y="6632"/>
                    <a:pt x="99791" y="7100"/>
                  </a:cubicBezTo>
                  <a:cubicBezTo>
                    <a:pt x="99764" y="7676"/>
                    <a:pt x="99872" y="8242"/>
                    <a:pt x="100097" y="8764"/>
                  </a:cubicBezTo>
                  <a:cubicBezTo>
                    <a:pt x="100340" y="9313"/>
                    <a:pt x="100547" y="9556"/>
                    <a:pt x="100681" y="9664"/>
                  </a:cubicBezTo>
                  <a:cubicBezTo>
                    <a:pt x="100052" y="10960"/>
                    <a:pt x="99332" y="12462"/>
                    <a:pt x="98558" y="14037"/>
                  </a:cubicBezTo>
                  <a:cubicBezTo>
                    <a:pt x="98459" y="13767"/>
                    <a:pt x="98288" y="13344"/>
                    <a:pt x="98072" y="12642"/>
                  </a:cubicBezTo>
                  <a:cubicBezTo>
                    <a:pt x="97829" y="11787"/>
                    <a:pt x="97703" y="10906"/>
                    <a:pt x="97703" y="10015"/>
                  </a:cubicBezTo>
                  <a:cubicBezTo>
                    <a:pt x="97703" y="9277"/>
                    <a:pt x="97793" y="8782"/>
                    <a:pt x="97703" y="8764"/>
                  </a:cubicBezTo>
                  <a:cubicBezTo>
                    <a:pt x="97703" y="8764"/>
                    <a:pt x="97702" y="8764"/>
                    <a:pt x="97701" y="8764"/>
                  </a:cubicBezTo>
                  <a:cubicBezTo>
                    <a:pt x="97609" y="8764"/>
                    <a:pt x="97388" y="9239"/>
                    <a:pt x="97298" y="10006"/>
                  </a:cubicBezTo>
                  <a:cubicBezTo>
                    <a:pt x="97199" y="10942"/>
                    <a:pt x="97289" y="11886"/>
                    <a:pt x="97559" y="12786"/>
                  </a:cubicBezTo>
                  <a:cubicBezTo>
                    <a:pt x="97847" y="13758"/>
                    <a:pt x="98135" y="14208"/>
                    <a:pt x="98297" y="14424"/>
                  </a:cubicBezTo>
                  <a:cubicBezTo>
                    <a:pt x="98315" y="14442"/>
                    <a:pt x="98324" y="14460"/>
                    <a:pt x="98342" y="14478"/>
                  </a:cubicBezTo>
                  <a:cubicBezTo>
                    <a:pt x="98036" y="15098"/>
                    <a:pt x="97721" y="15737"/>
                    <a:pt x="97397" y="16376"/>
                  </a:cubicBezTo>
                  <a:cubicBezTo>
                    <a:pt x="97289" y="16124"/>
                    <a:pt x="97164" y="15872"/>
                    <a:pt x="97029" y="15638"/>
                  </a:cubicBezTo>
                  <a:cubicBezTo>
                    <a:pt x="95769" y="13389"/>
                    <a:pt x="93996" y="11868"/>
                    <a:pt x="92314" y="10861"/>
                  </a:cubicBezTo>
                  <a:cubicBezTo>
                    <a:pt x="92485" y="10708"/>
                    <a:pt x="92620" y="10519"/>
                    <a:pt x="92719" y="10321"/>
                  </a:cubicBezTo>
                  <a:lnTo>
                    <a:pt x="92728" y="10312"/>
                  </a:lnTo>
                  <a:cubicBezTo>
                    <a:pt x="92989" y="9700"/>
                    <a:pt x="93142" y="9025"/>
                    <a:pt x="93421" y="8377"/>
                  </a:cubicBezTo>
                  <a:cubicBezTo>
                    <a:pt x="93708" y="7649"/>
                    <a:pt x="94194" y="7019"/>
                    <a:pt x="94833" y="6551"/>
                  </a:cubicBezTo>
                  <a:cubicBezTo>
                    <a:pt x="95544" y="6020"/>
                    <a:pt x="96345" y="5984"/>
                    <a:pt x="97173" y="5903"/>
                  </a:cubicBezTo>
                  <a:cubicBezTo>
                    <a:pt x="97586" y="5876"/>
                    <a:pt x="98000" y="5786"/>
                    <a:pt x="98396" y="5642"/>
                  </a:cubicBezTo>
                  <a:cubicBezTo>
                    <a:pt x="98828" y="5462"/>
                    <a:pt x="99206" y="5156"/>
                    <a:pt x="99467" y="4760"/>
                  </a:cubicBezTo>
                  <a:cubicBezTo>
                    <a:pt x="99917" y="4113"/>
                    <a:pt x="100502" y="3312"/>
                    <a:pt x="101203" y="2691"/>
                  </a:cubicBezTo>
                  <a:cubicBezTo>
                    <a:pt x="101896" y="2070"/>
                    <a:pt x="102688" y="1629"/>
                    <a:pt x="103543" y="1629"/>
                  </a:cubicBezTo>
                  <a:close/>
                  <a:moveTo>
                    <a:pt x="34910" y="19471"/>
                  </a:moveTo>
                  <a:lnTo>
                    <a:pt x="37502" y="23601"/>
                  </a:lnTo>
                  <a:lnTo>
                    <a:pt x="37475" y="23646"/>
                  </a:lnTo>
                  <a:cubicBezTo>
                    <a:pt x="36944" y="23178"/>
                    <a:pt x="36368" y="22764"/>
                    <a:pt x="35765" y="22395"/>
                  </a:cubicBezTo>
                  <a:cubicBezTo>
                    <a:pt x="35405" y="22170"/>
                    <a:pt x="35018" y="21972"/>
                    <a:pt x="34631" y="21784"/>
                  </a:cubicBezTo>
                  <a:cubicBezTo>
                    <a:pt x="34667" y="21433"/>
                    <a:pt x="34703" y="21082"/>
                    <a:pt x="34739" y="20749"/>
                  </a:cubicBezTo>
                  <a:cubicBezTo>
                    <a:pt x="34802" y="20254"/>
                    <a:pt x="34865" y="19813"/>
                    <a:pt x="34910" y="19471"/>
                  </a:cubicBezTo>
                  <a:close/>
                  <a:moveTo>
                    <a:pt x="81751" y="17006"/>
                  </a:moveTo>
                  <a:cubicBezTo>
                    <a:pt x="82345" y="17015"/>
                    <a:pt x="82921" y="17222"/>
                    <a:pt x="83379" y="17600"/>
                  </a:cubicBezTo>
                  <a:lnTo>
                    <a:pt x="82525" y="18356"/>
                  </a:lnTo>
                  <a:cubicBezTo>
                    <a:pt x="82192" y="18167"/>
                    <a:pt x="81814" y="18068"/>
                    <a:pt x="81436" y="18059"/>
                  </a:cubicBezTo>
                  <a:cubicBezTo>
                    <a:pt x="81022" y="18059"/>
                    <a:pt x="80617" y="18176"/>
                    <a:pt x="80266" y="18392"/>
                  </a:cubicBezTo>
                  <a:cubicBezTo>
                    <a:pt x="79798" y="18688"/>
                    <a:pt x="79385" y="19075"/>
                    <a:pt x="79052" y="19525"/>
                  </a:cubicBezTo>
                  <a:cubicBezTo>
                    <a:pt x="78017" y="20875"/>
                    <a:pt x="77495" y="22062"/>
                    <a:pt x="77252" y="23007"/>
                  </a:cubicBezTo>
                  <a:lnTo>
                    <a:pt x="77090" y="23142"/>
                  </a:lnTo>
                  <a:lnTo>
                    <a:pt x="75822" y="24267"/>
                  </a:lnTo>
                  <a:cubicBezTo>
                    <a:pt x="76226" y="22404"/>
                    <a:pt x="77063" y="20659"/>
                    <a:pt x="78287" y="19183"/>
                  </a:cubicBezTo>
                  <a:cubicBezTo>
                    <a:pt x="78926" y="18410"/>
                    <a:pt x="79547" y="17861"/>
                    <a:pt x="80122" y="17510"/>
                  </a:cubicBezTo>
                  <a:cubicBezTo>
                    <a:pt x="80707" y="17159"/>
                    <a:pt x="81247" y="17006"/>
                    <a:pt x="81751" y="17006"/>
                  </a:cubicBezTo>
                  <a:close/>
                  <a:moveTo>
                    <a:pt x="62236" y="22053"/>
                  </a:moveTo>
                  <a:lnTo>
                    <a:pt x="62236" y="22053"/>
                  </a:lnTo>
                  <a:cubicBezTo>
                    <a:pt x="62838" y="22296"/>
                    <a:pt x="63576" y="22566"/>
                    <a:pt x="64314" y="22827"/>
                  </a:cubicBezTo>
                  <a:cubicBezTo>
                    <a:pt x="65232" y="23142"/>
                    <a:pt x="65673" y="23259"/>
                    <a:pt x="65897" y="23286"/>
                  </a:cubicBezTo>
                  <a:cubicBezTo>
                    <a:pt x="66194" y="24294"/>
                    <a:pt x="66446" y="25140"/>
                    <a:pt x="66671" y="25859"/>
                  </a:cubicBezTo>
                  <a:cubicBezTo>
                    <a:pt x="65870" y="25742"/>
                    <a:pt x="65070" y="25688"/>
                    <a:pt x="64260" y="25688"/>
                  </a:cubicBezTo>
                  <a:cubicBezTo>
                    <a:pt x="64035" y="25688"/>
                    <a:pt x="63810" y="25697"/>
                    <a:pt x="63585" y="25706"/>
                  </a:cubicBezTo>
                  <a:cubicBezTo>
                    <a:pt x="63180" y="25661"/>
                    <a:pt x="62775" y="25634"/>
                    <a:pt x="62352" y="25634"/>
                  </a:cubicBezTo>
                  <a:lnTo>
                    <a:pt x="62155" y="25634"/>
                  </a:lnTo>
                  <a:cubicBezTo>
                    <a:pt x="62343" y="24969"/>
                    <a:pt x="62442" y="24276"/>
                    <a:pt x="62442" y="23574"/>
                  </a:cubicBezTo>
                  <a:lnTo>
                    <a:pt x="62442" y="23340"/>
                  </a:lnTo>
                  <a:lnTo>
                    <a:pt x="62433" y="23349"/>
                  </a:lnTo>
                  <a:cubicBezTo>
                    <a:pt x="62415" y="22908"/>
                    <a:pt x="62352" y="22476"/>
                    <a:pt x="62236" y="22053"/>
                  </a:cubicBezTo>
                  <a:close/>
                  <a:moveTo>
                    <a:pt x="62137" y="4868"/>
                  </a:moveTo>
                  <a:cubicBezTo>
                    <a:pt x="62865" y="4868"/>
                    <a:pt x="63333" y="5057"/>
                    <a:pt x="63765" y="5462"/>
                  </a:cubicBezTo>
                  <a:cubicBezTo>
                    <a:pt x="64197" y="5867"/>
                    <a:pt x="64575" y="6533"/>
                    <a:pt x="65016" y="7469"/>
                  </a:cubicBezTo>
                  <a:cubicBezTo>
                    <a:pt x="65277" y="8044"/>
                    <a:pt x="65421" y="8386"/>
                    <a:pt x="65529" y="8638"/>
                  </a:cubicBezTo>
                  <a:cubicBezTo>
                    <a:pt x="65601" y="8791"/>
                    <a:pt x="65691" y="8944"/>
                    <a:pt x="65807" y="9070"/>
                  </a:cubicBezTo>
                  <a:cubicBezTo>
                    <a:pt x="65897" y="9151"/>
                    <a:pt x="65996" y="9223"/>
                    <a:pt x="66104" y="9268"/>
                  </a:cubicBezTo>
                  <a:cubicBezTo>
                    <a:pt x="66266" y="9340"/>
                    <a:pt x="66464" y="9412"/>
                    <a:pt x="66779" y="9538"/>
                  </a:cubicBezTo>
                  <a:cubicBezTo>
                    <a:pt x="67094" y="9655"/>
                    <a:pt x="67499" y="9835"/>
                    <a:pt x="68084" y="10141"/>
                  </a:cubicBezTo>
                  <a:cubicBezTo>
                    <a:pt x="68696" y="10447"/>
                    <a:pt x="69209" y="10924"/>
                    <a:pt x="69568" y="11508"/>
                  </a:cubicBezTo>
                  <a:cubicBezTo>
                    <a:pt x="70090" y="12336"/>
                    <a:pt x="70342" y="13371"/>
                    <a:pt x="70486" y="14325"/>
                  </a:cubicBezTo>
                  <a:cubicBezTo>
                    <a:pt x="70621" y="15287"/>
                    <a:pt x="70666" y="16160"/>
                    <a:pt x="70810" y="16745"/>
                  </a:cubicBezTo>
                  <a:cubicBezTo>
                    <a:pt x="70909" y="17123"/>
                    <a:pt x="71125" y="17456"/>
                    <a:pt x="71431" y="17690"/>
                  </a:cubicBezTo>
                  <a:cubicBezTo>
                    <a:pt x="71854" y="18050"/>
                    <a:pt x="72367" y="18320"/>
                    <a:pt x="72879" y="18841"/>
                  </a:cubicBezTo>
                  <a:cubicBezTo>
                    <a:pt x="73392" y="19363"/>
                    <a:pt x="73914" y="20128"/>
                    <a:pt x="74328" y="21487"/>
                  </a:cubicBezTo>
                  <a:cubicBezTo>
                    <a:pt x="74517" y="22188"/>
                    <a:pt x="74616" y="22908"/>
                    <a:pt x="74607" y="23628"/>
                  </a:cubicBezTo>
                  <a:cubicBezTo>
                    <a:pt x="74598" y="24240"/>
                    <a:pt x="74553" y="24861"/>
                    <a:pt x="74463" y="25472"/>
                  </a:cubicBezTo>
                  <a:lnTo>
                    <a:pt x="71800" y="27812"/>
                  </a:lnTo>
                  <a:cubicBezTo>
                    <a:pt x="70396" y="26804"/>
                    <a:pt x="68813" y="26237"/>
                    <a:pt x="67229" y="25940"/>
                  </a:cubicBezTo>
                  <a:cubicBezTo>
                    <a:pt x="67004" y="25131"/>
                    <a:pt x="66716" y="24123"/>
                    <a:pt x="66356" y="22908"/>
                  </a:cubicBezTo>
                  <a:cubicBezTo>
                    <a:pt x="66500" y="22836"/>
                    <a:pt x="66779" y="22521"/>
                    <a:pt x="67481" y="21415"/>
                  </a:cubicBezTo>
                  <a:cubicBezTo>
                    <a:pt x="68498" y="19831"/>
                    <a:pt x="69451" y="18122"/>
                    <a:pt x="69316" y="18059"/>
                  </a:cubicBezTo>
                  <a:cubicBezTo>
                    <a:pt x="69311" y="18056"/>
                    <a:pt x="69304" y="18054"/>
                    <a:pt x="69297" y="18054"/>
                  </a:cubicBezTo>
                  <a:cubicBezTo>
                    <a:pt x="69063" y="18054"/>
                    <a:pt x="68017" y="19590"/>
                    <a:pt x="67031" y="21127"/>
                  </a:cubicBezTo>
                  <a:cubicBezTo>
                    <a:pt x="66734" y="21568"/>
                    <a:pt x="66464" y="22017"/>
                    <a:pt x="66230" y="22494"/>
                  </a:cubicBezTo>
                  <a:cubicBezTo>
                    <a:pt x="66176" y="22287"/>
                    <a:pt x="66113" y="22080"/>
                    <a:pt x="66050" y="21865"/>
                  </a:cubicBezTo>
                  <a:cubicBezTo>
                    <a:pt x="65601" y="20326"/>
                    <a:pt x="65133" y="18778"/>
                    <a:pt x="64683" y="17285"/>
                  </a:cubicBezTo>
                  <a:cubicBezTo>
                    <a:pt x="64971" y="16889"/>
                    <a:pt x="65223" y="16466"/>
                    <a:pt x="65448" y="16043"/>
                  </a:cubicBezTo>
                  <a:cubicBezTo>
                    <a:pt x="66320" y="14487"/>
                    <a:pt x="67112" y="12822"/>
                    <a:pt x="66977" y="12759"/>
                  </a:cubicBezTo>
                  <a:cubicBezTo>
                    <a:pt x="66972" y="12757"/>
                    <a:pt x="66967" y="12756"/>
                    <a:pt x="66961" y="12756"/>
                  </a:cubicBezTo>
                  <a:cubicBezTo>
                    <a:pt x="66733" y="12756"/>
                    <a:pt x="65831" y="14265"/>
                    <a:pt x="64989" y="15782"/>
                  </a:cubicBezTo>
                  <a:cubicBezTo>
                    <a:pt x="64773" y="16160"/>
                    <a:pt x="64611" y="16457"/>
                    <a:pt x="64503" y="16682"/>
                  </a:cubicBezTo>
                  <a:cubicBezTo>
                    <a:pt x="63927" y="14775"/>
                    <a:pt x="63378" y="12984"/>
                    <a:pt x="62910" y="11463"/>
                  </a:cubicBezTo>
                  <a:cubicBezTo>
                    <a:pt x="62460" y="10033"/>
                    <a:pt x="62083" y="8845"/>
                    <a:pt x="61804" y="8017"/>
                  </a:cubicBezTo>
                  <a:cubicBezTo>
                    <a:pt x="61539" y="7205"/>
                    <a:pt x="61361" y="6748"/>
                    <a:pt x="61328" y="6748"/>
                  </a:cubicBezTo>
                  <a:cubicBezTo>
                    <a:pt x="61328" y="6748"/>
                    <a:pt x="61327" y="6749"/>
                    <a:pt x="61327" y="6749"/>
                  </a:cubicBezTo>
                  <a:cubicBezTo>
                    <a:pt x="61237" y="6830"/>
                    <a:pt x="61741" y="8773"/>
                    <a:pt x="62541" y="11634"/>
                  </a:cubicBezTo>
                  <a:cubicBezTo>
                    <a:pt x="62928" y="13038"/>
                    <a:pt x="63396" y="14667"/>
                    <a:pt x="63900" y="16403"/>
                  </a:cubicBezTo>
                  <a:cubicBezTo>
                    <a:pt x="63693" y="16250"/>
                    <a:pt x="63405" y="16043"/>
                    <a:pt x="62973" y="15773"/>
                  </a:cubicBezTo>
                  <a:cubicBezTo>
                    <a:pt x="61652" y="14920"/>
                    <a:pt x="60237" y="14122"/>
                    <a:pt x="59987" y="14122"/>
                  </a:cubicBezTo>
                  <a:cubicBezTo>
                    <a:pt x="59968" y="14122"/>
                    <a:pt x="59955" y="14126"/>
                    <a:pt x="59950" y="14136"/>
                  </a:cubicBezTo>
                  <a:cubicBezTo>
                    <a:pt x="59851" y="14325"/>
                    <a:pt x="61264" y="15305"/>
                    <a:pt x="62685" y="16223"/>
                  </a:cubicBezTo>
                  <a:cubicBezTo>
                    <a:pt x="63504" y="16745"/>
                    <a:pt x="63882" y="16943"/>
                    <a:pt x="64071" y="16997"/>
                  </a:cubicBezTo>
                  <a:cubicBezTo>
                    <a:pt x="64539" y="18616"/>
                    <a:pt x="65034" y="20317"/>
                    <a:pt x="65529" y="22017"/>
                  </a:cubicBezTo>
                  <a:lnTo>
                    <a:pt x="65762" y="22800"/>
                  </a:lnTo>
                  <a:cubicBezTo>
                    <a:pt x="65520" y="22692"/>
                    <a:pt x="65124" y="22530"/>
                    <a:pt x="64503" y="22314"/>
                  </a:cubicBezTo>
                  <a:cubicBezTo>
                    <a:pt x="63639" y="22017"/>
                    <a:pt x="62757" y="21739"/>
                    <a:pt x="62092" y="21559"/>
                  </a:cubicBezTo>
                  <a:cubicBezTo>
                    <a:pt x="61822" y="20794"/>
                    <a:pt x="61408" y="20101"/>
                    <a:pt x="60859" y="19507"/>
                  </a:cubicBezTo>
                  <a:cubicBezTo>
                    <a:pt x="59822" y="18345"/>
                    <a:pt x="58333" y="17690"/>
                    <a:pt x="56770" y="17690"/>
                  </a:cubicBezTo>
                  <a:cubicBezTo>
                    <a:pt x="56759" y="17690"/>
                    <a:pt x="56749" y="17690"/>
                    <a:pt x="56738" y="17690"/>
                  </a:cubicBezTo>
                  <a:lnTo>
                    <a:pt x="56585" y="17690"/>
                  </a:lnTo>
                  <a:cubicBezTo>
                    <a:pt x="56342" y="17051"/>
                    <a:pt x="56216" y="16367"/>
                    <a:pt x="56207" y="15683"/>
                  </a:cubicBezTo>
                  <a:cubicBezTo>
                    <a:pt x="56207" y="15494"/>
                    <a:pt x="56216" y="15314"/>
                    <a:pt x="56234" y="15125"/>
                  </a:cubicBezTo>
                  <a:cubicBezTo>
                    <a:pt x="56333" y="14208"/>
                    <a:pt x="56540" y="13569"/>
                    <a:pt x="56792" y="13110"/>
                  </a:cubicBezTo>
                  <a:cubicBezTo>
                    <a:pt x="57161" y="12417"/>
                    <a:pt x="57629" y="12111"/>
                    <a:pt x="58052" y="11787"/>
                  </a:cubicBezTo>
                  <a:cubicBezTo>
                    <a:pt x="58268" y="11634"/>
                    <a:pt x="58466" y="11445"/>
                    <a:pt x="58628" y="11239"/>
                  </a:cubicBezTo>
                  <a:cubicBezTo>
                    <a:pt x="58807" y="10987"/>
                    <a:pt x="58897" y="10681"/>
                    <a:pt x="58888" y="10375"/>
                  </a:cubicBezTo>
                  <a:cubicBezTo>
                    <a:pt x="58888" y="10321"/>
                    <a:pt x="58888" y="10258"/>
                    <a:pt x="58879" y="10195"/>
                  </a:cubicBezTo>
                  <a:cubicBezTo>
                    <a:pt x="58861" y="9934"/>
                    <a:pt x="58843" y="9646"/>
                    <a:pt x="58843" y="9349"/>
                  </a:cubicBezTo>
                  <a:cubicBezTo>
                    <a:pt x="58843" y="8449"/>
                    <a:pt x="58960" y="7406"/>
                    <a:pt x="59311" y="6569"/>
                  </a:cubicBezTo>
                  <a:cubicBezTo>
                    <a:pt x="59473" y="6173"/>
                    <a:pt x="59707" y="5813"/>
                    <a:pt x="60013" y="5516"/>
                  </a:cubicBezTo>
                  <a:cubicBezTo>
                    <a:pt x="60319" y="5228"/>
                    <a:pt x="60697" y="5039"/>
                    <a:pt x="61111" y="4967"/>
                  </a:cubicBezTo>
                  <a:cubicBezTo>
                    <a:pt x="61453" y="4904"/>
                    <a:pt x="61795" y="4868"/>
                    <a:pt x="62137" y="4868"/>
                  </a:cubicBezTo>
                  <a:close/>
                  <a:moveTo>
                    <a:pt x="112414" y="19651"/>
                  </a:moveTo>
                  <a:cubicBezTo>
                    <a:pt x="113800" y="19651"/>
                    <a:pt x="115122" y="20245"/>
                    <a:pt x="116040" y="21289"/>
                  </a:cubicBezTo>
                  <a:cubicBezTo>
                    <a:pt x="116931" y="22269"/>
                    <a:pt x="117444" y="23565"/>
                    <a:pt x="117444" y="24798"/>
                  </a:cubicBezTo>
                  <a:cubicBezTo>
                    <a:pt x="117444" y="25940"/>
                    <a:pt x="117030" y="27038"/>
                    <a:pt x="116274" y="27884"/>
                  </a:cubicBezTo>
                  <a:cubicBezTo>
                    <a:pt x="116247" y="27857"/>
                    <a:pt x="116211" y="27812"/>
                    <a:pt x="116184" y="27785"/>
                  </a:cubicBezTo>
                  <a:cubicBezTo>
                    <a:pt x="115212" y="26768"/>
                    <a:pt x="113872" y="26192"/>
                    <a:pt x="112468" y="26192"/>
                  </a:cubicBezTo>
                  <a:cubicBezTo>
                    <a:pt x="111784" y="26192"/>
                    <a:pt x="111110" y="26336"/>
                    <a:pt x="110480" y="26606"/>
                  </a:cubicBezTo>
                  <a:lnTo>
                    <a:pt x="110480" y="26480"/>
                  </a:lnTo>
                  <a:cubicBezTo>
                    <a:pt x="110489" y="25149"/>
                    <a:pt x="109967" y="23862"/>
                    <a:pt x="109049" y="22899"/>
                  </a:cubicBezTo>
                  <a:cubicBezTo>
                    <a:pt x="108806" y="22656"/>
                    <a:pt x="108545" y="22440"/>
                    <a:pt x="108266" y="22251"/>
                  </a:cubicBezTo>
                  <a:cubicBezTo>
                    <a:pt x="108995" y="20704"/>
                    <a:pt x="110534" y="19705"/>
                    <a:pt x="112234" y="19651"/>
                  </a:cubicBezTo>
                  <a:close/>
                  <a:moveTo>
                    <a:pt x="56770" y="18193"/>
                  </a:moveTo>
                  <a:cubicBezTo>
                    <a:pt x="58189" y="18193"/>
                    <a:pt x="59543" y="18795"/>
                    <a:pt x="60490" y="19849"/>
                  </a:cubicBezTo>
                  <a:cubicBezTo>
                    <a:pt x="61372" y="20812"/>
                    <a:pt x="61885" y="22053"/>
                    <a:pt x="61939" y="23358"/>
                  </a:cubicBezTo>
                  <a:lnTo>
                    <a:pt x="61939" y="23583"/>
                  </a:lnTo>
                  <a:cubicBezTo>
                    <a:pt x="61948" y="24282"/>
                    <a:pt x="61841" y="24981"/>
                    <a:pt x="61635" y="25653"/>
                  </a:cubicBezTo>
                  <a:lnTo>
                    <a:pt x="61635" y="25653"/>
                  </a:lnTo>
                  <a:cubicBezTo>
                    <a:pt x="59757" y="25762"/>
                    <a:pt x="57725" y="26265"/>
                    <a:pt x="55568" y="27344"/>
                  </a:cubicBezTo>
                  <a:cubicBezTo>
                    <a:pt x="54840" y="27713"/>
                    <a:pt x="54156" y="28145"/>
                    <a:pt x="53508" y="28640"/>
                  </a:cubicBezTo>
                  <a:cubicBezTo>
                    <a:pt x="53382" y="28397"/>
                    <a:pt x="53274" y="28190"/>
                    <a:pt x="53193" y="28010"/>
                  </a:cubicBezTo>
                  <a:cubicBezTo>
                    <a:pt x="53040" y="27668"/>
                    <a:pt x="52977" y="27434"/>
                    <a:pt x="52977" y="27245"/>
                  </a:cubicBezTo>
                  <a:cubicBezTo>
                    <a:pt x="52977" y="27002"/>
                    <a:pt x="53067" y="26759"/>
                    <a:pt x="53265" y="26372"/>
                  </a:cubicBezTo>
                  <a:cubicBezTo>
                    <a:pt x="53472" y="25985"/>
                    <a:pt x="53760" y="25472"/>
                    <a:pt x="54129" y="24708"/>
                  </a:cubicBezTo>
                  <a:cubicBezTo>
                    <a:pt x="54489" y="23934"/>
                    <a:pt x="54624" y="23349"/>
                    <a:pt x="54624" y="22845"/>
                  </a:cubicBezTo>
                  <a:cubicBezTo>
                    <a:pt x="54615" y="22350"/>
                    <a:pt x="54480" y="21856"/>
                    <a:pt x="54228" y="21424"/>
                  </a:cubicBezTo>
                  <a:cubicBezTo>
                    <a:pt x="54129" y="21244"/>
                    <a:pt x="54048" y="21082"/>
                    <a:pt x="53985" y="20929"/>
                  </a:cubicBezTo>
                  <a:cubicBezTo>
                    <a:pt x="53922" y="20776"/>
                    <a:pt x="53886" y="20614"/>
                    <a:pt x="53886" y="20452"/>
                  </a:cubicBezTo>
                  <a:cubicBezTo>
                    <a:pt x="53886" y="20371"/>
                    <a:pt x="53895" y="20281"/>
                    <a:pt x="53913" y="20200"/>
                  </a:cubicBezTo>
                  <a:cubicBezTo>
                    <a:pt x="54012" y="19732"/>
                    <a:pt x="54075" y="19255"/>
                    <a:pt x="54111" y="18778"/>
                  </a:cubicBezTo>
                  <a:cubicBezTo>
                    <a:pt x="54345" y="18670"/>
                    <a:pt x="54588" y="18580"/>
                    <a:pt x="54840" y="18499"/>
                  </a:cubicBezTo>
                  <a:cubicBezTo>
                    <a:pt x="55451" y="18302"/>
                    <a:pt x="56099" y="18203"/>
                    <a:pt x="56738" y="18194"/>
                  </a:cubicBezTo>
                  <a:cubicBezTo>
                    <a:pt x="56749" y="18194"/>
                    <a:pt x="56759" y="18193"/>
                    <a:pt x="56770" y="18193"/>
                  </a:cubicBezTo>
                  <a:close/>
                  <a:moveTo>
                    <a:pt x="105572" y="21932"/>
                  </a:moveTo>
                  <a:cubicBezTo>
                    <a:pt x="106703" y="21932"/>
                    <a:pt x="107834" y="22377"/>
                    <a:pt x="108680" y="23268"/>
                  </a:cubicBezTo>
                  <a:cubicBezTo>
                    <a:pt x="109508" y="24132"/>
                    <a:pt x="109976" y="25284"/>
                    <a:pt x="109967" y="26489"/>
                  </a:cubicBezTo>
                  <a:cubicBezTo>
                    <a:pt x="109967" y="26615"/>
                    <a:pt x="109958" y="26741"/>
                    <a:pt x="109949" y="26867"/>
                  </a:cubicBezTo>
                  <a:cubicBezTo>
                    <a:pt x="109508" y="27119"/>
                    <a:pt x="109103" y="27425"/>
                    <a:pt x="108752" y="27794"/>
                  </a:cubicBezTo>
                  <a:cubicBezTo>
                    <a:pt x="108347" y="28208"/>
                    <a:pt x="108014" y="28694"/>
                    <a:pt x="107771" y="29215"/>
                  </a:cubicBezTo>
                  <a:cubicBezTo>
                    <a:pt x="106953" y="28514"/>
                    <a:pt x="106161" y="27830"/>
                    <a:pt x="105477" y="27128"/>
                  </a:cubicBezTo>
                  <a:cubicBezTo>
                    <a:pt x="104460" y="26084"/>
                    <a:pt x="103390" y="24744"/>
                    <a:pt x="102202" y="23574"/>
                  </a:cubicBezTo>
                  <a:cubicBezTo>
                    <a:pt x="102283" y="23466"/>
                    <a:pt x="102373" y="23358"/>
                    <a:pt x="102463" y="23268"/>
                  </a:cubicBezTo>
                  <a:cubicBezTo>
                    <a:pt x="103309" y="22377"/>
                    <a:pt x="104440" y="21932"/>
                    <a:pt x="105572" y="21932"/>
                  </a:cubicBezTo>
                  <a:close/>
                  <a:moveTo>
                    <a:pt x="84522" y="10015"/>
                  </a:moveTo>
                  <a:cubicBezTo>
                    <a:pt x="87878" y="10015"/>
                    <a:pt x="90047" y="11311"/>
                    <a:pt x="91414" y="13254"/>
                  </a:cubicBezTo>
                  <a:cubicBezTo>
                    <a:pt x="92782" y="15206"/>
                    <a:pt x="93340" y="17834"/>
                    <a:pt x="93340" y="20488"/>
                  </a:cubicBezTo>
                  <a:cubicBezTo>
                    <a:pt x="93340" y="21064"/>
                    <a:pt x="93304" y="21640"/>
                    <a:pt x="93259" y="22215"/>
                  </a:cubicBezTo>
                  <a:cubicBezTo>
                    <a:pt x="92962" y="22566"/>
                    <a:pt x="92737" y="22962"/>
                    <a:pt x="92584" y="23394"/>
                  </a:cubicBezTo>
                  <a:cubicBezTo>
                    <a:pt x="92278" y="24240"/>
                    <a:pt x="92161" y="25284"/>
                    <a:pt x="92161" y="26543"/>
                  </a:cubicBezTo>
                  <a:cubicBezTo>
                    <a:pt x="92161" y="26768"/>
                    <a:pt x="92161" y="27011"/>
                    <a:pt x="92170" y="27254"/>
                  </a:cubicBezTo>
                  <a:cubicBezTo>
                    <a:pt x="92143" y="27335"/>
                    <a:pt x="92116" y="27416"/>
                    <a:pt x="92089" y="27488"/>
                  </a:cubicBezTo>
                  <a:cubicBezTo>
                    <a:pt x="91756" y="28361"/>
                    <a:pt x="91414" y="29152"/>
                    <a:pt x="91063" y="29890"/>
                  </a:cubicBezTo>
                  <a:cubicBezTo>
                    <a:pt x="91063" y="29728"/>
                    <a:pt x="91072" y="29566"/>
                    <a:pt x="91072" y="29404"/>
                  </a:cubicBezTo>
                  <a:cubicBezTo>
                    <a:pt x="91072" y="29134"/>
                    <a:pt x="91063" y="28865"/>
                    <a:pt x="91054" y="28586"/>
                  </a:cubicBezTo>
                  <a:cubicBezTo>
                    <a:pt x="90991" y="26714"/>
                    <a:pt x="90676" y="24852"/>
                    <a:pt x="90137" y="23061"/>
                  </a:cubicBezTo>
                  <a:cubicBezTo>
                    <a:pt x="90667" y="23016"/>
                    <a:pt x="91063" y="22935"/>
                    <a:pt x="91054" y="22836"/>
                  </a:cubicBezTo>
                  <a:cubicBezTo>
                    <a:pt x="91045" y="22692"/>
                    <a:pt x="90586" y="22620"/>
                    <a:pt x="89984" y="22593"/>
                  </a:cubicBezTo>
                  <a:cubicBezTo>
                    <a:pt x="89777" y="21981"/>
                    <a:pt x="89561" y="21415"/>
                    <a:pt x="89327" y="20893"/>
                  </a:cubicBezTo>
                  <a:cubicBezTo>
                    <a:pt x="90253" y="20614"/>
                    <a:pt x="91099" y="20263"/>
                    <a:pt x="91054" y="20137"/>
                  </a:cubicBezTo>
                  <a:cubicBezTo>
                    <a:pt x="91037" y="20085"/>
                    <a:pt x="90954" y="20062"/>
                    <a:pt x="90822" y="20062"/>
                  </a:cubicBezTo>
                  <a:cubicBezTo>
                    <a:pt x="90477" y="20062"/>
                    <a:pt x="89801" y="20218"/>
                    <a:pt x="89111" y="20407"/>
                  </a:cubicBezTo>
                  <a:cubicBezTo>
                    <a:pt x="88733" y="19615"/>
                    <a:pt x="88310" y="18850"/>
                    <a:pt x="87824" y="18122"/>
                  </a:cubicBezTo>
                  <a:cubicBezTo>
                    <a:pt x="87905" y="18086"/>
                    <a:pt x="87986" y="18050"/>
                    <a:pt x="88085" y="18005"/>
                  </a:cubicBezTo>
                  <a:cubicBezTo>
                    <a:pt x="89003" y="17564"/>
                    <a:pt x="89903" y="17006"/>
                    <a:pt x="89831" y="16880"/>
                  </a:cubicBezTo>
                  <a:cubicBezTo>
                    <a:pt x="89813" y="16846"/>
                    <a:pt x="89768" y="16831"/>
                    <a:pt x="89701" y="16831"/>
                  </a:cubicBezTo>
                  <a:cubicBezTo>
                    <a:pt x="89392" y="16831"/>
                    <a:pt x="88614" y="17157"/>
                    <a:pt x="87860" y="17519"/>
                  </a:cubicBezTo>
                  <a:cubicBezTo>
                    <a:pt x="87725" y="17573"/>
                    <a:pt x="87617" y="17627"/>
                    <a:pt x="87518" y="17681"/>
                  </a:cubicBezTo>
                  <a:cubicBezTo>
                    <a:pt x="87221" y="17258"/>
                    <a:pt x="86906" y="16844"/>
                    <a:pt x="86565" y="16448"/>
                  </a:cubicBezTo>
                  <a:lnTo>
                    <a:pt x="86565" y="16439"/>
                  </a:lnTo>
                  <a:cubicBezTo>
                    <a:pt x="87320" y="15647"/>
                    <a:pt x="88013" y="14730"/>
                    <a:pt x="87896" y="14640"/>
                  </a:cubicBezTo>
                  <a:cubicBezTo>
                    <a:pt x="87883" y="14628"/>
                    <a:pt x="87865" y="14622"/>
                    <a:pt x="87844" y="14622"/>
                  </a:cubicBezTo>
                  <a:cubicBezTo>
                    <a:pt x="87604" y="14622"/>
                    <a:pt x="86881" y="15326"/>
                    <a:pt x="86196" y="16052"/>
                  </a:cubicBezTo>
                  <a:cubicBezTo>
                    <a:pt x="85971" y="15827"/>
                    <a:pt x="85845" y="15701"/>
                    <a:pt x="85845" y="15701"/>
                  </a:cubicBezTo>
                  <a:cubicBezTo>
                    <a:pt x="85795" y="15656"/>
                    <a:pt x="85735" y="15634"/>
                    <a:pt x="85674" y="15634"/>
                  </a:cubicBezTo>
                  <a:cubicBezTo>
                    <a:pt x="85613" y="15634"/>
                    <a:pt x="85552" y="15656"/>
                    <a:pt x="85503" y="15701"/>
                  </a:cubicBezTo>
                  <a:lnTo>
                    <a:pt x="83748" y="17249"/>
                  </a:lnTo>
                  <a:cubicBezTo>
                    <a:pt x="83155" y="16763"/>
                    <a:pt x="82471" y="16484"/>
                    <a:pt x="81733" y="16484"/>
                  </a:cubicBezTo>
                  <a:cubicBezTo>
                    <a:pt x="81130" y="16484"/>
                    <a:pt x="80491" y="16673"/>
                    <a:pt x="79843" y="17060"/>
                  </a:cubicBezTo>
                  <a:cubicBezTo>
                    <a:pt x="79196" y="17456"/>
                    <a:pt x="78539" y="18041"/>
                    <a:pt x="77873" y="18850"/>
                  </a:cubicBezTo>
                  <a:cubicBezTo>
                    <a:pt x="76460" y="20560"/>
                    <a:pt x="75534" y="22620"/>
                    <a:pt x="75183" y="24816"/>
                  </a:cubicBezTo>
                  <a:lnTo>
                    <a:pt x="75030" y="24951"/>
                  </a:lnTo>
                  <a:cubicBezTo>
                    <a:pt x="75075" y="24510"/>
                    <a:pt x="75102" y="24060"/>
                    <a:pt x="75102" y="23619"/>
                  </a:cubicBezTo>
                  <a:cubicBezTo>
                    <a:pt x="75111" y="22845"/>
                    <a:pt x="75012" y="22080"/>
                    <a:pt x="74796" y="21343"/>
                  </a:cubicBezTo>
                  <a:lnTo>
                    <a:pt x="74805" y="21343"/>
                  </a:lnTo>
                  <a:cubicBezTo>
                    <a:pt x="74724" y="21055"/>
                    <a:pt x="74625" y="20794"/>
                    <a:pt x="74535" y="20551"/>
                  </a:cubicBezTo>
                  <a:lnTo>
                    <a:pt x="74535" y="20551"/>
                  </a:lnTo>
                  <a:lnTo>
                    <a:pt x="74652" y="20596"/>
                  </a:lnTo>
                  <a:cubicBezTo>
                    <a:pt x="74942" y="20706"/>
                    <a:pt x="75117" y="20747"/>
                    <a:pt x="75227" y="20747"/>
                  </a:cubicBezTo>
                  <a:cubicBezTo>
                    <a:pt x="75369" y="20747"/>
                    <a:pt x="75400" y="20677"/>
                    <a:pt x="75426" y="20596"/>
                  </a:cubicBezTo>
                  <a:cubicBezTo>
                    <a:pt x="75480" y="20461"/>
                    <a:pt x="75507" y="20344"/>
                    <a:pt x="74841" y="20092"/>
                  </a:cubicBezTo>
                  <a:cubicBezTo>
                    <a:pt x="74643" y="20020"/>
                    <a:pt x="74436" y="19957"/>
                    <a:pt x="74238" y="19903"/>
                  </a:cubicBezTo>
                  <a:cubicBezTo>
                    <a:pt x="73878" y="19156"/>
                    <a:pt x="73338" y="18499"/>
                    <a:pt x="72682" y="17987"/>
                  </a:cubicBezTo>
                  <a:cubicBezTo>
                    <a:pt x="72502" y="17852"/>
                    <a:pt x="72331" y="17726"/>
                    <a:pt x="72169" y="17618"/>
                  </a:cubicBezTo>
                  <a:cubicBezTo>
                    <a:pt x="72735" y="16619"/>
                    <a:pt x="73401" y="15683"/>
                    <a:pt x="74148" y="14820"/>
                  </a:cubicBezTo>
                  <a:cubicBezTo>
                    <a:pt x="76253" y="12399"/>
                    <a:pt x="79520" y="10060"/>
                    <a:pt x="84396" y="10015"/>
                  </a:cubicBezTo>
                  <a:close/>
                  <a:moveTo>
                    <a:pt x="8323" y="4850"/>
                  </a:moveTo>
                  <a:cubicBezTo>
                    <a:pt x="9070" y="4850"/>
                    <a:pt x="9664" y="5120"/>
                    <a:pt x="10257" y="5714"/>
                  </a:cubicBezTo>
                  <a:cubicBezTo>
                    <a:pt x="10842" y="6317"/>
                    <a:pt x="11382" y="7253"/>
                    <a:pt x="11931" y="8530"/>
                  </a:cubicBezTo>
                  <a:cubicBezTo>
                    <a:pt x="12255" y="9277"/>
                    <a:pt x="12660" y="9727"/>
                    <a:pt x="13119" y="9988"/>
                  </a:cubicBezTo>
                  <a:cubicBezTo>
                    <a:pt x="13442" y="10168"/>
                    <a:pt x="13793" y="10294"/>
                    <a:pt x="14153" y="10357"/>
                  </a:cubicBezTo>
                  <a:cubicBezTo>
                    <a:pt x="14675" y="10465"/>
                    <a:pt x="15170" y="10528"/>
                    <a:pt x="15620" y="10744"/>
                  </a:cubicBezTo>
                  <a:cubicBezTo>
                    <a:pt x="16070" y="10969"/>
                    <a:pt x="16493" y="11338"/>
                    <a:pt x="16897" y="12138"/>
                  </a:cubicBezTo>
                  <a:cubicBezTo>
                    <a:pt x="17320" y="12957"/>
                    <a:pt x="17527" y="13875"/>
                    <a:pt x="17509" y="14802"/>
                  </a:cubicBezTo>
                  <a:cubicBezTo>
                    <a:pt x="17509" y="15143"/>
                    <a:pt x="17491" y="15476"/>
                    <a:pt x="17491" y="15809"/>
                  </a:cubicBezTo>
                  <a:cubicBezTo>
                    <a:pt x="17473" y="16322"/>
                    <a:pt x="17563" y="16835"/>
                    <a:pt x="17761" y="17312"/>
                  </a:cubicBezTo>
                  <a:cubicBezTo>
                    <a:pt x="17986" y="17816"/>
                    <a:pt x="18391" y="18302"/>
                    <a:pt x="19075" y="18823"/>
                  </a:cubicBezTo>
                  <a:cubicBezTo>
                    <a:pt x="19930" y="19453"/>
                    <a:pt x="20424" y="20362"/>
                    <a:pt x="20721" y="21298"/>
                  </a:cubicBezTo>
                  <a:cubicBezTo>
                    <a:pt x="20820" y="21631"/>
                    <a:pt x="20892" y="21954"/>
                    <a:pt x="20946" y="22296"/>
                  </a:cubicBezTo>
                  <a:cubicBezTo>
                    <a:pt x="18256" y="23979"/>
                    <a:pt x="16196" y="26750"/>
                    <a:pt x="14675" y="29440"/>
                  </a:cubicBezTo>
                  <a:cubicBezTo>
                    <a:pt x="14621" y="29377"/>
                    <a:pt x="14567" y="29305"/>
                    <a:pt x="14504" y="29233"/>
                  </a:cubicBezTo>
                  <a:cubicBezTo>
                    <a:pt x="14252" y="28963"/>
                    <a:pt x="13973" y="28721"/>
                    <a:pt x="13676" y="28505"/>
                  </a:cubicBezTo>
                  <a:cubicBezTo>
                    <a:pt x="13532" y="28001"/>
                    <a:pt x="13379" y="27443"/>
                    <a:pt x="13209" y="26840"/>
                  </a:cubicBezTo>
                  <a:cubicBezTo>
                    <a:pt x="13263" y="26795"/>
                    <a:pt x="13308" y="26759"/>
                    <a:pt x="13361" y="26705"/>
                  </a:cubicBezTo>
                  <a:cubicBezTo>
                    <a:pt x="13613" y="26471"/>
                    <a:pt x="14072" y="25976"/>
                    <a:pt x="14810" y="24897"/>
                  </a:cubicBezTo>
                  <a:cubicBezTo>
                    <a:pt x="15557" y="23817"/>
                    <a:pt x="16187" y="22620"/>
                    <a:pt x="16502" y="21658"/>
                  </a:cubicBezTo>
                  <a:cubicBezTo>
                    <a:pt x="16817" y="20695"/>
                    <a:pt x="16843" y="20002"/>
                    <a:pt x="16781" y="20002"/>
                  </a:cubicBezTo>
                  <a:cubicBezTo>
                    <a:pt x="16718" y="20011"/>
                    <a:pt x="16673" y="20137"/>
                    <a:pt x="16583" y="20362"/>
                  </a:cubicBezTo>
                  <a:cubicBezTo>
                    <a:pt x="16484" y="20632"/>
                    <a:pt x="16340" y="21037"/>
                    <a:pt x="16115" y="21532"/>
                  </a:cubicBezTo>
                  <a:cubicBezTo>
                    <a:pt x="15629" y="22602"/>
                    <a:pt x="15044" y="23628"/>
                    <a:pt x="14369" y="24600"/>
                  </a:cubicBezTo>
                  <a:cubicBezTo>
                    <a:pt x="14117" y="24960"/>
                    <a:pt x="13919" y="25248"/>
                    <a:pt x="13739" y="25499"/>
                  </a:cubicBezTo>
                  <a:cubicBezTo>
                    <a:pt x="13415" y="25949"/>
                    <a:pt x="13200" y="26237"/>
                    <a:pt x="13083" y="26426"/>
                  </a:cubicBezTo>
                  <a:lnTo>
                    <a:pt x="12651" y="24897"/>
                  </a:lnTo>
                  <a:cubicBezTo>
                    <a:pt x="12282" y="23556"/>
                    <a:pt x="11922" y="22206"/>
                    <a:pt x="11571" y="20884"/>
                  </a:cubicBezTo>
                  <a:cubicBezTo>
                    <a:pt x="11652" y="20830"/>
                    <a:pt x="11715" y="20767"/>
                    <a:pt x="11778" y="20695"/>
                  </a:cubicBezTo>
                  <a:cubicBezTo>
                    <a:pt x="12003" y="20443"/>
                    <a:pt x="12417" y="19912"/>
                    <a:pt x="13065" y="18778"/>
                  </a:cubicBezTo>
                  <a:cubicBezTo>
                    <a:pt x="13712" y="17645"/>
                    <a:pt x="14252" y="16412"/>
                    <a:pt x="14504" y="15431"/>
                  </a:cubicBezTo>
                  <a:cubicBezTo>
                    <a:pt x="14612" y="15035"/>
                    <a:pt x="14666" y="14622"/>
                    <a:pt x="14684" y="14217"/>
                  </a:cubicBezTo>
                  <a:cubicBezTo>
                    <a:pt x="14675" y="13927"/>
                    <a:pt x="14649" y="13758"/>
                    <a:pt x="14615" y="13758"/>
                  </a:cubicBezTo>
                  <a:cubicBezTo>
                    <a:pt x="14614" y="13758"/>
                    <a:pt x="14613" y="13758"/>
                    <a:pt x="14612" y="13758"/>
                  </a:cubicBezTo>
                  <a:cubicBezTo>
                    <a:pt x="14567" y="13767"/>
                    <a:pt x="14522" y="13866"/>
                    <a:pt x="14486" y="14037"/>
                  </a:cubicBezTo>
                  <a:cubicBezTo>
                    <a:pt x="14468" y="14091"/>
                    <a:pt x="14459" y="14154"/>
                    <a:pt x="14450" y="14208"/>
                  </a:cubicBezTo>
                  <a:cubicBezTo>
                    <a:pt x="14378" y="14487"/>
                    <a:pt x="14270" y="14874"/>
                    <a:pt x="14117" y="15332"/>
                  </a:cubicBezTo>
                  <a:cubicBezTo>
                    <a:pt x="13703" y="16439"/>
                    <a:pt x="13200" y="17501"/>
                    <a:pt x="12606" y="18517"/>
                  </a:cubicBezTo>
                  <a:cubicBezTo>
                    <a:pt x="12399" y="18868"/>
                    <a:pt x="12228" y="19165"/>
                    <a:pt x="12075" y="19417"/>
                  </a:cubicBezTo>
                  <a:cubicBezTo>
                    <a:pt x="11769" y="19948"/>
                    <a:pt x="11571" y="20272"/>
                    <a:pt x="11472" y="20488"/>
                  </a:cubicBezTo>
                  <a:cubicBezTo>
                    <a:pt x="11292" y="19786"/>
                    <a:pt x="11112" y="19093"/>
                    <a:pt x="10950" y="18419"/>
                  </a:cubicBezTo>
                  <a:cubicBezTo>
                    <a:pt x="10716" y="17366"/>
                    <a:pt x="10482" y="16349"/>
                    <a:pt x="10266" y="15377"/>
                  </a:cubicBezTo>
                  <a:cubicBezTo>
                    <a:pt x="10185" y="15053"/>
                    <a:pt x="10113" y="14730"/>
                    <a:pt x="10041" y="14424"/>
                  </a:cubicBezTo>
                  <a:cubicBezTo>
                    <a:pt x="10158" y="14361"/>
                    <a:pt x="10329" y="14118"/>
                    <a:pt x="10635" y="13335"/>
                  </a:cubicBezTo>
                  <a:cubicBezTo>
                    <a:pt x="10833" y="12786"/>
                    <a:pt x="10968" y="12210"/>
                    <a:pt x="11031" y="11625"/>
                  </a:cubicBezTo>
                  <a:cubicBezTo>
                    <a:pt x="11067" y="11146"/>
                    <a:pt x="11023" y="10816"/>
                    <a:pt x="10953" y="10816"/>
                  </a:cubicBezTo>
                  <a:cubicBezTo>
                    <a:pt x="10952" y="10816"/>
                    <a:pt x="10951" y="10816"/>
                    <a:pt x="10950" y="10816"/>
                  </a:cubicBezTo>
                  <a:cubicBezTo>
                    <a:pt x="10833" y="10816"/>
                    <a:pt x="10752" y="11113"/>
                    <a:pt x="10626" y="11562"/>
                  </a:cubicBezTo>
                  <a:cubicBezTo>
                    <a:pt x="10500" y="12003"/>
                    <a:pt x="10338" y="12588"/>
                    <a:pt x="10131" y="13155"/>
                  </a:cubicBezTo>
                  <a:cubicBezTo>
                    <a:pt x="10014" y="13434"/>
                    <a:pt x="9942" y="13650"/>
                    <a:pt x="9888" y="13821"/>
                  </a:cubicBezTo>
                  <a:cubicBezTo>
                    <a:pt x="9790" y="13416"/>
                    <a:pt x="9691" y="13029"/>
                    <a:pt x="9592" y="12651"/>
                  </a:cubicBezTo>
                  <a:cubicBezTo>
                    <a:pt x="9142" y="10969"/>
                    <a:pt x="8719" y="9574"/>
                    <a:pt x="8395" y="8611"/>
                  </a:cubicBezTo>
                  <a:cubicBezTo>
                    <a:pt x="8081" y="7679"/>
                    <a:pt x="7869" y="7152"/>
                    <a:pt x="7831" y="7152"/>
                  </a:cubicBezTo>
                  <a:cubicBezTo>
                    <a:pt x="7830" y="7152"/>
                    <a:pt x="7829" y="7153"/>
                    <a:pt x="7828" y="7154"/>
                  </a:cubicBezTo>
                  <a:cubicBezTo>
                    <a:pt x="7738" y="7235"/>
                    <a:pt x="8422" y="9466"/>
                    <a:pt x="9214" y="12822"/>
                  </a:cubicBezTo>
                  <a:cubicBezTo>
                    <a:pt x="9295" y="13155"/>
                    <a:pt x="9376" y="13488"/>
                    <a:pt x="9457" y="13839"/>
                  </a:cubicBezTo>
                  <a:cubicBezTo>
                    <a:pt x="9304" y="13731"/>
                    <a:pt x="9034" y="13596"/>
                    <a:pt x="8557" y="13335"/>
                  </a:cubicBezTo>
                  <a:cubicBezTo>
                    <a:pt x="8017" y="13038"/>
                    <a:pt x="7486" y="12714"/>
                    <a:pt x="7090" y="12453"/>
                  </a:cubicBezTo>
                  <a:cubicBezTo>
                    <a:pt x="6748" y="12228"/>
                    <a:pt x="6500" y="12063"/>
                    <a:pt x="6404" y="12063"/>
                  </a:cubicBezTo>
                  <a:cubicBezTo>
                    <a:pt x="6389" y="12063"/>
                    <a:pt x="6378" y="12067"/>
                    <a:pt x="6370" y="12075"/>
                  </a:cubicBezTo>
                  <a:cubicBezTo>
                    <a:pt x="6308" y="12147"/>
                    <a:pt x="6487" y="12435"/>
                    <a:pt x="6847" y="12777"/>
                  </a:cubicBezTo>
                  <a:cubicBezTo>
                    <a:pt x="7288" y="13173"/>
                    <a:pt x="7774" y="13524"/>
                    <a:pt x="8296" y="13803"/>
                  </a:cubicBezTo>
                  <a:cubicBezTo>
                    <a:pt x="8872" y="14109"/>
                    <a:pt x="9187" y="14199"/>
                    <a:pt x="9367" y="14226"/>
                  </a:cubicBezTo>
                  <a:cubicBezTo>
                    <a:pt x="9382" y="14228"/>
                    <a:pt x="9396" y="14229"/>
                    <a:pt x="9411" y="14229"/>
                  </a:cubicBezTo>
                  <a:cubicBezTo>
                    <a:pt x="9458" y="14229"/>
                    <a:pt x="9503" y="14217"/>
                    <a:pt x="9538" y="14190"/>
                  </a:cubicBezTo>
                  <a:cubicBezTo>
                    <a:pt x="9637" y="14631"/>
                    <a:pt x="9736" y="15071"/>
                    <a:pt x="9835" y="15530"/>
                  </a:cubicBezTo>
                  <a:cubicBezTo>
                    <a:pt x="10041" y="16493"/>
                    <a:pt x="10239" y="17510"/>
                    <a:pt x="10482" y="18562"/>
                  </a:cubicBezTo>
                  <a:cubicBezTo>
                    <a:pt x="10626" y="19183"/>
                    <a:pt x="10779" y="19813"/>
                    <a:pt x="10932" y="20452"/>
                  </a:cubicBezTo>
                  <a:cubicBezTo>
                    <a:pt x="10896" y="20434"/>
                    <a:pt x="10860" y="20416"/>
                    <a:pt x="10806" y="20389"/>
                  </a:cubicBezTo>
                  <a:cubicBezTo>
                    <a:pt x="10662" y="20326"/>
                    <a:pt x="10437" y="20245"/>
                    <a:pt x="10131" y="20128"/>
                  </a:cubicBezTo>
                  <a:cubicBezTo>
                    <a:pt x="9790" y="20011"/>
                    <a:pt x="9340" y="19840"/>
                    <a:pt x="8755" y="19606"/>
                  </a:cubicBezTo>
                  <a:cubicBezTo>
                    <a:pt x="7612" y="19147"/>
                    <a:pt x="6487" y="18571"/>
                    <a:pt x="5732" y="18023"/>
                  </a:cubicBezTo>
                  <a:cubicBezTo>
                    <a:pt x="5354" y="17735"/>
                    <a:pt x="4985" y="17429"/>
                    <a:pt x="4643" y="17105"/>
                  </a:cubicBezTo>
                  <a:cubicBezTo>
                    <a:pt x="4580" y="17050"/>
                    <a:pt x="4538" y="17022"/>
                    <a:pt x="4516" y="17022"/>
                  </a:cubicBezTo>
                  <a:cubicBezTo>
                    <a:pt x="4513" y="17022"/>
                    <a:pt x="4510" y="17023"/>
                    <a:pt x="4508" y="17024"/>
                  </a:cubicBezTo>
                  <a:cubicBezTo>
                    <a:pt x="4436" y="17087"/>
                    <a:pt x="4742" y="17699"/>
                    <a:pt x="5498" y="18347"/>
                  </a:cubicBezTo>
                  <a:cubicBezTo>
                    <a:pt x="6254" y="18985"/>
                    <a:pt x="7378" y="19633"/>
                    <a:pt x="8557" y="20101"/>
                  </a:cubicBezTo>
                  <a:cubicBezTo>
                    <a:pt x="9736" y="20578"/>
                    <a:pt x="10383" y="20704"/>
                    <a:pt x="10707" y="20758"/>
                  </a:cubicBezTo>
                  <a:cubicBezTo>
                    <a:pt x="10757" y="20767"/>
                    <a:pt x="10808" y="20771"/>
                    <a:pt x="10860" y="20771"/>
                  </a:cubicBezTo>
                  <a:cubicBezTo>
                    <a:pt x="10912" y="20771"/>
                    <a:pt x="10964" y="20767"/>
                    <a:pt x="11013" y="20758"/>
                  </a:cubicBezTo>
                  <a:cubicBezTo>
                    <a:pt x="11373" y="22170"/>
                    <a:pt x="11751" y="23619"/>
                    <a:pt x="12156" y="25050"/>
                  </a:cubicBezTo>
                  <a:cubicBezTo>
                    <a:pt x="12273" y="25481"/>
                    <a:pt x="12390" y="25877"/>
                    <a:pt x="12489" y="26264"/>
                  </a:cubicBezTo>
                  <a:cubicBezTo>
                    <a:pt x="12435" y="26246"/>
                    <a:pt x="12381" y="26228"/>
                    <a:pt x="12318" y="26219"/>
                  </a:cubicBezTo>
                  <a:cubicBezTo>
                    <a:pt x="12219" y="26192"/>
                    <a:pt x="12075" y="26165"/>
                    <a:pt x="11895" y="26129"/>
                  </a:cubicBezTo>
                  <a:cubicBezTo>
                    <a:pt x="11490" y="26057"/>
                    <a:pt x="10878" y="25958"/>
                    <a:pt x="9960" y="25751"/>
                  </a:cubicBezTo>
                  <a:cubicBezTo>
                    <a:pt x="9313" y="25598"/>
                    <a:pt x="8674" y="25401"/>
                    <a:pt x="8044" y="25176"/>
                  </a:cubicBezTo>
                  <a:cubicBezTo>
                    <a:pt x="7495" y="24969"/>
                    <a:pt x="6955" y="24726"/>
                    <a:pt x="6442" y="24438"/>
                  </a:cubicBezTo>
                  <a:cubicBezTo>
                    <a:pt x="5984" y="24168"/>
                    <a:pt x="5534" y="23871"/>
                    <a:pt x="5111" y="23565"/>
                  </a:cubicBezTo>
                  <a:cubicBezTo>
                    <a:pt x="5050" y="23525"/>
                    <a:pt x="5010" y="23504"/>
                    <a:pt x="4986" y="23504"/>
                  </a:cubicBezTo>
                  <a:cubicBezTo>
                    <a:pt x="4978" y="23504"/>
                    <a:pt x="4971" y="23507"/>
                    <a:pt x="4967" y="23511"/>
                  </a:cubicBezTo>
                  <a:cubicBezTo>
                    <a:pt x="4904" y="23583"/>
                    <a:pt x="5345" y="24186"/>
                    <a:pt x="6245" y="24789"/>
                  </a:cubicBezTo>
                  <a:cubicBezTo>
                    <a:pt x="6748" y="25122"/>
                    <a:pt x="7288" y="25410"/>
                    <a:pt x="7855" y="25634"/>
                  </a:cubicBezTo>
                  <a:cubicBezTo>
                    <a:pt x="8494" y="25895"/>
                    <a:pt x="9151" y="26102"/>
                    <a:pt x="9826" y="26264"/>
                  </a:cubicBezTo>
                  <a:cubicBezTo>
                    <a:pt x="10988" y="26534"/>
                    <a:pt x="11690" y="26592"/>
                    <a:pt x="12099" y="26592"/>
                  </a:cubicBezTo>
                  <a:cubicBezTo>
                    <a:pt x="12168" y="26592"/>
                    <a:pt x="12229" y="26591"/>
                    <a:pt x="12282" y="26588"/>
                  </a:cubicBezTo>
                  <a:cubicBezTo>
                    <a:pt x="12372" y="26588"/>
                    <a:pt x="12471" y="26570"/>
                    <a:pt x="12561" y="26552"/>
                  </a:cubicBezTo>
                  <a:cubicBezTo>
                    <a:pt x="12723" y="27110"/>
                    <a:pt x="12876" y="27632"/>
                    <a:pt x="13011" y="28118"/>
                  </a:cubicBezTo>
                  <a:cubicBezTo>
                    <a:pt x="12258" y="27718"/>
                    <a:pt x="11435" y="27522"/>
                    <a:pt x="10615" y="27522"/>
                  </a:cubicBezTo>
                  <a:cubicBezTo>
                    <a:pt x="9514" y="27522"/>
                    <a:pt x="8417" y="27876"/>
                    <a:pt x="7504" y="28568"/>
                  </a:cubicBezTo>
                  <a:cubicBezTo>
                    <a:pt x="6577" y="29260"/>
                    <a:pt x="5804" y="30313"/>
                    <a:pt x="5354" y="31708"/>
                  </a:cubicBezTo>
                  <a:cubicBezTo>
                    <a:pt x="5336" y="31771"/>
                    <a:pt x="5318" y="31843"/>
                    <a:pt x="5300" y="31906"/>
                  </a:cubicBezTo>
                  <a:cubicBezTo>
                    <a:pt x="4634" y="31258"/>
                    <a:pt x="4058" y="30529"/>
                    <a:pt x="3554" y="29737"/>
                  </a:cubicBezTo>
                  <a:cubicBezTo>
                    <a:pt x="3347" y="29404"/>
                    <a:pt x="3167" y="29071"/>
                    <a:pt x="3014" y="28757"/>
                  </a:cubicBezTo>
                  <a:cubicBezTo>
                    <a:pt x="2772" y="28208"/>
                    <a:pt x="2574" y="27632"/>
                    <a:pt x="2430" y="27047"/>
                  </a:cubicBezTo>
                  <a:cubicBezTo>
                    <a:pt x="2025" y="25427"/>
                    <a:pt x="1863" y="24330"/>
                    <a:pt x="1863" y="23475"/>
                  </a:cubicBezTo>
                  <a:cubicBezTo>
                    <a:pt x="1863" y="22854"/>
                    <a:pt x="1953" y="22242"/>
                    <a:pt x="2133" y="21649"/>
                  </a:cubicBezTo>
                  <a:lnTo>
                    <a:pt x="2142" y="21640"/>
                  </a:lnTo>
                  <a:cubicBezTo>
                    <a:pt x="2304" y="21073"/>
                    <a:pt x="2529" y="20479"/>
                    <a:pt x="2772" y="19705"/>
                  </a:cubicBezTo>
                  <a:cubicBezTo>
                    <a:pt x="2870" y="19372"/>
                    <a:pt x="2924" y="19030"/>
                    <a:pt x="2933" y="18679"/>
                  </a:cubicBezTo>
                  <a:cubicBezTo>
                    <a:pt x="2933" y="17987"/>
                    <a:pt x="2709" y="17420"/>
                    <a:pt x="2502" y="16889"/>
                  </a:cubicBezTo>
                  <a:cubicBezTo>
                    <a:pt x="2304" y="16358"/>
                    <a:pt x="2115" y="15863"/>
                    <a:pt x="2115" y="15269"/>
                  </a:cubicBezTo>
                  <a:cubicBezTo>
                    <a:pt x="2115" y="14820"/>
                    <a:pt x="2223" y="14289"/>
                    <a:pt x="2547" y="13641"/>
                  </a:cubicBezTo>
                  <a:cubicBezTo>
                    <a:pt x="2888" y="12885"/>
                    <a:pt x="3374" y="12201"/>
                    <a:pt x="3977" y="11625"/>
                  </a:cubicBezTo>
                  <a:cubicBezTo>
                    <a:pt x="4247" y="11383"/>
                    <a:pt x="4454" y="11077"/>
                    <a:pt x="4598" y="10735"/>
                  </a:cubicBezTo>
                  <a:cubicBezTo>
                    <a:pt x="4760" y="10339"/>
                    <a:pt x="4877" y="9799"/>
                    <a:pt x="4949" y="8926"/>
                  </a:cubicBezTo>
                  <a:cubicBezTo>
                    <a:pt x="5084" y="7424"/>
                    <a:pt x="5390" y="6470"/>
                    <a:pt x="5849" y="5885"/>
                  </a:cubicBezTo>
                  <a:cubicBezTo>
                    <a:pt x="6074" y="5597"/>
                    <a:pt x="6353" y="5363"/>
                    <a:pt x="6685" y="5210"/>
                  </a:cubicBezTo>
                  <a:cubicBezTo>
                    <a:pt x="7054" y="5039"/>
                    <a:pt x="7450" y="4931"/>
                    <a:pt x="7855" y="4877"/>
                  </a:cubicBezTo>
                  <a:cubicBezTo>
                    <a:pt x="8008" y="4859"/>
                    <a:pt x="8170" y="4850"/>
                    <a:pt x="8323" y="4850"/>
                  </a:cubicBezTo>
                  <a:close/>
                  <a:moveTo>
                    <a:pt x="112462" y="26707"/>
                  </a:moveTo>
                  <a:cubicBezTo>
                    <a:pt x="113681" y="26707"/>
                    <a:pt x="114897" y="27186"/>
                    <a:pt x="115806" y="28145"/>
                  </a:cubicBezTo>
                  <a:cubicBezTo>
                    <a:pt x="116517" y="28883"/>
                    <a:pt x="116976" y="29827"/>
                    <a:pt x="117129" y="30844"/>
                  </a:cubicBezTo>
                  <a:cubicBezTo>
                    <a:pt x="117084" y="30907"/>
                    <a:pt x="117030" y="30970"/>
                    <a:pt x="116976" y="31024"/>
                  </a:cubicBezTo>
                  <a:cubicBezTo>
                    <a:pt x="116049" y="32095"/>
                    <a:pt x="114457" y="33111"/>
                    <a:pt x="112423" y="34047"/>
                  </a:cubicBezTo>
                  <a:cubicBezTo>
                    <a:pt x="111748" y="32931"/>
                    <a:pt x="110804" y="31924"/>
                    <a:pt x="109778" y="30970"/>
                  </a:cubicBezTo>
                  <a:cubicBezTo>
                    <a:pt x="109256" y="30484"/>
                    <a:pt x="108707" y="30016"/>
                    <a:pt x="108167" y="29557"/>
                  </a:cubicBezTo>
                  <a:cubicBezTo>
                    <a:pt x="108401" y="29035"/>
                    <a:pt x="108716" y="28559"/>
                    <a:pt x="109112" y="28145"/>
                  </a:cubicBezTo>
                  <a:cubicBezTo>
                    <a:pt x="110025" y="27186"/>
                    <a:pt x="111244" y="26707"/>
                    <a:pt x="112462" y="26707"/>
                  </a:cubicBezTo>
                  <a:close/>
                  <a:moveTo>
                    <a:pt x="92233" y="28505"/>
                  </a:moveTo>
                  <a:cubicBezTo>
                    <a:pt x="92287" y="29368"/>
                    <a:pt x="92377" y="30331"/>
                    <a:pt x="92494" y="31366"/>
                  </a:cubicBezTo>
                  <a:cubicBezTo>
                    <a:pt x="91846" y="32580"/>
                    <a:pt x="91099" y="33732"/>
                    <a:pt x="90253" y="34821"/>
                  </a:cubicBezTo>
                  <a:cubicBezTo>
                    <a:pt x="90631" y="33633"/>
                    <a:pt x="90874" y="32409"/>
                    <a:pt x="90991" y="31168"/>
                  </a:cubicBezTo>
                  <a:cubicBezTo>
                    <a:pt x="91405" y="30385"/>
                    <a:pt x="91828" y="29494"/>
                    <a:pt x="92233" y="28505"/>
                  </a:cubicBezTo>
                  <a:close/>
                  <a:moveTo>
                    <a:pt x="85674" y="16241"/>
                  </a:moveTo>
                  <a:cubicBezTo>
                    <a:pt x="86502" y="17060"/>
                    <a:pt x="90253" y="21163"/>
                    <a:pt x="90550" y="28604"/>
                  </a:cubicBezTo>
                  <a:cubicBezTo>
                    <a:pt x="90559" y="28874"/>
                    <a:pt x="90568" y="29134"/>
                    <a:pt x="90568" y="29395"/>
                  </a:cubicBezTo>
                  <a:cubicBezTo>
                    <a:pt x="90586" y="31456"/>
                    <a:pt x="90226" y="33498"/>
                    <a:pt x="89507" y="35424"/>
                  </a:cubicBezTo>
                  <a:cubicBezTo>
                    <a:pt x="88796" y="35109"/>
                    <a:pt x="88031" y="34947"/>
                    <a:pt x="87257" y="34947"/>
                  </a:cubicBezTo>
                  <a:cubicBezTo>
                    <a:pt x="86744" y="34947"/>
                    <a:pt x="86232" y="35010"/>
                    <a:pt x="85728" y="35145"/>
                  </a:cubicBezTo>
                  <a:cubicBezTo>
                    <a:pt x="86825" y="33228"/>
                    <a:pt x="87221" y="31231"/>
                    <a:pt x="87221" y="29170"/>
                  </a:cubicBezTo>
                  <a:cubicBezTo>
                    <a:pt x="87212" y="28019"/>
                    <a:pt x="87113" y="26867"/>
                    <a:pt x="86915" y="25733"/>
                  </a:cubicBezTo>
                  <a:cubicBezTo>
                    <a:pt x="86295" y="21838"/>
                    <a:pt x="84504" y="19507"/>
                    <a:pt x="83298" y="18338"/>
                  </a:cubicBezTo>
                  <a:lnTo>
                    <a:pt x="85674" y="16241"/>
                  </a:lnTo>
                  <a:close/>
                  <a:moveTo>
                    <a:pt x="10617" y="28028"/>
                  </a:moveTo>
                  <a:cubicBezTo>
                    <a:pt x="11949" y="28028"/>
                    <a:pt x="13227" y="28595"/>
                    <a:pt x="14126" y="29584"/>
                  </a:cubicBezTo>
                  <a:cubicBezTo>
                    <a:pt x="14225" y="29692"/>
                    <a:pt x="14315" y="29809"/>
                    <a:pt x="14414" y="29917"/>
                  </a:cubicBezTo>
                  <a:cubicBezTo>
                    <a:pt x="14342" y="30043"/>
                    <a:pt x="14279" y="30169"/>
                    <a:pt x="14216" y="30286"/>
                  </a:cubicBezTo>
                  <a:cubicBezTo>
                    <a:pt x="13326" y="31987"/>
                    <a:pt x="12570" y="33741"/>
                    <a:pt x="11940" y="35541"/>
                  </a:cubicBezTo>
                  <a:lnTo>
                    <a:pt x="11940" y="35550"/>
                  </a:lnTo>
                  <a:cubicBezTo>
                    <a:pt x="11589" y="35433"/>
                    <a:pt x="11229" y="35325"/>
                    <a:pt x="10887" y="35208"/>
                  </a:cubicBezTo>
                  <a:cubicBezTo>
                    <a:pt x="8647" y="34479"/>
                    <a:pt x="6973" y="33426"/>
                    <a:pt x="5714" y="32293"/>
                  </a:cubicBezTo>
                  <a:cubicBezTo>
                    <a:pt x="5759" y="32158"/>
                    <a:pt x="5795" y="32014"/>
                    <a:pt x="5849" y="31861"/>
                  </a:cubicBezTo>
                  <a:cubicBezTo>
                    <a:pt x="6263" y="30547"/>
                    <a:pt x="6973" y="29593"/>
                    <a:pt x="7819" y="28963"/>
                  </a:cubicBezTo>
                  <a:cubicBezTo>
                    <a:pt x="8620" y="28361"/>
                    <a:pt x="9610" y="28028"/>
                    <a:pt x="10617" y="28028"/>
                  </a:cubicBezTo>
                  <a:close/>
                  <a:moveTo>
                    <a:pt x="51565" y="15089"/>
                  </a:moveTo>
                  <a:cubicBezTo>
                    <a:pt x="51969" y="15089"/>
                    <a:pt x="52365" y="15170"/>
                    <a:pt x="52734" y="15341"/>
                  </a:cubicBezTo>
                  <a:cubicBezTo>
                    <a:pt x="52887" y="15413"/>
                    <a:pt x="53031" y="15530"/>
                    <a:pt x="53121" y="15674"/>
                  </a:cubicBezTo>
                  <a:cubicBezTo>
                    <a:pt x="53472" y="16151"/>
                    <a:pt x="53625" y="17078"/>
                    <a:pt x="53616" y="17996"/>
                  </a:cubicBezTo>
                  <a:cubicBezTo>
                    <a:pt x="53616" y="18697"/>
                    <a:pt x="53544" y="19399"/>
                    <a:pt x="53400" y="20092"/>
                  </a:cubicBezTo>
                  <a:cubicBezTo>
                    <a:pt x="53373" y="20209"/>
                    <a:pt x="53364" y="20335"/>
                    <a:pt x="53364" y="20461"/>
                  </a:cubicBezTo>
                  <a:cubicBezTo>
                    <a:pt x="53364" y="20686"/>
                    <a:pt x="53409" y="20902"/>
                    <a:pt x="53490" y="21118"/>
                  </a:cubicBezTo>
                  <a:cubicBezTo>
                    <a:pt x="53607" y="21406"/>
                    <a:pt x="53769" y="21658"/>
                    <a:pt x="53886" y="21928"/>
                  </a:cubicBezTo>
                  <a:cubicBezTo>
                    <a:pt x="54021" y="22215"/>
                    <a:pt x="54093" y="22530"/>
                    <a:pt x="54093" y="22854"/>
                  </a:cubicBezTo>
                  <a:cubicBezTo>
                    <a:pt x="54093" y="23259"/>
                    <a:pt x="53985" y="23781"/>
                    <a:pt x="53643" y="24492"/>
                  </a:cubicBezTo>
                  <a:cubicBezTo>
                    <a:pt x="53292" y="25239"/>
                    <a:pt x="53004" y="25742"/>
                    <a:pt x="52797" y="26147"/>
                  </a:cubicBezTo>
                  <a:cubicBezTo>
                    <a:pt x="52590" y="26543"/>
                    <a:pt x="52455" y="26867"/>
                    <a:pt x="52455" y="27245"/>
                  </a:cubicBezTo>
                  <a:cubicBezTo>
                    <a:pt x="52464" y="27587"/>
                    <a:pt x="52554" y="27920"/>
                    <a:pt x="52707" y="28217"/>
                  </a:cubicBezTo>
                  <a:cubicBezTo>
                    <a:pt x="52806" y="28442"/>
                    <a:pt x="52932" y="28685"/>
                    <a:pt x="53094" y="28972"/>
                  </a:cubicBezTo>
                  <a:cubicBezTo>
                    <a:pt x="50701" y="30997"/>
                    <a:pt x="49324" y="33696"/>
                    <a:pt x="48532" y="36161"/>
                  </a:cubicBezTo>
                  <a:cubicBezTo>
                    <a:pt x="48478" y="36323"/>
                    <a:pt x="48433" y="36494"/>
                    <a:pt x="48388" y="36656"/>
                  </a:cubicBezTo>
                  <a:cubicBezTo>
                    <a:pt x="47423" y="35664"/>
                    <a:pt x="46109" y="35108"/>
                    <a:pt x="44729" y="35108"/>
                  </a:cubicBezTo>
                  <a:cubicBezTo>
                    <a:pt x="44707" y="35108"/>
                    <a:pt x="44686" y="35108"/>
                    <a:pt x="44664" y="35109"/>
                  </a:cubicBezTo>
                  <a:cubicBezTo>
                    <a:pt x="43512" y="35127"/>
                    <a:pt x="42378" y="35433"/>
                    <a:pt x="41370" y="36008"/>
                  </a:cubicBezTo>
                  <a:cubicBezTo>
                    <a:pt x="41379" y="35811"/>
                    <a:pt x="41388" y="35613"/>
                    <a:pt x="41388" y="35415"/>
                  </a:cubicBezTo>
                  <a:cubicBezTo>
                    <a:pt x="41838" y="34578"/>
                    <a:pt x="42396" y="33543"/>
                    <a:pt x="43062" y="32293"/>
                  </a:cubicBezTo>
                  <a:lnTo>
                    <a:pt x="43557" y="31366"/>
                  </a:lnTo>
                  <a:cubicBezTo>
                    <a:pt x="43729" y="31409"/>
                    <a:pt x="44001" y="31456"/>
                    <a:pt x="44436" y="31456"/>
                  </a:cubicBezTo>
                  <a:cubicBezTo>
                    <a:pt x="44639" y="31456"/>
                    <a:pt x="44878" y="31446"/>
                    <a:pt x="45158" y="31420"/>
                  </a:cubicBezTo>
                  <a:cubicBezTo>
                    <a:pt x="46004" y="31330"/>
                    <a:pt x="46841" y="31123"/>
                    <a:pt x="47633" y="30781"/>
                  </a:cubicBezTo>
                  <a:cubicBezTo>
                    <a:pt x="48281" y="30502"/>
                    <a:pt x="48667" y="30223"/>
                    <a:pt x="48631" y="30169"/>
                  </a:cubicBezTo>
                  <a:cubicBezTo>
                    <a:pt x="48618" y="30149"/>
                    <a:pt x="48587" y="30140"/>
                    <a:pt x="48542" y="30140"/>
                  </a:cubicBezTo>
                  <a:cubicBezTo>
                    <a:pt x="48402" y="30140"/>
                    <a:pt x="48122" y="30223"/>
                    <a:pt x="47750" y="30331"/>
                  </a:cubicBezTo>
                  <a:lnTo>
                    <a:pt x="47480" y="30412"/>
                  </a:lnTo>
                  <a:cubicBezTo>
                    <a:pt x="46706" y="30637"/>
                    <a:pt x="45905" y="30799"/>
                    <a:pt x="45095" y="30889"/>
                  </a:cubicBezTo>
                  <a:cubicBezTo>
                    <a:pt x="44816" y="30916"/>
                    <a:pt x="44574" y="30934"/>
                    <a:pt x="44376" y="30943"/>
                  </a:cubicBezTo>
                  <a:cubicBezTo>
                    <a:pt x="44115" y="30952"/>
                    <a:pt x="43917" y="30961"/>
                    <a:pt x="43764" y="30970"/>
                  </a:cubicBezTo>
                  <a:cubicBezTo>
                    <a:pt x="44583" y="29440"/>
                    <a:pt x="45383" y="27938"/>
                    <a:pt x="46148" y="26516"/>
                  </a:cubicBezTo>
                  <a:cubicBezTo>
                    <a:pt x="46182" y="26554"/>
                    <a:pt x="46255" y="26581"/>
                    <a:pt x="46415" y="26581"/>
                  </a:cubicBezTo>
                  <a:cubicBezTo>
                    <a:pt x="46633" y="26581"/>
                    <a:pt x="47016" y="26531"/>
                    <a:pt x="47687" y="26390"/>
                  </a:cubicBezTo>
                  <a:cubicBezTo>
                    <a:pt x="48379" y="26246"/>
                    <a:pt x="49063" y="26039"/>
                    <a:pt x="49720" y="25778"/>
                  </a:cubicBezTo>
                  <a:cubicBezTo>
                    <a:pt x="50269" y="25553"/>
                    <a:pt x="50602" y="25320"/>
                    <a:pt x="50566" y="25257"/>
                  </a:cubicBezTo>
                  <a:cubicBezTo>
                    <a:pt x="50549" y="25233"/>
                    <a:pt x="50511" y="25222"/>
                    <a:pt x="50454" y="25222"/>
                  </a:cubicBezTo>
                  <a:cubicBezTo>
                    <a:pt x="50297" y="25222"/>
                    <a:pt x="49994" y="25302"/>
                    <a:pt x="49585" y="25401"/>
                  </a:cubicBezTo>
                  <a:cubicBezTo>
                    <a:pt x="49036" y="25535"/>
                    <a:pt x="48307" y="25715"/>
                    <a:pt x="47570" y="25868"/>
                  </a:cubicBezTo>
                  <a:cubicBezTo>
                    <a:pt x="47147" y="25949"/>
                    <a:pt x="46724" y="26057"/>
                    <a:pt x="46319" y="26192"/>
                  </a:cubicBezTo>
                  <a:lnTo>
                    <a:pt x="48092" y="22881"/>
                  </a:lnTo>
                  <a:cubicBezTo>
                    <a:pt x="48137" y="22791"/>
                    <a:pt x="48191" y="22701"/>
                    <a:pt x="48236" y="22611"/>
                  </a:cubicBezTo>
                  <a:cubicBezTo>
                    <a:pt x="48793" y="21595"/>
                    <a:pt x="49270" y="20713"/>
                    <a:pt x="49648" y="20056"/>
                  </a:cubicBezTo>
                  <a:cubicBezTo>
                    <a:pt x="49702" y="19957"/>
                    <a:pt x="49756" y="19867"/>
                    <a:pt x="49801" y="19777"/>
                  </a:cubicBezTo>
                  <a:cubicBezTo>
                    <a:pt x="50215" y="19030"/>
                    <a:pt x="50485" y="18634"/>
                    <a:pt x="50440" y="18616"/>
                  </a:cubicBezTo>
                  <a:cubicBezTo>
                    <a:pt x="50439" y="18616"/>
                    <a:pt x="50437" y="18616"/>
                    <a:pt x="50436" y="18616"/>
                  </a:cubicBezTo>
                  <a:cubicBezTo>
                    <a:pt x="50405" y="18616"/>
                    <a:pt x="50308" y="18714"/>
                    <a:pt x="50161" y="18886"/>
                  </a:cubicBezTo>
                  <a:cubicBezTo>
                    <a:pt x="49945" y="19147"/>
                    <a:pt x="49747" y="19426"/>
                    <a:pt x="49567" y="19714"/>
                  </a:cubicBezTo>
                  <a:cubicBezTo>
                    <a:pt x="49081" y="20425"/>
                    <a:pt x="48442" y="21478"/>
                    <a:pt x="47705" y="22737"/>
                  </a:cubicBezTo>
                  <a:cubicBezTo>
                    <a:pt x="47102" y="23790"/>
                    <a:pt x="46427" y="24987"/>
                    <a:pt x="45716" y="26273"/>
                  </a:cubicBezTo>
                  <a:cubicBezTo>
                    <a:pt x="45698" y="25976"/>
                    <a:pt x="45644" y="25517"/>
                    <a:pt x="45545" y="24807"/>
                  </a:cubicBezTo>
                  <a:cubicBezTo>
                    <a:pt x="45419" y="23853"/>
                    <a:pt x="45284" y="22872"/>
                    <a:pt x="45203" y="22134"/>
                  </a:cubicBezTo>
                  <a:cubicBezTo>
                    <a:pt x="45122" y="21406"/>
                    <a:pt x="45113" y="20920"/>
                    <a:pt x="45041" y="20911"/>
                  </a:cubicBezTo>
                  <a:cubicBezTo>
                    <a:pt x="45040" y="20911"/>
                    <a:pt x="45039" y="20911"/>
                    <a:pt x="45038" y="20911"/>
                  </a:cubicBezTo>
                  <a:cubicBezTo>
                    <a:pt x="44922" y="20911"/>
                    <a:pt x="44790" y="21430"/>
                    <a:pt x="44798" y="22170"/>
                  </a:cubicBezTo>
                  <a:cubicBezTo>
                    <a:pt x="44816" y="23079"/>
                    <a:pt x="44888" y="23979"/>
                    <a:pt x="45014" y="24879"/>
                  </a:cubicBezTo>
                  <a:cubicBezTo>
                    <a:pt x="45203" y="26219"/>
                    <a:pt x="45329" y="26642"/>
                    <a:pt x="45437" y="26768"/>
                  </a:cubicBezTo>
                  <a:cubicBezTo>
                    <a:pt x="44682" y="28145"/>
                    <a:pt x="43890" y="29611"/>
                    <a:pt x="43098" y="31096"/>
                  </a:cubicBezTo>
                  <a:cubicBezTo>
                    <a:pt x="43044" y="30844"/>
                    <a:pt x="42927" y="30430"/>
                    <a:pt x="42729" y="29755"/>
                  </a:cubicBezTo>
                  <a:cubicBezTo>
                    <a:pt x="42495" y="28918"/>
                    <a:pt x="42288" y="28064"/>
                    <a:pt x="42171" y="27425"/>
                  </a:cubicBezTo>
                  <a:cubicBezTo>
                    <a:pt x="42047" y="26783"/>
                    <a:pt x="41992" y="26336"/>
                    <a:pt x="41913" y="26336"/>
                  </a:cubicBezTo>
                  <a:cubicBezTo>
                    <a:pt x="41912" y="26336"/>
                    <a:pt x="41911" y="26336"/>
                    <a:pt x="41910" y="26336"/>
                  </a:cubicBezTo>
                  <a:cubicBezTo>
                    <a:pt x="41811" y="26336"/>
                    <a:pt x="41721" y="26804"/>
                    <a:pt x="41766" y="27479"/>
                  </a:cubicBezTo>
                  <a:cubicBezTo>
                    <a:pt x="41838" y="28298"/>
                    <a:pt x="41982" y="29107"/>
                    <a:pt x="42216" y="29899"/>
                  </a:cubicBezTo>
                  <a:cubicBezTo>
                    <a:pt x="42459" y="30745"/>
                    <a:pt x="42648" y="31168"/>
                    <a:pt x="42774" y="31366"/>
                  </a:cubicBezTo>
                  <a:cubicBezTo>
                    <a:pt x="42801" y="31420"/>
                    <a:pt x="42837" y="31465"/>
                    <a:pt x="42882" y="31501"/>
                  </a:cubicBezTo>
                  <a:lnTo>
                    <a:pt x="42594" y="32041"/>
                  </a:lnTo>
                  <a:cubicBezTo>
                    <a:pt x="42144" y="32895"/>
                    <a:pt x="41748" y="33642"/>
                    <a:pt x="41397" y="34299"/>
                  </a:cubicBezTo>
                  <a:cubicBezTo>
                    <a:pt x="41361" y="31636"/>
                    <a:pt x="40966" y="29044"/>
                    <a:pt x="40075" y="27029"/>
                  </a:cubicBezTo>
                  <a:cubicBezTo>
                    <a:pt x="39607" y="25967"/>
                    <a:pt x="38842" y="24924"/>
                    <a:pt x="37852" y="23988"/>
                  </a:cubicBezTo>
                  <a:cubicBezTo>
                    <a:pt x="37906" y="23907"/>
                    <a:pt x="37960" y="23826"/>
                    <a:pt x="38014" y="23745"/>
                  </a:cubicBezTo>
                  <a:cubicBezTo>
                    <a:pt x="38437" y="23187"/>
                    <a:pt x="38896" y="22818"/>
                    <a:pt x="39346" y="22737"/>
                  </a:cubicBezTo>
                  <a:cubicBezTo>
                    <a:pt x="39832" y="22656"/>
                    <a:pt x="40318" y="22539"/>
                    <a:pt x="40786" y="22395"/>
                  </a:cubicBezTo>
                  <a:cubicBezTo>
                    <a:pt x="41011" y="22332"/>
                    <a:pt x="41227" y="22224"/>
                    <a:pt x="41415" y="22089"/>
                  </a:cubicBezTo>
                  <a:cubicBezTo>
                    <a:pt x="41649" y="21919"/>
                    <a:pt x="41811" y="21667"/>
                    <a:pt x="41892" y="21388"/>
                  </a:cubicBezTo>
                  <a:lnTo>
                    <a:pt x="41892" y="21397"/>
                  </a:lnTo>
                  <a:cubicBezTo>
                    <a:pt x="41982" y="21127"/>
                    <a:pt x="42045" y="20830"/>
                    <a:pt x="42162" y="20434"/>
                  </a:cubicBezTo>
                  <a:cubicBezTo>
                    <a:pt x="42360" y="19750"/>
                    <a:pt x="42738" y="19147"/>
                    <a:pt x="43260" y="18670"/>
                  </a:cubicBezTo>
                  <a:cubicBezTo>
                    <a:pt x="43773" y="18194"/>
                    <a:pt x="44439" y="17915"/>
                    <a:pt x="45131" y="17879"/>
                  </a:cubicBezTo>
                  <a:cubicBezTo>
                    <a:pt x="45941" y="17843"/>
                    <a:pt x="46526" y="17726"/>
                    <a:pt x="47075" y="17465"/>
                  </a:cubicBezTo>
                  <a:cubicBezTo>
                    <a:pt x="47633" y="17204"/>
                    <a:pt x="48137" y="16817"/>
                    <a:pt x="48820" y="16241"/>
                  </a:cubicBezTo>
                  <a:cubicBezTo>
                    <a:pt x="49738" y="15485"/>
                    <a:pt x="50692" y="15089"/>
                    <a:pt x="51565" y="15089"/>
                  </a:cubicBezTo>
                  <a:close/>
                  <a:moveTo>
                    <a:pt x="75786" y="30718"/>
                  </a:moveTo>
                  <a:lnTo>
                    <a:pt x="76092" y="30943"/>
                  </a:lnTo>
                  <a:cubicBezTo>
                    <a:pt x="76910" y="31555"/>
                    <a:pt x="78152" y="32481"/>
                    <a:pt x="79178" y="33291"/>
                  </a:cubicBezTo>
                  <a:cubicBezTo>
                    <a:pt x="79691" y="33696"/>
                    <a:pt x="80158" y="34074"/>
                    <a:pt x="80482" y="34362"/>
                  </a:cubicBezTo>
                  <a:cubicBezTo>
                    <a:pt x="80653" y="34506"/>
                    <a:pt x="80779" y="34632"/>
                    <a:pt x="80869" y="34713"/>
                  </a:cubicBezTo>
                  <a:cubicBezTo>
                    <a:pt x="80887" y="34731"/>
                    <a:pt x="80896" y="34749"/>
                    <a:pt x="80905" y="34758"/>
                  </a:cubicBezTo>
                  <a:cubicBezTo>
                    <a:pt x="80878" y="34803"/>
                    <a:pt x="80851" y="34839"/>
                    <a:pt x="80824" y="34875"/>
                  </a:cubicBezTo>
                  <a:cubicBezTo>
                    <a:pt x="80554" y="35172"/>
                    <a:pt x="79960" y="35676"/>
                    <a:pt x="79376" y="36089"/>
                  </a:cubicBezTo>
                  <a:cubicBezTo>
                    <a:pt x="79079" y="36296"/>
                    <a:pt x="78791" y="36494"/>
                    <a:pt x="78548" y="36629"/>
                  </a:cubicBezTo>
                  <a:cubicBezTo>
                    <a:pt x="78440" y="36692"/>
                    <a:pt x="78332" y="36755"/>
                    <a:pt x="78224" y="36800"/>
                  </a:cubicBezTo>
                  <a:cubicBezTo>
                    <a:pt x="78179" y="36827"/>
                    <a:pt x="78134" y="36845"/>
                    <a:pt x="78089" y="36854"/>
                  </a:cubicBezTo>
                  <a:cubicBezTo>
                    <a:pt x="78071" y="36836"/>
                    <a:pt x="78044" y="36809"/>
                    <a:pt x="78035" y="36782"/>
                  </a:cubicBezTo>
                  <a:cubicBezTo>
                    <a:pt x="77909" y="36593"/>
                    <a:pt x="77801" y="36404"/>
                    <a:pt x="77711" y="36197"/>
                  </a:cubicBezTo>
                  <a:cubicBezTo>
                    <a:pt x="77684" y="36143"/>
                    <a:pt x="77657" y="36089"/>
                    <a:pt x="77630" y="36026"/>
                  </a:cubicBezTo>
                  <a:cubicBezTo>
                    <a:pt x="77468" y="35541"/>
                    <a:pt x="77270" y="35046"/>
                    <a:pt x="77045" y="34551"/>
                  </a:cubicBezTo>
                  <a:cubicBezTo>
                    <a:pt x="76793" y="33858"/>
                    <a:pt x="76541" y="33102"/>
                    <a:pt x="76316" y="32409"/>
                  </a:cubicBezTo>
                  <a:lnTo>
                    <a:pt x="76316" y="32401"/>
                  </a:lnTo>
                  <a:cubicBezTo>
                    <a:pt x="76110" y="31753"/>
                    <a:pt x="75921" y="31150"/>
                    <a:pt x="75786" y="30718"/>
                  </a:cubicBezTo>
                  <a:close/>
                  <a:moveTo>
                    <a:pt x="28356" y="20848"/>
                  </a:moveTo>
                  <a:cubicBezTo>
                    <a:pt x="30876" y="20848"/>
                    <a:pt x="33341" y="21531"/>
                    <a:pt x="35504" y="22836"/>
                  </a:cubicBezTo>
                  <a:cubicBezTo>
                    <a:pt x="37475" y="24033"/>
                    <a:pt x="38923" y="25634"/>
                    <a:pt x="39634" y="27236"/>
                  </a:cubicBezTo>
                  <a:cubicBezTo>
                    <a:pt x="40525" y="29242"/>
                    <a:pt x="40921" y="31933"/>
                    <a:pt x="40921" y="34686"/>
                  </a:cubicBezTo>
                  <a:cubicBezTo>
                    <a:pt x="40921" y="35235"/>
                    <a:pt x="40903" y="35793"/>
                    <a:pt x="40867" y="36341"/>
                  </a:cubicBezTo>
                  <a:cubicBezTo>
                    <a:pt x="40570" y="36539"/>
                    <a:pt x="40291" y="36755"/>
                    <a:pt x="40021" y="36998"/>
                  </a:cubicBezTo>
                  <a:cubicBezTo>
                    <a:pt x="40084" y="36242"/>
                    <a:pt x="40120" y="35478"/>
                    <a:pt x="40120" y="34722"/>
                  </a:cubicBezTo>
                  <a:cubicBezTo>
                    <a:pt x="40120" y="32248"/>
                    <a:pt x="39769" y="29827"/>
                    <a:pt x="38932" y="27956"/>
                  </a:cubicBezTo>
                  <a:cubicBezTo>
                    <a:pt x="38257" y="26435"/>
                    <a:pt x="36899" y="24960"/>
                    <a:pt x="35072" y="23862"/>
                  </a:cubicBezTo>
                  <a:cubicBezTo>
                    <a:pt x="33080" y="22665"/>
                    <a:pt x="30804" y="22035"/>
                    <a:pt x="28482" y="22035"/>
                  </a:cubicBezTo>
                  <a:cubicBezTo>
                    <a:pt x="28465" y="22035"/>
                    <a:pt x="28449" y="22035"/>
                    <a:pt x="28432" y="22035"/>
                  </a:cubicBezTo>
                  <a:cubicBezTo>
                    <a:pt x="26822" y="22035"/>
                    <a:pt x="25220" y="22323"/>
                    <a:pt x="23709" y="22872"/>
                  </a:cubicBezTo>
                  <a:cubicBezTo>
                    <a:pt x="20110" y="24168"/>
                    <a:pt x="17545" y="27677"/>
                    <a:pt x="15872" y="30835"/>
                  </a:cubicBezTo>
                  <a:cubicBezTo>
                    <a:pt x="14990" y="32517"/>
                    <a:pt x="14252" y="34263"/>
                    <a:pt x="13658" y="36062"/>
                  </a:cubicBezTo>
                  <a:cubicBezTo>
                    <a:pt x="13245" y="35936"/>
                    <a:pt x="12831" y="35820"/>
                    <a:pt x="12426" y="35703"/>
                  </a:cubicBezTo>
                  <a:cubicBezTo>
                    <a:pt x="13128" y="33687"/>
                    <a:pt x="14000" y="31735"/>
                    <a:pt x="15017" y="29863"/>
                  </a:cubicBezTo>
                  <a:lnTo>
                    <a:pt x="15026" y="29863"/>
                  </a:lnTo>
                  <a:cubicBezTo>
                    <a:pt x="16870" y="26516"/>
                    <a:pt x="19588" y="23043"/>
                    <a:pt x="23178" y="21766"/>
                  </a:cubicBezTo>
                  <a:cubicBezTo>
                    <a:pt x="24824" y="21163"/>
                    <a:pt x="26552" y="20848"/>
                    <a:pt x="28306" y="20848"/>
                  </a:cubicBezTo>
                  <a:cubicBezTo>
                    <a:pt x="28323" y="20848"/>
                    <a:pt x="28339" y="20848"/>
                    <a:pt x="28356" y="20848"/>
                  </a:cubicBezTo>
                  <a:close/>
                  <a:moveTo>
                    <a:pt x="99008" y="29242"/>
                  </a:moveTo>
                  <a:cubicBezTo>
                    <a:pt x="99269" y="29242"/>
                    <a:pt x="99611" y="29359"/>
                    <a:pt x="100025" y="29656"/>
                  </a:cubicBezTo>
                  <a:cubicBezTo>
                    <a:pt x="101194" y="30484"/>
                    <a:pt x="102814" y="32697"/>
                    <a:pt x="104487" y="36800"/>
                  </a:cubicBezTo>
                  <a:cubicBezTo>
                    <a:pt x="103363" y="37106"/>
                    <a:pt x="102220" y="37403"/>
                    <a:pt x="101032" y="37682"/>
                  </a:cubicBezTo>
                  <a:cubicBezTo>
                    <a:pt x="100628" y="36998"/>
                    <a:pt x="100070" y="36017"/>
                    <a:pt x="99557" y="34965"/>
                  </a:cubicBezTo>
                  <a:cubicBezTo>
                    <a:pt x="99179" y="34200"/>
                    <a:pt x="98846" y="33417"/>
                    <a:pt x="98558" y="32616"/>
                  </a:cubicBezTo>
                  <a:cubicBezTo>
                    <a:pt x="98297" y="31861"/>
                    <a:pt x="98135" y="31159"/>
                    <a:pt x="98135" y="30610"/>
                  </a:cubicBezTo>
                  <a:cubicBezTo>
                    <a:pt x="98135" y="30493"/>
                    <a:pt x="98144" y="30367"/>
                    <a:pt x="98162" y="30250"/>
                  </a:cubicBezTo>
                  <a:cubicBezTo>
                    <a:pt x="98189" y="29971"/>
                    <a:pt x="98306" y="29701"/>
                    <a:pt x="98477" y="29485"/>
                  </a:cubicBezTo>
                  <a:cubicBezTo>
                    <a:pt x="98612" y="29332"/>
                    <a:pt x="98801" y="29242"/>
                    <a:pt x="99008" y="29242"/>
                  </a:cubicBezTo>
                  <a:close/>
                  <a:moveTo>
                    <a:pt x="92593" y="32248"/>
                  </a:moveTo>
                  <a:cubicBezTo>
                    <a:pt x="92602" y="32356"/>
                    <a:pt x="92611" y="32454"/>
                    <a:pt x="92620" y="32553"/>
                  </a:cubicBezTo>
                  <a:cubicBezTo>
                    <a:pt x="92782" y="33903"/>
                    <a:pt x="92863" y="35262"/>
                    <a:pt x="92872" y="36620"/>
                  </a:cubicBezTo>
                  <a:cubicBezTo>
                    <a:pt x="92872" y="37349"/>
                    <a:pt x="92845" y="37961"/>
                    <a:pt x="92791" y="38483"/>
                  </a:cubicBezTo>
                  <a:cubicBezTo>
                    <a:pt x="92692" y="38294"/>
                    <a:pt x="92584" y="38114"/>
                    <a:pt x="92458" y="37943"/>
                  </a:cubicBezTo>
                  <a:cubicBezTo>
                    <a:pt x="92026" y="37331"/>
                    <a:pt x="91378" y="36692"/>
                    <a:pt x="90541" y="36035"/>
                  </a:cubicBezTo>
                  <a:cubicBezTo>
                    <a:pt x="90415" y="35936"/>
                    <a:pt x="90280" y="35847"/>
                    <a:pt x="90155" y="35766"/>
                  </a:cubicBezTo>
                  <a:cubicBezTo>
                    <a:pt x="91063" y="34659"/>
                    <a:pt x="91873" y="33489"/>
                    <a:pt x="92593" y="32248"/>
                  </a:cubicBezTo>
                  <a:close/>
                  <a:moveTo>
                    <a:pt x="96804" y="21307"/>
                  </a:moveTo>
                  <a:cubicBezTo>
                    <a:pt x="98531" y="21307"/>
                    <a:pt x="100007" y="22215"/>
                    <a:pt x="101365" y="23457"/>
                  </a:cubicBezTo>
                  <a:cubicBezTo>
                    <a:pt x="102733" y="24699"/>
                    <a:pt x="103939" y="26255"/>
                    <a:pt x="105126" y="27470"/>
                  </a:cubicBezTo>
                  <a:cubicBezTo>
                    <a:pt x="106404" y="28784"/>
                    <a:pt x="108014" y="30016"/>
                    <a:pt x="109436" y="31330"/>
                  </a:cubicBezTo>
                  <a:cubicBezTo>
                    <a:pt x="110444" y="32257"/>
                    <a:pt x="111334" y="33219"/>
                    <a:pt x="111964" y="34245"/>
                  </a:cubicBezTo>
                  <a:cubicBezTo>
                    <a:pt x="109967" y="35127"/>
                    <a:pt x="107583" y="35927"/>
                    <a:pt x="104982" y="36665"/>
                  </a:cubicBezTo>
                  <a:cubicBezTo>
                    <a:pt x="103876" y="33957"/>
                    <a:pt x="102796" y="32032"/>
                    <a:pt x="101824" y="30763"/>
                  </a:cubicBezTo>
                  <a:lnTo>
                    <a:pt x="101815" y="30772"/>
                  </a:lnTo>
                  <a:cubicBezTo>
                    <a:pt x="101392" y="30196"/>
                    <a:pt x="100888" y="29683"/>
                    <a:pt x="100313" y="29251"/>
                  </a:cubicBezTo>
                  <a:cubicBezTo>
                    <a:pt x="99845" y="28918"/>
                    <a:pt x="99413" y="28748"/>
                    <a:pt x="99008" y="28739"/>
                  </a:cubicBezTo>
                  <a:cubicBezTo>
                    <a:pt x="98657" y="28739"/>
                    <a:pt x="98324" y="28883"/>
                    <a:pt x="98090" y="29152"/>
                  </a:cubicBezTo>
                  <a:cubicBezTo>
                    <a:pt x="97847" y="29440"/>
                    <a:pt x="97694" y="29800"/>
                    <a:pt x="97649" y="30178"/>
                  </a:cubicBezTo>
                  <a:cubicBezTo>
                    <a:pt x="97631" y="30322"/>
                    <a:pt x="97622" y="30466"/>
                    <a:pt x="97622" y="30610"/>
                  </a:cubicBezTo>
                  <a:cubicBezTo>
                    <a:pt x="97622" y="31339"/>
                    <a:pt x="97856" y="32212"/>
                    <a:pt x="98189" y="33129"/>
                  </a:cubicBezTo>
                  <a:cubicBezTo>
                    <a:pt x="98819" y="34821"/>
                    <a:pt x="99836" y="36656"/>
                    <a:pt x="100511" y="37817"/>
                  </a:cubicBezTo>
                  <a:cubicBezTo>
                    <a:pt x="99782" y="37988"/>
                    <a:pt x="99044" y="38150"/>
                    <a:pt x="98306" y="38312"/>
                  </a:cubicBezTo>
                  <a:cubicBezTo>
                    <a:pt x="98882" y="37988"/>
                    <a:pt x="98855" y="37880"/>
                    <a:pt x="98783" y="37745"/>
                  </a:cubicBezTo>
                  <a:cubicBezTo>
                    <a:pt x="98752" y="37684"/>
                    <a:pt x="98720" y="37629"/>
                    <a:pt x="98617" y="37629"/>
                  </a:cubicBezTo>
                  <a:cubicBezTo>
                    <a:pt x="98508" y="37629"/>
                    <a:pt x="98320" y="37690"/>
                    <a:pt x="97973" y="37871"/>
                  </a:cubicBezTo>
                  <a:cubicBezTo>
                    <a:pt x="97586" y="38078"/>
                    <a:pt x="97226" y="38321"/>
                    <a:pt x="96894" y="38600"/>
                  </a:cubicBezTo>
                  <a:cubicBezTo>
                    <a:pt x="95670" y="38852"/>
                    <a:pt x="94428" y="39095"/>
                    <a:pt x="93205" y="39320"/>
                  </a:cubicBezTo>
                  <a:cubicBezTo>
                    <a:pt x="93331" y="38420"/>
                    <a:pt x="93394" y="37511"/>
                    <a:pt x="93385" y="36611"/>
                  </a:cubicBezTo>
                  <a:cubicBezTo>
                    <a:pt x="93376" y="35235"/>
                    <a:pt x="93295" y="33858"/>
                    <a:pt x="93133" y="32490"/>
                  </a:cubicBezTo>
                  <a:cubicBezTo>
                    <a:pt x="92872" y="30088"/>
                    <a:pt x="92674" y="28109"/>
                    <a:pt x="92683" y="26534"/>
                  </a:cubicBezTo>
                  <a:cubicBezTo>
                    <a:pt x="92683" y="24888"/>
                    <a:pt x="92890" y="23682"/>
                    <a:pt x="93403" y="22863"/>
                  </a:cubicBezTo>
                  <a:cubicBezTo>
                    <a:pt x="93655" y="22458"/>
                    <a:pt x="94005" y="22125"/>
                    <a:pt x="94419" y="21892"/>
                  </a:cubicBezTo>
                  <a:cubicBezTo>
                    <a:pt x="94923" y="21613"/>
                    <a:pt x="95472" y="21442"/>
                    <a:pt x="96048" y="21370"/>
                  </a:cubicBezTo>
                  <a:cubicBezTo>
                    <a:pt x="96300" y="21334"/>
                    <a:pt x="96552" y="21307"/>
                    <a:pt x="96804" y="21307"/>
                  </a:cubicBezTo>
                  <a:close/>
                  <a:moveTo>
                    <a:pt x="27910" y="32922"/>
                  </a:moveTo>
                  <a:cubicBezTo>
                    <a:pt x="28117" y="32931"/>
                    <a:pt x="28324" y="32994"/>
                    <a:pt x="28495" y="33111"/>
                  </a:cubicBezTo>
                  <a:cubicBezTo>
                    <a:pt x="28747" y="33282"/>
                    <a:pt x="28927" y="33543"/>
                    <a:pt x="29008" y="33840"/>
                  </a:cubicBezTo>
                  <a:cubicBezTo>
                    <a:pt x="29125" y="34236"/>
                    <a:pt x="29179" y="34650"/>
                    <a:pt x="29170" y="35064"/>
                  </a:cubicBezTo>
                  <a:cubicBezTo>
                    <a:pt x="29170" y="36215"/>
                    <a:pt x="28864" y="37628"/>
                    <a:pt x="28558" y="38744"/>
                  </a:cubicBezTo>
                  <a:cubicBezTo>
                    <a:pt x="28495" y="38960"/>
                    <a:pt x="28441" y="39158"/>
                    <a:pt x="28378" y="39347"/>
                  </a:cubicBezTo>
                  <a:lnTo>
                    <a:pt x="28387" y="39356"/>
                  </a:lnTo>
                  <a:cubicBezTo>
                    <a:pt x="26876" y="39095"/>
                    <a:pt x="25373" y="38816"/>
                    <a:pt x="23879" y="38519"/>
                  </a:cubicBezTo>
                  <a:cubicBezTo>
                    <a:pt x="24113" y="37664"/>
                    <a:pt x="24410" y="36836"/>
                    <a:pt x="24752" y="36026"/>
                  </a:cubicBezTo>
                  <a:cubicBezTo>
                    <a:pt x="25112" y="35208"/>
                    <a:pt x="25562" y="34416"/>
                    <a:pt x="26075" y="33840"/>
                  </a:cubicBezTo>
                  <a:cubicBezTo>
                    <a:pt x="26597" y="33264"/>
                    <a:pt x="27164" y="32922"/>
                    <a:pt x="27793" y="32922"/>
                  </a:cubicBezTo>
                  <a:close/>
                  <a:moveTo>
                    <a:pt x="27838" y="30394"/>
                  </a:moveTo>
                  <a:cubicBezTo>
                    <a:pt x="28018" y="30394"/>
                    <a:pt x="28198" y="30412"/>
                    <a:pt x="28378" y="30439"/>
                  </a:cubicBezTo>
                  <a:cubicBezTo>
                    <a:pt x="28819" y="30511"/>
                    <a:pt x="29242" y="30709"/>
                    <a:pt x="29584" y="30997"/>
                  </a:cubicBezTo>
                  <a:cubicBezTo>
                    <a:pt x="30070" y="31411"/>
                    <a:pt x="30403" y="32014"/>
                    <a:pt x="30610" y="32751"/>
                  </a:cubicBezTo>
                  <a:cubicBezTo>
                    <a:pt x="30816" y="33561"/>
                    <a:pt x="30915" y="34389"/>
                    <a:pt x="30897" y="35226"/>
                  </a:cubicBezTo>
                  <a:cubicBezTo>
                    <a:pt x="30879" y="36602"/>
                    <a:pt x="30727" y="37970"/>
                    <a:pt x="30448" y="39320"/>
                  </a:cubicBezTo>
                  <a:cubicBezTo>
                    <a:pt x="30430" y="39436"/>
                    <a:pt x="30403" y="39562"/>
                    <a:pt x="30376" y="39679"/>
                  </a:cubicBezTo>
                  <a:cubicBezTo>
                    <a:pt x="29881" y="39607"/>
                    <a:pt x="29386" y="39526"/>
                    <a:pt x="28882" y="39436"/>
                  </a:cubicBezTo>
                  <a:cubicBezTo>
                    <a:pt x="28936" y="39257"/>
                    <a:pt x="28990" y="39077"/>
                    <a:pt x="29044" y="38879"/>
                  </a:cubicBezTo>
                  <a:cubicBezTo>
                    <a:pt x="29359" y="37736"/>
                    <a:pt x="29674" y="36305"/>
                    <a:pt x="29674" y="35064"/>
                  </a:cubicBezTo>
                  <a:cubicBezTo>
                    <a:pt x="29674" y="34389"/>
                    <a:pt x="29584" y="33777"/>
                    <a:pt x="29323" y="33291"/>
                  </a:cubicBezTo>
                  <a:cubicBezTo>
                    <a:pt x="29197" y="33039"/>
                    <a:pt x="29008" y="32832"/>
                    <a:pt x="28774" y="32679"/>
                  </a:cubicBezTo>
                  <a:cubicBezTo>
                    <a:pt x="28522" y="32526"/>
                    <a:pt x="28243" y="32427"/>
                    <a:pt x="27946" y="32418"/>
                  </a:cubicBezTo>
                  <a:lnTo>
                    <a:pt x="27793" y="32418"/>
                  </a:lnTo>
                  <a:cubicBezTo>
                    <a:pt x="27370" y="32418"/>
                    <a:pt x="26948" y="32535"/>
                    <a:pt x="26579" y="32751"/>
                  </a:cubicBezTo>
                  <a:cubicBezTo>
                    <a:pt x="25940" y="33138"/>
                    <a:pt x="25409" y="33768"/>
                    <a:pt x="24968" y="34497"/>
                  </a:cubicBezTo>
                  <a:cubicBezTo>
                    <a:pt x="24302" y="35595"/>
                    <a:pt x="23825" y="36917"/>
                    <a:pt x="23511" y="37961"/>
                  </a:cubicBezTo>
                  <a:cubicBezTo>
                    <a:pt x="23466" y="38123"/>
                    <a:pt x="23421" y="38267"/>
                    <a:pt x="23385" y="38411"/>
                  </a:cubicBezTo>
                  <a:cubicBezTo>
                    <a:pt x="22854" y="38303"/>
                    <a:pt x="22332" y="38195"/>
                    <a:pt x="21810" y="38087"/>
                  </a:cubicBezTo>
                  <a:cubicBezTo>
                    <a:pt x="22206" y="36809"/>
                    <a:pt x="22710" y="35559"/>
                    <a:pt x="23322" y="34362"/>
                  </a:cubicBezTo>
                  <a:cubicBezTo>
                    <a:pt x="23861" y="33327"/>
                    <a:pt x="24518" y="32320"/>
                    <a:pt x="25283" y="31591"/>
                  </a:cubicBezTo>
                  <a:cubicBezTo>
                    <a:pt x="26039" y="30853"/>
                    <a:pt x="26894" y="30394"/>
                    <a:pt x="27838" y="30394"/>
                  </a:cubicBezTo>
                  <a:close/>
                  <a:moveTo>
                    <a:pt x="28423" y="22539"/>
                  </a:moveTo>
                  <a:cubicBezTo>
                    <a:pt x="30673" y="22539"/>
                    <a:pt x="32877" y="23142"/>
                    <a:pt x="34802" y="24294"/>
                  </a:cubicBezTo>
                  <a:cubicBezTo>
                    <a:pt x="36548" y="25347"/>
                    <a:pt x="37834" y="26759"/>
                    <a:pt x="38464" y="28163"/>
                  </a:cubicBezTo>
                  <a:cubicBezTo>
                    <a:pt x="39247" y="29935"/>
                    <a:pt x="39607" y="32302"/>
                    <a:pt x="39607" y="34722"/>
                  </a:cubicBezTo>
                  <a:cubicBezTo>
                    <a:pt x="39598" y="35658"/>
                    <a:pt x="39553" y="36602"/>
                    <a:pt x="39454" y="37529"/>
                  </a:cubicBezTo>
                  <a:cubicBezTo>
                    <a:pt x="39103" y="37898"/>
                    <a:pt x="38779" y="38294"/>
                    <a:pt x="38491" y="38708"/>
                  </a:cubicBezTo>
                  <a:cubicBezTo>
                    <a:pt x="37996" y="39445"/>
                    <a:pt x="37709" y="40084"/>
                    <a:pt x="37637" y="40669"/>
                  </a:cubicBezTo>
                  <a:cubicBezTo>
                    <a:pt x="35432" y="40417"/>
                    <a:pt x="33165" y="40111"/>
                    <a:pt x="30888" y="39760"/>
                  </a:cubicBezTo>
                  <a:cubicBezTo>
                    <a:pt x="31131" y="38573"/>
                    <a:pt x="31410" y="36881"/>
                    <a:pt x="31410" y="35226"/>
                  </a:cubicBezTo>
                  <a:cubicBezTo>
                    <a:pt x="31410" y="34011"/>
                    <a:pt x="31257" y="32814"/>
                    <a:pt x="30816" y="31852"/>
                  </a:cubicBezTo>
                  <a:cubicBezTo>
                    <a:pt x="30610" y="31375"/>
                    <a:pt x="30304" y="30952"/>
                    <a:pt x="29917" y="30610"/>
                  </a:cubicBezTo>
                  <a:cubicBezTo>
                    <a:pt x="29503" y="30268"/>
                    <a:pt x="28999" y="30034"/>
                    <a:pt x="28459" y="29944"/>
                  </a:cubicBezTo>
                  <a:cubicBezTo>
                    <a:pt x="28252" y="29908"/>
                    <a:pt x="28045" y="29890"/>
                    <a:pt x="27838" y="29890"/>
                  </a:cubicBezTo>
                  <a:cubicBezTo>
                    <a:pt x="26642" y="29890"/>
                    <a:pt x="25616" y="30502"/>
                    <a:pt x="24761" y="31384"/>
                  </a:cubicBezTo>
                  <a:cubicBezTo>
                    <a:pt x="23484" y="32697"/>
                    <a:pt x="22548" y="34632"/>
                    <a:pt x="21918" y="36233"/>
                  </a:cubicBezTo>
                  <a:cubicBezTo>
                    <a:pt x="21666" y="36890"/>
                    <a:pt x="21459" y="37493"/>
                    <a:pt x="21306" y="37979"/>
                  </a:cubicBezTo>
                  <a:cubicBezTo>
                    <a:pt x="18805" y="37430"/>
                    <a:pt x="16394" y="36836"/>
                    <a:pt x="14144" y="36197"/>
                  </a:cubicBezTo>
                  <a:cubicBezTo>
                    <a:pt x="14801" y="34227"/>
                    <a:pt x="15638" y="32311"/>
                    <a:pt x="16637" y="30493"/>
                  </a:cubicBezTo>
                  <a:cubicBezTo>
                    <a:pt x="18283" y="27542"/>
                    <a:pt x="20685" y="24483"/>
                    <a:pt x="23879" y="23349"/>
                  </a:cubicBezTo>
                  <a:cubicBezTo>
                    <a:pt x="25337" y="22818"/>
                    <a:pt x="26876" y="22548"/>
                    <a:pt x="28423" y="22539"/>
                  </a:cubicBezTo>
                  <a:close/>
                  <a:moveTo>
                    <a:pt x="82912" y="18679"/>
                  </a:moveTo>
                  <a:cubicBezTo>
                    <a:pt x="84063" y="19786"/>
                    <a:pt x="85800" y="22017"/>
                    <a:pt x="86412" y="25823"/>
                  </a:cubicBezTo>
                  <a:cubicBezTo>
                    <a:pt x="86592" y="26930"/>
                    <a:pt x="86691" y="28055"/>
                    <a:pt x="86708" y="29179"/>
                  </a:cubicBezTo>
                  <a:cubicBezTo>
                    <a:pt x="86708" y="31357"/>
                    <a:pt x="86241" y="33435"/>
                    <a:pt x="84954" y="35415"/>
                  </a:cubicBezTo>
                  <a:cubicBezTo>
                    <a:pt x="84423" y="35631"/>
                    <a:pt x="83919" y="35927"/>
                    <a:pt x="83478" y="36287"/>
                  </a:cubicBezTo>
                  <a:cubicBezTo>
                    <a:pt x="82660" y="36953"/>
                    <a:pt x="82030" y="37835"/>
                    <a:pt x="81679" y="38825"/>
                  </a:cubicBezTo>
                  <a:cubicBezTo>
                    <a:pt x="80734" y="39526"/>
                    <a:pt x="79735" y="40156"/>
                    <a:pt x="78701" y="40705"/>
                  </a:cubicBezTo>
                  <a:cubicBezTo>
                    <a:pt x="78575" y="39580"/>
                    <a:pt x="78359" y="38465"/>
                    <a:pt x="78062" y="37376"/>
                  </a:cubicBezTo>
                  <a:lnTo>
                    <a:pt x="78116" y="37376"/>
                  </a:lnTo>
                  <a:cubicBezTo>
                    <a:pt x="78251" y="37349"/>
                    <a:pt x="78386" y="37304"/>
                    <a:pt x="78503" y="37232"/>
                  </a:cubicBezTo>
                  <a:cubicBezTo>
                    <a:pt x="78998" y="36998"/>
                    <a:pt x="79700" y="36512"/>
                    <a:pt x="80293" y="36035"/>
                  </a:cubicBezTo>
                  <a:cubicBezTo>
                    <a:pt x="80563" y="35820"/>
                    <a:pt x="80824" y="35595"/>
                    <a:pt x="81067" y="35361"/>
                  </a:cubicBezTo>
                  <a:cubicBezTo>
                    <a:pt x="81157" y="35271"/>
                    <a:pt x="81247" y="35172"/>
                    <a:pt x="81319" y="35073"/>
                  </a:cubicBezTo>
                  <a:cubicBezTo>
                    <a:pt x="81355" y="35028"/>
                    <a:pt x="81382" y="34983"/>
                    <a:pt x="81409" y="34938"/>
                  </a:cubicBezTo>
                  <a:cubicBezTo>
                    <a:pt x="81436" y="34875"/>
                    <a:pt x="81454" y="34812"/>
                    <a:pt x="81454" y="34749"/>
                  </a:cubicBezTo>
                  <a:cubicBezTo>
                    <a:pt x="81454" y="34686"/>
                    <a:pt x="81436" y="34623"/>
                    <a:pt x="81400" y="34578"/>
                  </a:cubicBezTo>
                  <a:cubicBezTo>
                    <a:pt x="81355" y="34506"/>
                    <a:pt x="81301" y="34434"/>
                    <a:pt x="81247" y="34380"/>
                  </a:cubicBezTo>
                  <a:cubicBezTo>
                    <a:pt x="80833" y="33984"/>
                    <a:pt x="80401" y="33606"/>
                    <a:pt x="79951" y="33255"/>
                  </a:cubicBezTo>
                  <a:cubicBezTo>
                    <a:pt x="78206" y="31861"/>
                    <a:pt x="75480" y="29863"/>
                    <a:pt x="75480" y="29863"/>
                  </a:cubicBezTo>
                  <a:cubicBezTo>
                    <a:pt x="75431" y="29828"/>
                    <a:pt x="75377" y="29812"/>
                    <a:pt x="75326" y="29812"/>
                  </a:cubicBezTo>
                  <a:cubicBezTo>
                    <a:pt x="75169" y="29812"/>
                    <a:pt x="75030" y="29957"/>
                    <a:pt x="75084" y="30133"/>
                  </a:cubicBezTo>
                  <a:cubicBezTo>
                    <a:pt x="75084" y="30133"/>
                    <a:pt x="75309" y="30916"/>
                    <a:pt x="75642" y="31951"/>
                  </a:cubicBezTo>
                  <a:cubicBezTo>
                    <a:pt x="74760" y="30601"/>
                    <a:pt x="73698" y="29386"/>
                    <a:pt x="72475" y="28343"/>
                  </a:cubicBezTo>
                  <a:cubicBezTo>
                    <a:pt x="72394" y="28271"/>
                    <a:pt x="72304" y="28208"/>
                    <a:pt x="72214" y="28136"/>
                  </a:cubicBezTo>
                  <a:lnTo>
                    <a:pt x="82912" y="18679"/>
                  </a:lnTo>
                  <a:close/>
                  <a:moveTo>
                    <a:pt x="87336" y="35459"/>
                  </a:moveTo>
                  <a:cubicBezTo>
                    <a:pt x="88379" y="35459"/>
                    <a:pt x="89393" y="35808"/>
                    <a:pt x="90235" y="36440"/>
                  </a:cubicBezTo>
                  <a:cubicBezTo>
                    <a:pt x="91045" y="37070"/>
                    <a:pt x="91657" y="37682"/>
                    <a:pt x="92053" y="38240"/>
                  </a:cubicBezTo>
                  <a:cubicBezTo>
                    <a:pt x="92323" y="38591"/>
                    <a:pt x="92512" y="38996"/>
                    <a:pt x="92602" y="39436"/>
                  </a:cubicBezTo>
                  <a:cubicBezTo>
                    <a:pt x="90065" y="39886"/>
                    <a:pt x="87545" y="40291"/>
                    <a:pt x="85170" y="40624"/>
                  </a:cubicBezTo>
                  <a:cubicBezTo>
                    <a:pt x="84081" y="40777"/>
                    <a:pt x="82930" y="40921"/>
                    <a:pt x="81742" y="41038"/>
                  </a:cubicBezTo>
                  <a:cubicBezTo>
                    <a:pt x="81769" y="40786"/>
                    <a:pt x="81805" y="40516"/>
                    <a:pt x="81850" y="40210"/>
                  </a:cubicBezTo>
                  <a:lnTo>
                    <a:pt x="81850" y="40219"/>
                  </a:lnTo>
                  <a:cubicBezTo>
                    <a:pt x="82075" y="38672"/>
                    <a:pt x="82813" y="37493"/>
                    <a:pt x="83802" y="36692"/>
                  </a:cubicBezTo>
                  <a:cubicBezTo>
                    <a:pt x="84783" y="35900"/>
                    <a:pt x="85998" y="35460"/>
                    <a:pt x="87257" y="35460"/>
                  </a:cubicBezTo>
                  <a:cubicBezTo>
                    <a:pt x="87284" y="35459"/>
                    <a:pt x="87310" y="35459"/>
                    <a:pt x="87336" y="35459"/>
                  </a:cubicBezTo>
                  <a:close/>
                  <a:moveTo>
                    <a:pt x="81436" y="39634"/>
                  </a:moveTo>
                  <a:lnTo>
                    <a:pt x="81436" y="39634"/>
                  </a:lnTo>
                  <a:cubicBezTo>
                    <a:pt x="81391" y="39805"/>
                    <a:pt x="81355" y="39976"/>
                    <a:pt x="81337" y="40147"/>
                  </a:cubicBezTo>
                  <a:cubicBezTo>
                    <a:pt x="81283" y="40498"/>
                    <a:pt x="81238" y="40822"/>
                    <a:pt x="81220" y="41110"/>
                  </a:cubicBezTo>
                  <a:cubicBezTo>
                    <a:pt x="80419" y="41182"/>
                    <a:pt x="79592" y="41254"/>
                    <a:pt x="78755" y="41317"/>
                  </a:cubicBezTo>
                  <a:lnTo>
                    <a:pt x="78755" y="41254"/>
                  </a:lnTo>
                  <a:lnTo>
                    <a:pt x="78746" y="41254"/>
                  </a:lnTo>
                  <a:cubicBezTo>
                    <a:pt x="79673" y="40777"/>
                    <a:pt x="80572" y="40237"/>
                    <a:pt x="81436" y="39634"/>
                  </a:cubicBezTo>
                  <a:close/>
                  <a:moveTo>
                    <a:pt x="66698" y="26372"/>
                  </a:moveTo>
                  <a:lnTo>
                    <a:pt x="66698" y="26372"/>
                  </a:lnTo>
                  <a:cubicBezTo>
                    <a:pt x="68624" y="26660"/>
                    <a:pt x="70540" y="27353"/>
                    <a:pt x="72142" y="28721"/>
                  </a:cubicBezTo>
                  <a:cubicBezTo>
                    <a:pt x="74877" y="31060"/>
                    <a:pt x="76415" y="33930"/>
                    <a:pt x="77279" y="36521"/>
                  </a:cubicBezTo>
                  <a:cubicBezTo>
                    <a:pt x="77792" y="38087"/>
                    <a:pt x="78116" y="39706"/>
                    <a:pt x="78242" y="41353"/>
                  </a:cubicBezTo>
                  <a:lnTo>
                    <a:pt x="77144" y="41425"/>
                  </a:lnTo>
                  <a:cubicBezTo>
                    <a:pt x="76919" y="37511"/>
                    <a:pt x="75732" y="33354"/>
                    <a:pt x="73032" y="30520"/>
                  </a:cubicBezTo>
                  <a:cubicBezTo>
                    <a:pt x="71800" y="29224"/>
                    <a:pt x="70360" y="28127"/>
                    <a:pt x="68786" y="27281"/>
                  </a:cubicBezTo>
                  <a:cubicBezTo>
                    <a:pt x="68111" y="26921"/>
                    <a:pt x="67418" y="26624"/>
                    <a:pt x="66698" y="26372"/>
                  </a:cubicBezTo>
                  <a:close/>
                  <a:moveTo>
                    <a:pt x="59581" y="29332"/>
                  </a:moveTo>
                  <a:cubicBezTo>
                    <a:pt x="59716" y="29332"/>
                    <a:pt x="59851" y="29350"/>
                    <a:pt x="59986" y="29386"/>
                  </a:cubicBezTo>
                  <a:cubicBezTo>
                    <a:pt x="60049" y="29404"/>
                    <a:pt x="60112" y="29449"/>
                    <a:pt x="60166" y="29494"/>
                  </a:cubicBezTo>
                  <a:cubicBezTo>
                    <a:pt x="60292" y="29647"/>
                    <a:pt x="60382" y="29827"/>
                    <a:pt x="60427" y="30016"/>
                  </a:cubicBezTo>
                  <a:cubicBezTo>
                    <a:pt x="60544" y="30475"/>
                    <a:pt x="60625" y="30934"/>
                    <a:pt x="60652" y="31402"/>
                  </a:cubicBezTo>
                  <a:cubicBezTo>
                    <a:pt x="60706" y="31942"/>
                    <a:pt x="60742" y="32526"/>
                    <a:pt x="60823" y="33084"/>
                  </a:cubicBezTo>
                  <a:cubicBezTo>
                    <a:pt x="60895" y="33480"/>
                    <a:pt x="60931" y="33885"/>
                    <a:pt x="60940" y="34290"/>
                  </a:cubicBezTo>
                  <a:cubicBezTo>
                    <a:pt x="60940" y="34542"/>
                    <a:pt x="60904" y="34794"/>
                    <a:pt x="60814" y="35037"/>
                  </a:cubicBezTo>
                  <a:cubicBezTo>
                    <a:pt x="60697" y="35343"/>
                    <a:pt x="60562" y="35649"/>
                    <a:pt x="60409" y="35945"/>
                  </a:cubicBezTo>
                  <a:lnTo>
                    <a:pt x="60373" y="36008"/>
                  </a:lnTo>
                  <a:cubicBezTo>
                    <a:pt x="60265" y="36170"/>
                    <a:pt x="59986" y="36593"/>
                    <a:pt x="59671" y="37007"/>
                  </a:cubicBezTo>
                  <a:cubicBezTo>
                    <a:pt x="59509" y="37214"/>
                    <a:pt x="59347" y="37421"/>
                    <a:pt x="59185" y="37592"/>
                  </a:cubicBezTo>
                  <a:cubicBezTo>
                    <a:pt x="59068" y="37727"/>
                    <a:pt x="58924" y="37853"/>
                    <a:pt x="58771" y="37952"/>
                  </a:cubicBezTo>
                  <a:cubicBezTo>
                    <a:pt x="58475" y="38123"/>
                    <a:pt x="57773" y="38456"/>
                    <a:pt x="56981" y="38888"/>
                  </a:cubicBezTo>
                  <a:cubicBezTo>
                    <a:pt x="56189" y="39320"/>
                    <a:pt x="55298" y="39859"/>
                    <a:pt x="54561" y="40489"/>
                  </a:cubicBezTo>
                  <a:cubicBezTo>
                    <a:pt x="53724" y="41209"/>
                    <a:pt x="53004" y="41506"/>
                    <a:pt x="52473" y="41506"/>
                  </a:cubicBezTo>
                  <a:cubicBezTo>
                    <a:pt x="52462" y="41506"/>
                    <a:pt x="52451" y="41506"/>
                    <a:pt x="52440" y="41506"/>
                  </a:cubicBezTo>
                  <a:cubicBezTo>
                    <a:pt x="52146" y="41506"/>
                    <a:pt x="51862" y="41390"/>
                    <a:pt x="51646" y="41182"/>
                  </a:cubicBezTo>
                  <a:lnTo>
                    <a:pt x="51646" y="41173"/>
                  </a:lnTo>
                  <a:cubicBezTo>
                    <a:pt x="51466" y="40984"/>
                    <a:pt x="51331" y="40750"/>
                    <a:pt x="51268" y="40489"/>
                  </a:cubicBezTo>
                  <a:cubicBezTo>
                    <a:pt x="51169" y="40147"/>
                    <a:pt x="51124" y="39787"/>
                    <a:pt x="51133" y="39418"/>
                  </a:cubicBezTo>
                  <a:cubicBezTo>
                    <a:pt x="51142" y="38816"/>
                    <a:pt x="51223" y="38213"/>
                    <a:pt x="51376" y="37619"/>
                  </a:cubicBezTo>
                  <a:cubicBezTo>
                    <a:pt x="51772" y="36071"/>
                    <a:pt x="52977" y="33462"/>
                    <a:pt x="55137" y="31573"/>
                  </a:cubicBezTo>
                  <a:cubicBezTo>
                    <a:pt x="55901" y="30880"/>
                    <a:pt x="56765" y="30304"/>
                    <a:pt x="57701" y="29845"/>
                  </a:cubicBezTo>
                  <a:cubicBezTo>
                    <a:pt x="58466" y="29485"/>
                    <a:pt x="59122" y="29332"/>
                    <a:pt x="59581" y="29332"/>
                  </a:cubicBezTo>
                  <a:close/>
                  <a:moveTo>
                    <a:pt x="44682" y="35613"/>
                  </a:moveTo>
                  <a:cubicBezTo>
                    <a:pt x="46076" y="35613"/>
                    <a:pt x="47363" y="36152"/>
                    <a:pt x="48281" y="37277"/>
                  </a:cubicBezTo>
                  <a:cubicBezTo>
                    <a:pt x="49288" y="38492"/>
                    <a:pt x="49738" y="39850"/>
                    <a:pt x="49738" y="40984"/>
                  </a:cubicBezTo>
                  <a:cubicBezTo>
                    <a:pt x="49738" y="41164"/>
                    <a:pt x="49720" y="41353"/>
                    <a:pt x="49693" y="41533"/>
                  </a:cubicBezTo>
                  <a:cubicBezTo>
                    <a:pt x="45527" y="41344"/>
                    <a:pt x="41892" y="41092"/>
                    <a:pt x="39274" y="40831"/>
                  </a:cubicBezTo>
                  <a:cubicBezTo>
                    <a:pt x="38896" y="40795"/>
                    <a:pt x="38518" y="40750"/>
                    <a:pt x="38140" y="40714"/>
                  </a:cubicBezTo>
                  <a:cubicBezTo>
                    <a:pt x="38203" y="40246"/>
                    <a:pt x="38446" y="39670"/>
                    <a:pt x="38914" y="38987"/>
                  </a:cubicBezTo>
                  <a:lnTo>
                    <a:pt x="38923" y="38987"/>
                  </a:lnTo>
                  <a:cubicBezTo>
                    <a:pt x="40444" y="36764"/>
                    <a:pt x="42675" y="35613"/>
                    <a:pt x="44682" y="35613"/>
                  </a:cubicBezTo>
                  <a:close/>
                  <a:moveTo>
                    <a:pt x="67373" y="40516"/>
                  </a:moveTo>
                  <a:cubicBezTo>
                    <a:pt x="67688" y="40534"/>
                    <a:pt x="67985" y="40588"/>
                    <a:pt x="68282" y="40687"/>
                  </a:cubicBezTo>
                  <a:cubicBezTo>
                    <a:pt x="68624" y="40777"/>
                    <a:pt x="68957" y="40903"/>
                    <a:pt x="69271" y="41065"/>
                  </a:cubicBezTo>
                  <a:cubicBezTo>
                    <a:pt x="69442" y="41137"/>
                    <a:pt x="69604" y="41236"/>
                    <a:pt x="69739" y="41362"/>
                  </a:cubicBezTo>
                  <a:cubicBezTo>
                    <a:pt x="69784" y="41407"/>
                    <a:pt x="69820" y="41470"/>
                    <a:pt x="69820" y="41533"/>
                  </a:cubicBezTo>
                  <a:cubicBezTo>
                    <a:pt x="69811" y="41614"/>
                    <a:pt x="69784" y="41686"/>
                    <a:pt x="69748" y="41758"/>
                  </a:cubicBezTo>
                  <a:cubicBezTo>
                    <a:pt x="69415" y="41767"/>
                    <a:pt x="69074" y="41767"/>
                    <a:pt x="68741" y="41776"/>
                  </a:cubicBezTo>
                  <a:cubicBezTo>
                    <a:pt x="68390" y="41587"/>
                    <a:pt x="68057" y="41362"/>
                    <a:pt x="67751" y="41110"/>
                  </a:cubicBezTo>
                  <a:cubicBezTo>
                    <a:pt x="67598" y="40993"/>
                    <a:pt x="67463" y="40858"/>
                    <a:pt x="67337" y="40714"/>
                  </a:cubicBezTo>
                  <a:cubicBezTo>
                    <a:pt x="67292" y="40669"/>
                    <a:pt x="67256" y="40615"/>
                    <a:pt x="67229" y="40570"/>
                  </a:cubicBezTo>
                  <a:lnTo>
                    <a:pt x="67220" y="40534"/>
                  </a:lnTo>
                  <a:cubicBezTo>
                    <a:pt x="67274" y="40525"/>
                    <a:pt x="67319" y="40516"/>
                    <a:pt x="67373" y="40516"/>
                  </a:cubicBezTo>
                  <a:close/>
                  <a:moveTo>
                    <a:pt x="67040" y="30106"/>
                  </a:moveTo>
                  <a:cubicBezTo>
                    <a:pt x="67580" y="30115"/>
                    <a:pt x="68111" y="30259"/>
                    <a:pt x="68579" y="30529"/>
                  </a:cubicBezTo>
                  <a:cubicBezTo>
                    <a:pt x="69164" y="30853"/>
                    <a:pt x="69811" y="31393"/>
                    <a:pt x="70513" y="32293"/>
                  </a:cubicBezTo>
                  <a:cubicBezTo>
                    <a:pt x="72834" y="35280"/>
                    <a:pt x="73653" y="37637"/>
                    <a:pt x="73851" y="39724"/>
                  </a:cubicBezTo>
                  <a:cubicBezTo>
                    <a:pt x="73941" y="40624"/>
                    <a:pt x="73968" y="41218"/>
                    <a:pt x="73968" y="41614"/>
                  </a:cubicBezTo>
                  <a:cubicBezTo>
                    <a:pt x="72727" y="41668"/>
                    <a:pt x="71467" y="41713"/>
                    <a:pt x="70189" y="41749"/>
                  </a:cubicBezTo>
                  <a:cubicBezTo>
                    <a:pt x="70216" y="41686"/>
                    <a:pt x="70225" y="41614"/>
                    <a:pt x="70225" y="41542"/>
                  </a:cubicBezTo>
                  <a:cubicBezTo>
                    <a:pt x="70225" y="41371"/>
                    <a:pt x="70153" y="41209"/>
                    <a:pt x="70036" y="41092"/>
                  </a:cubicBezTo>
                  <a:cubicBezTo>
                    <a:pt x="69865" y="40930"/>
                    <a:pt x="69667" y="40795"/>
                    <a:pt x="69451" y="40696"/>
                  </a:cubicBezTo>
                  <a:cubicBezTo>
                    <a:pt x="69110" y="40534"/>
                    <a:pt x="68759" y="40399"/>
                    <a:pt x="68399" y="40300"/>
                  </a:cubicBezTo>
                  <a:cubicBezTo>
                    <a:pt x="68066" y="40192"/>
                    <a:pt x="67724" y="40129"/>
                    <a:pt x="67373" y="40120"/>
                  </a:cubicBezTo>
                  <a:cubicBezTo>
                    <a:pt x="67356" y="40119"/>
                    <a:pt x="67338" y="40118"/>
                    <a:pt x="67320" y="40118"/>
                  </a:cubicBezTo>
                  <a:cubicBezTo>
                    <a:pt x="67239" y="40118"/>
                    <a:pt x="67159" y="40134"/>
                    <a:pt x="67085" y="40156"/>
                  </a:cubicBezTo>
                  <a:cubicBezTo>
                    <a:pt x="66977" y="40183"/>
                    <a:pt x="66887" y="40255"/>
                    <a:pt x="66833" y="40354"/>
                  </a:cubicBezTo>
                  <a:cubicBezTo>
                    <a:pt x="66815" y="40399"/>
                    <a:pt x="66797" y="40453"/>
                    <a:pt x="66797" y="40507"/>
                  </a:cubicBezTo>
                  <a:cubicBezTo>
                    <a:pt x="66806" y="40597"/>
                    <a:pt x="66824" y="40678"/>
                    <a:pt x="66869" y="40759"/>
                  </a:cubicBezTo>
                  <a:cubicBezTo>
                    <a:pt x="67004" y="41020"/>
                    <a:pt x="67292" y="41281"/>
                    <a:pt x="67625" y="41542"/>
                  </a:cubicBezTo>
                  <a:cubicBezTo>
                    <a:pt x="67742" y="41632"/>
                    <a:pt x="67859" y="41722"/>
                    <a:pt x="67985" y="41803"/>
                  </a:cubicBezTo>
                  <a:cubicBezTo>
                    <a:pt x="67463" y="41812"/>
                    <a:pt x="66941" y="41821"/>
                    <a:pt x="66419" y="41821"/>
                  </a:cubicBezTo>
                  <a:cubicBezTo>
                    <a:pt x="66329" y="41686"/>
                    <a:pt x="66230" y="41542"/>
                    <a:pt x="66131" y="41389"/>
                  </a:cubicBezTo>
                  <a:cubicBezTo>
                    <a:pt x="65915" y="41074"/>
                    <a:pt x="65736" y="40741"/>
                    <a:pt x="65592" y="40390"/>
                  </a:cubicBezTo>
                  <a:cubicBezTo>
                    <a:pt x="65484" y="40066"/>
                    <a:pt x="65394" y="39733"/>
                    <a:pt x="65322" y="39392"/>
                  </a:cubicBezTo>
                  <a:cubicBezTo>
                    <a:pt x="65169" y="38699"/>
                    <a:pt x="65007" y="37790"/>
                    <a:pt x="64872" y="36944"/>
                  </a:cubicBezTo>
                  <a:cubicBezTo>
                    <a:pt x="64755" y="36260"/>
                    <a:pt x="64683" y="35568"/>
                    <a:pt x="64656" y="34866"/>
                  </a:cubicBezTo>
                  <a:lnTo>
                    <a:pt x="64656" y="34785"/>
                  </a:lnTo>
                  <a:cubicBezTo>
                    <a:pt x="64674" y="34245"/>
                    <a:pt x="64845" y="33174"/>
                    <a:pt x="65097" y="32221"/>
                  </a:cubicBezTo>
                  <a:cubicBezTo>
                    <a:pt x="65196" y="31789"/>
                    <a:pt x="65340" y="31366"/>
                    <a:pt x="65502" y="30952"/>
                  </a:cubicBezTo>
                  <a:cubicBezTo>
                    <a:pt x="65556" y="30808"/>
                    <a:pt x="65628" y="30673"/>
                    <a:pt x="65709" y="30538"/>
                  </a:cubicBezTo>
                  <a:cubicBezTo>
                    <a:pt x="65744" y="30484"/>
                    <a:pt x="65789" y="30430"/>
                    <a:pt x="65834" y="30394"/>
                  </a:cubicBezTo>
                  <a:cubicBezTo>
                    <a:pt x="66212" y="30205"/>
                    <a:pt x="66626" y="30106"/>
                    <a:pt x="67040" y="30106"/>
                  </a:cubicBezTo>
                  <a:close/>
                  <a:moveTo>
                    <a:pt x="61311" y="39859"/>
                  </a:moveTo>
                  <a:cubicBezTo>
                    <a:pt x="61319" y="39859"/>
                    <a:pt x="61327" y="39859"/>
                    <a:pt x="61336" y="39859"/>
                  </a:cubicBezTo>
                  <a:cubicBezTo>
                    <a:pt x="61435" y="39859"/>
                    <a:pt x="61534" y="39868"/>
                    <a:pt x="61633" y="39904"/>
                  </a:cubicBezTo>
                  <a:cubicBezTo>
                    <a:pt x="61741" y="39949"/>
                    <a:pt x="61840" y="40021"/>
                    <a:pt x="61930" y="40093"/>
                  </a:cubicBezTo>
                  <a:cubicBezTo>
                    <a:pt x="62343" y="40453"/>
                    <a:pt x="62910" y="41191"/>
                    <a:pt x="63360" y="41839"/>
                  </a:cubicBezTo>
                  <a:lnTo>
                    <a:pt x="63216" y="41839"/>
                  </a:lnTo>
                  <a:cubicBezTo>
                    <a:pt x="61129" y="41839"/>
                    <a:pt x="59059" y="41812"/>
                    <a:pt x="57044" y="41776"/>
                  </a:cubicBezTo>
                  <a:cubicBezTo>
                    <a:pt x="57683" y="41290"/>
                    <a:pt x="58367" y="40876"/>
                    <a:pt x="59086" y="40534"/>
                  </a:cubicBezTo>
                  <a:cubicBezTo>
                    <a:pt x="59971" y="40118"/>
                    <a:pt x="60812" y="39859"/>
                    <a:pt x="61311" y="39859"/>
                  </a:cubicBezTo>
                  <a:close/>
                  <a:moveTo>
                    <a:pt x="62361" y="26147"/>
                  </a:moveTo>
                  <a:cubicBezTo>
                    <a:pt x="64521" y="26156"/>
                    <a:pt x="66644" y="26696"/>
                    <a:pt x="68543" y="27731"/>
                  </a:cubicBezTo>
                  <a:cubicBezTo>
                    <a:pt x="70081" y="28559"/>
                    <a:pt x="71467" y="29620"/>
                    <a:pt x="72673" y="30880"/>
                  </a:cubicBezTo>
                  <a:cubicBezTo>
                    <a:pt x="75246" y="33579"/>
                    <a:pt x="76424" y="37628"/>
                    <a:pt x="76631" y="41461"/>
                  </a:cubicBezTo>
                  <a:cubicBezTo>
                    <a:pt x="75921" y="41506"/>
                    <a:pt x="75201" y="41551"/>
                    <a:pt x="74472" y="41587"/>
                  </a:cubicBezTo>
                  <a:cubicBezTo>
                    <a:pt x="74472" y="41173"/>
                    <a:pt x="74445" y="40570"/>
                    <a:pt x="74364" y="39670"/>
                  </a:cubicBezTo>
                  <a:cubicBezTo>
                    <a:pt x="74157" y="37484"/>
                    <a:pt x="73284" y="35019"/>
                    <a:pt x="70918" y="31978"/>
                  </a:cubicBezTo>
                  <a:cubicBezTo>
                    <a:pt x="70189" y="31033"/>
                    <a:pt x="69478" y="30439"/>
                    <a:pt x="68822" y="30079"/>
                  </a:cubicBezTo>
                  <a:cubicBezTo>
                    <a:pt x="68282" y="29773"/>
                    <a:pt x="67670" y="29602"/>
                    <a:pt x="67040" y="29593"/>
                  </a:cubicBezTo>
                  <a:cubicBezTo>
                    <a:pt x="66545" y="29593"/>
                    <a:pt x="66059" y="29710"/>
                    <a:pt x="65610" y="29935"/>
                  </a:cubicBezTo>
                  <a:cubicBezTo>
                    <a:pt x="65475" y="30016"/>
                    <a:pt x="65367" y="30124"/>
                    <a:pt x="65286" y="30259"/>
                  </a:cubicBezTo>
                  <a:cubicBezTo>
                    <a:pt x="65106" y="30556"/>
                    <a:pt x="64962" y="30880"/>
                    <a:pt x="64863" y="31213"/>
                  </a:cubicBezTo>
                  <a:cubicBezTo>
                    <a:pt x="64476" y="32356"/>
                    <a:pt x="64170" y="33966"/>
                    <a:pt x="64152" y="34767"/>
                  </a:cubicBezTo>
                  <a:lnTo>
                    <a:pt x="64152" y="34866"/>
                  </a:lnTo>
                  <a:cubicBezTo>
                    <a:pt x="64152" y="35523"/>
                    <a:pt x="64314" y="36728"/>
                    <a:pt x="64512" y="37889"/>
                  </a:cubicBezTo>
                  <a:cubicBezTo>
                    <a:pt x="64620" y="38465"/>
                    <a:pt x="64728" y="39032"/>
                    <a:pt x="64836" y="39499"/>
                  </a:cubicBezTo>
                  <a:cubicBezTo>
                    <a:pt x="64908" y="39859"/>
                    <a:pt x="64998" y="40219"/>
                    <a:pt x="65115" y="40570"/>
                  </a:cubicBezTo>
                  <a:cubicBezTo>
                    <a:pt x="65304" y="41011"/>
                    <a:pt x="65538" y="41434"/>
                    <a:pt x="65816" y="41830"/>
                  </a:cubicBezTo>
                  <a:cubicBezTo>
                    <a:pt x="65205" y="41830"/>
                    <a:pt x="64593" y="41839"/>
                    <a:pt x="63981" y="41839"/>
                  </a:cubicBezTo>
                  <a:cubicBezTo>
                    <a:pt x="63864" y="41668"/>
                    <a:pt x="63738" y="41479"/>
                    <a:pt x="63603" y="41290"/>
                  </a:cubicBezTo>
                  <a:cubicBezTo>
                    <a:pt x="63324" y="40894"/>
                    <a:pt x="63018" y="40516"/>
                    <a:pt x="62703" y="40156"/>
                  </a:cubicBezTo>
                  <a:cubicBezTo>
                    <a:pt x="62559" y="39994"/>
                    <a:pt x="62415" y="39850"/>
                    <a:pt x="62253" y="39706"/>
                  </a:cubicBezTo>
                  <a:cubicBezTo>
                    <a:pt x="62119" y="39589"/>
                    <a:pt x="61975" y="39499"/>
                    <a:pt x="61813" y="39427"/>
                  </a:cubicBezTo>
                  <a:cubicBezTo>
                    <a:pt x="61679" y="39380"/>
                    <a:pt x="61539" y="39354"/>
                    <a:pt x="61397" y="39354"/>
                  </a:cubicBezTo>
                  <a:cubicBezTo>
                    <a:pt x="61377" y="39354"/>
                    <a:pt x="61356" y="39354"/>
                    <a:pt x="61336" y="39356"/>
                  </a:cubicBezTo>
                  <a:cubicBezTo>
                    <a:pt x="60697" y="39356"/>
                    <a:pt x="59815" y="39643"/>
                    <a:pt x="58870" y="40084"/>
                  </a:cubicBezTo>
                  <a:cubicBezTo>
                    <a:pt x="57935" y="40525"/>
                    <a:pt x="57053" y="41083"/>
                    <a:pt x="56261" y="41758"/>
                  </a:cubicBezTo>
                  <a:cubicBezTo>
                    <a:pt x="55388" y="41731"/>
                    <a:pt x="54534" y="41713"/>
                    <a:pt x="53697" y="41686"/>
                  </a:cubicBezTo>
                  <a:cubicBezTo>
                    <a:pt x="54129" y="41461"/>
                    <a:pt x="54525" y="41191"/>
                    <a:pt x="54894" y="40876"/>
                  </a:cubicBezTo>
                  <a:cubicBezTo>
                    <a:pt x="55586" y="40282"/>
                    <a:pt x="56450" y="39751"/>
                    <a:pt x="57233" y="39329"/>
                  </a:cubicBezTo>
                  <a:cubicBezTo>
                    <a:pt x="58007" y="38906"/>
                    <a:pt x="58691" y="38582"/>
                    <a:pt x="59032" y="38384"/>
                  </a:cubicBezTo>
                  <a:cubicBezTo>
                    <a:pt x="59257" y="38240"/>
                    <a:pt x="59455" y="38060"/>
                    <a:pt x="59635" y="37853"/>
                  </a:cubicBezTo>
                  <a:cubicBezTo>
                    <a:pt x="60076" y="37331"/>
                    <a:pt x="60481" y="36773"/>
                    <a:pt x="60850" y="36197"/>
                  </a:cubicBezTo>
                  <a:lnTo>
                    <a:pt x="60859" y="36170"/>
                  </a:lnTo>
                  <a:cubicBezTo>
                    <a:pt x="61030" y="35856"/>
                    <a:pt x="61174" y="35532"/>
                    <a:pt x="61300" y="35199"/>
                  </a:cubicBezTo>
                  <a:cubicBezTo>
                    <a:pt x="61399" y="34902"/>
                    <a:pt x="61453" y="34596"/>
                    <a:pt x="61453" y="34290"/>
                  </a:cubicBezTo>
                  <a:cubicBezTo>
                    <a:pt x="61435" y="33858"/>
                    <a:pt x="61399" y="33426"/>
                    <a:pt x="61327" y="33003"/>
                  </a:cubicBezTo>
                  <a:cubicBezTo>
                    <a:pt x="61210" y="32194"/>
                    <a:pt x="61174" y="31285"/>
                    <a:pt x="61057" y="30529"/>
                  </a:cubicBezTo>
                  <a:cubicBezTo>
                    <a:pt x="61012" y="30178"/>
                    <a:pt x="60922" y="29845"/>
                    <a:pt x="60787" y="29521"/>
                  </a:cubicBezTo>
                  <a:cubicBezTo>
                    <a:pt x="60715" y="29377"/>
                    <a:pt x="60634" y="29251"/>
                    <a:pt x="60526" y="29134"/>
                  </a:cubicBezTo>
                  <a:cubicBezTo>
                    <a:pt x="60418" y="29026"/>
                    <a:pt x="60283" y="28936"/>
                    <a:pt x="60130" y="28892"/>
                  </a:cubicBezTo>
                  <a:cubicBezTo>
                    <a:pt x="59950" y="28838"/>
                    <a:pt x="59761" y="28820"/>
                    <a:pt x="59572" y="28820"/>
                  </a:cubicBezTo>
                  <a:cubicBezTo>
                    <a:pt x="59014" y="28820"/>
                    <a:pt x="58295" y="28999"/>
                    <a:pt x="57485" y="29377"/>
                  </a:cubicBezTo>
                  <a:cubicBezTo>
                    <a:pt x="56504" y="29854"/>
                    <a:pt x="55604" y="30457"/>
                    <a:pt x="54795" y="31177"/>
                  </a:cubicBezTo>
                  <a:cubicBezTo>
                    <a:pt x="52536" y="33165"/>
                    <a:pt x="51313" y="35847"/>
                    <a:pt x="50881" y="37484"/>
                  </a:cubicBezTo>
                  <a:cubicBezTo>
                    <a:pt x="50719" y="38114"/>
                    <a:pt x="50629" y="38762"/>
                    <a:pt x="50620" y="39409"/>
                  </a:cubicBezTo>
                  <a:cubicBezTo>
                    <a:pt x="50620" y="39823"/>
                    <a:pt x="50665" y="40237"/>
                    <a:pt x="50773" y="40624"/>
                  </a:cubicBezTo>
                  <a:cubicBezTo>
                    <a:pt x="50863" y="40975"/>
                    <a:pt x="51043" y="41281"/>
                    <a:pt x="51295" y="41533"/>
                  </a:cubicBezTo>
                  <a:cubicBezTo>
                    <a:pt x="51313" y="41560"/>
                    <a:pt x="51349" y="41578"/>
                    <a:pt x="51367" y="41596"/>
                  </a:cubicBezTo>
                  <a:cubicBezTo>
                    <a:pt x="50980" y="41578"/>
                    <a:pt x="50593" y="41569"/>
                    <a:pt x="50206" y="41551"/>
                  </a:cubicBezTo>
                  <a:cubicBezTo>
                    <a:pt x="50233" y="41362"/>
                    <a:pt x="50242" y="41173"/>
                    <a:pt x="50251" y="40984"/>
                  </a:cubicBezTo>
                  <a:cubicBezTo>
                    <a:pt x="50251" y="39769"/>
                    <a:pt x="49783" y="38375"/>
                    <a:pt x="48802" y="37115"/>
                  </a:cubicBezTo>
                  <a:cubicBezTo>
                    <a:pt x="48874" y="36845"/>
                    <a:pt x="48955" y="36584"/>
                    <a:pt x="49036" y="36305"/>
                  </a:cubicBezTo>
                  <a:cubicBezTo>
                    <a:pt x="50044" y="33165"/>
                    <a:pt x="51996" y="29701"/>
                    <a:pt x="55784" y="27803"/>
                  </a:cubicBezTo>
                  <a:cubicBezTo>
                    <a:pt x="58169" y="26615"/>
                    <a:pt x="60364" y="26147"/>
                    <a:pt x="62361" y="26147"/>
                  </a:cubicBezTo>
                  <a:close/>
                  <a:moveTo>
                    <a:pt x="117930" y="25158"/>
                  </a:moveTo>
                  <a:cubicBezTo>
                    <a:pt x="117930" y="25158"/>
                    <a:pt x="117939" y="25167"/>
                    <a:pt x="117948" y="25167"/>
                  </a:cubicBezTo>
                  <a:cubicBezTo>
                    <a:pt x="117966" y="25167"/>
                    <a:pt x="117984" y="25176"/>
                    <a:pt x="118011" y="25185"/>
                  </a:cubicBezTo>
                  <a:cubicBezTo>
                    <a:pt x="118496" y="25302"/>
                    <a:pt x="119054" y="25733"/>
                    <a:pt x="119486" y="26390"/>
                  </a:cubicBezTo>
                  <a:cubicBezTo>
                    <a:pt x="119999" y="27191"/>
                    <a:pt x="120260" y="28118"/>
                    <a:pt x="120260" y="29062"/>
                  </a:cubicBezTo>
                  <a:cubicBezTo>
                    <a:pt x="120260" y="30394"/>
                    <a:pt x="119747" y="31933"/>
                    <a:pt x="118325" y="33444"/>
                  </a:cubicBezTo>
                  <a:lnTo>
                    <a:pt x="118325" y="33462"/>
                  </a:lnTo>
                  <a:cubicBezTo>
                    <a:pt x="116904" y="34974"/>
                    <a:pt x="114565" y="36467"/>
                    <a:pt x="110921" y="37655"/>
                  </a:cubicBezTo>
                  <a:cubicBezTo>
                    <a:pt x="98765" y="41623"/>
                    <a:pt x="81589" y="44133"/>
                    <a:pt x="62370" y="44133"/>
                  </a:cubicBezTo>
                  <a:cubicBezTo>
                    <a:pt x="60940" y="44133"/>
                    <a:pt x="59500" y="44115"/>
                    <a:pt x="58052" y="44088"/>
                  </a:cubicBezTo>
                  <a:cubicBezTo>
                    <a:pt x="37088" y="43683"/>
                    <a:pt x="25301" y="42055"/>
                    <a:pt x="15215" y="39140"/>
                  </a:cubicBezTo>
                  <a:cubicBezTo>
                    <a:pt x="10167" y="37682"/>
                    <a:pt x="6757" y="36251"/>
                    <a:pt x="4508" y="34848"/>
                  </a:cubicBezTo>
                  <a:cubicBezTo>
                    <a:pt x="2259" y="33453"/>
                    <a:pt x="1170" y="32104"/>
                    <a:pt x="720" y="30817"/>
                  </a:cubicBezTo>
                  <a:cubicBezTo>
                    <a:pt x="576" y="30421"/>
                    <a:pt x="504" y="29998"/>
                    <a:pt x="504" y="29575"/>
                  </a:cubicBezTo>
                  <a:cubicBezTo>
                    <a:pt x="522" y="28757"/>
                    <a:pt x="783" y="27956"/>
                    <a:pt x="1260" y="27281"/>
                  </a:cubicBezTo>
                  <a:cubicBezTo>
                    <a:pt x="1386" y="27083"/>
                    <a:pt x="1530" y="26903"/>
                    <a:pt x="1692" y="26723"/>
                  </a:cubicBezTo>
                  <a:cubicBezTo>
                    <a:pt x="1998" y="27884"/>
                    <a:pt x="2484" y="28981"/>
                    <a:pt x="3122" y="29998"/>
                  </a:cubicBezTo>
                  <a:cubicBezTo>
                    <a:pt x="4400" y="32023"/>
                    <a:pt x="6694" y="34380"/>
                    <a:pt x="10725" y="35685"/>
                  </a:cubicBezTo>
                  <a:cubicBezTo>
                    <a:pt x="18688" y="38267"/>
                    <a:pt x="29701" y="40381"/>
                    <a:pt x="39220" y="41326"/>
                  </a:cubicBezTo>
                  <a:cubicBezTo>
                    <a:pt x="44457" y="41857"/>
                    <a:pt x="53679" y="42334"/>
                    <a:pt x="63207" y="42334"/>
                  </a:cubicBezTo>
                  <a:cubicBezTo>
                    <a:pt x="71008" y="42334"/>
                    <a:pt x="79016" y="42010"/>
                    <a:pt x="85242" y="41128"/>
                  </a:cubicBezTo>
                  <a:cubicBezTo>
                    <a:pt x="92134" y="40138"/>
                    <a:pt x="100241" y="38663"/>
                    <a:pt x="106710" y="36683"/>
                  </a:cubicBezTo>
                  <a:cubicBezTo>
                    <a:pt x="109949" y="35703"/>
                    <a:pt x="112774" y="34587"/>
                    <a:pt x="114852" y="33336"/>
                  </a:cubicBezTo>
                  <a:cubicBezTo>
                    <a:pt x="115887" y="32715"/>
                    <a:pt x="116742" y="32059"/>
                    <a:pt x="117363" y="31348"/>
                  </a:cubicBezTo>
                  <a:cubicBezTo>
                    <a:pt x="117975" y="30646"/>
                    <a:pt x="118370" y="29890"/>
                    <a:pt x="118451" y="29089"/>
                  </a:cubicBezTo>
                  <a:cubicBezTo>
                    <a:pt x="118460" y="28945"/>
                    <a:pt x="118361" y="28820"/>
                    <a:pt x="118226" y="28811"/>
                  </a:cubicBezTo>
                  <a:lnTo>
                    <a:pt x="118190" y="28811"/>
                  </a:lnTo>
                  <a:cubicBezTo>
                    <a:pt x="118065" y="28811"/>
                    <a:pt x="117957" y="28910"/>
                    <a:pt x="117948" y="29035"/>
                  </a:cubicBezTo>
                  <a:cubicBezTo>
                    <a:pt x="117894" y="29458"/>
                    <a:pt x="117759" y="29872"/>
                    <a:pt x="117534" y="30241"/>
                  </a:cubicBezTo>
                  <a:cubicBezTo>
                    <a:pt x="117354" y="29530"/>
                    <a:pt x="117039" y="28865"/>
                    <a:pt x="116589" y="28271"/>
                  </a:cubicBezTo>
                  <a:cubicBezTo>
                    <a:pt x="117381" y="27416"/>
                    <a:pt x="117849" y="26318"/>
                    <a:pt x="117930" y="25158"/>
                  </a:cubicBezTo>
                  <a:close/>
                  <a:moveTo>
                    <a:pt x="792" y="32122"/>
                  </a:moveTo>
                  <a:cubicBezTo>
                    <a:pt x="1449" y="33174"/>
                    <a:pt x="2538" y="34227"/>
                    <a:pt x="4247" y="35289"/>
                  </a:cubicBezTo>
                  <a:cubicBezTo>
                    <a:pt x="6559" y="36719"/>
                    <a:pt x="10005" y="38168"/>
                    <a:pt x="15071" y="39634"/>
                  </a:cubicBezTo>
                  <a:cubicBezTo>
                    <a:pt x="25220" y="42559"/>
                    <a:pt x="37061" y="44196"/>
                    <a:pt x="58043" y="44601"/>
                  </a:cubicBezTo>
                  <a:cubicBezTo>
                    <a:pt x="59500" y="44628"/>
                    <a:pt x="60940" y="44637"/>
                    <a:pt x="62370" y="44637"/>
                  </a:cubicBezTo>
                  <a:cubicBezTo>
                    <a:pt x="81634" y="44637"/>
                    <a:pt x="98846" y="42127"/>
                    <a:pt x="111083" y="38141"/>
                  </a:cubicBezTo>
                  <a:cubicBezTo>
                    <a:pt x="114780" y="36926"/>
                    <a:pt x="117201" y="35406"/>
                    <a:pt x="118694" y="33813"/>
                  </a:cubicBezTo>
                  <a:cubicBezTo>
                    <a:pt x="119126" y="33345"/>
                    <a:pt x="119513" y="32841"/>
                    <a:pt x="119828" y="32302"/>
                  </a:cubicBezTo>
                  <a:lnTo>
                    <a:pt x="119828" y="32302"/>
                  </a:lnTo>
                  <a:cubicBezTo>
                    <a:pt x="119423" y="36584"/>
                    <a:pt x="116697" y="45591"/>
                    <a:pt x="106314" y="60014"/>
                  </a:cubicBezTo>
                  <a:lnTo>
                    <a:pt x="106305" y="60014"/>
                  </a:lnTo>
                  <a:cubicBezTo>
                    <a:pt x="99557" y="69389"/>
                    <a:pt x="89777" y="74122"/>
                    <a:pt x="81310" y="76506"/>
                  </a:cubicBezTo>
                  <a:cubicBezTo>
                    <a:pt x="72843" y="78890"/>
                    <a:pt x="65700" y="78917"/>
                    <a:pt x="64287" y="78917"/>
                  </a:cubicBezTo>
                  <a:cubicBezTo>
                    <a:pt x="63936" y="78917"/>
                    <a:pt x="63279" y="78962"/>
                    <a:pt x="62352" y="78998"/>
                  </a:cubicBezTo>
                  <a:cubicBezTo>
                    <a:pt x="61417" y="79034"/>
                    <a:pt x="60211" y="79079"/>
                    <a:pt x="58798" y="79079"/>
                  </a:cubicBezTo>
                  <a:cubicBezTo>
                    <a:pt x="49531" y="79079"/>
                    <a:pt x="30951" y="77406"/>
                    <a:pt x="17635" y="63253"/>
                  </a:cubicBezTo>
                  <a:cubicBezTo>
                    <a:pt x="4436" y="49217"/>
                    <a:pt x="1467" y="37151"/>
                    <a:pt x="792" y="32122"/>
                  </a:cubicBezTo>
                  <a:close/>
                  <a:moveTo>
                    <a:pt x="33417" y="74751"/>
                  </a:moveTo>
                  <a:lnTo>
                    <a:pt x="33417" y="74751"/>
                  </a:lnTo>
                  <a:cubicBezTo>
                    <a:pt x="43170" y="78917"/>
                    <a:pt x="52887" y="79592"/>
                    <a:pt x="58807" y="79592"/>
                  </a:cubicBezTo>
                  <a:cubicBezTo>
                    <a:pt x="60238" y="79592"/>
                    <a:pt x="61444" y="79547"/>
                    <a:pt x="62379" y="79511"/>
                  </a:cubicBezTo>
                  <a:cubicBezTo>
                    <a:pt x="63315" y="79466"/>
                    <a:pt x="63972" y="79430"/>
                    <a:pt x="64287" y="79430"/>
                  </a:cubicBezTo>
                  <a:cubicBezTo>
                    <a:pt x="65727" y="79430"/>
                    <a:pt x="72915" y="79394"/>
                    <a:pt x="81445" y="76992"/>
                  </a:cubicBezTo>
                  <a:cubicBezTo>
                    <a:pt x="83469" y="76425"/>
                    <a:pt x="85449" y="75750"/>
                    <a:pt x="87401" y="74967"/>
                  </a:cubicBezTo>
                  <a:lnTo>
                    <a:pt x="87401" y="74967"/>
                  </a:lnTo>
                  <a:cubicBezTo>
                    <a:pt x="87077" y="75795"/>
                    <a:pt x="86619" y="76560"/>
                    <a:pt x="86052" y="77235"/>
                  </a:cubicBezTo>
                  <a:lnTo>
                    <a:pt x="86052" y="77244"/>
                  </a:lnTo>
                  <a:cubicBezTo>
                    <a:pt x="84477" y="79124"/>
                    <a:pt x="81625" y="80915"/>
                    <a:pt x="76469" y="81778"/>
                  </a:cubicBezTo>
                  <a:cubicBezTo>
                    <a:pt x="71449" y="82615"/>
                    <a:pt x="66266" y="82966"/>
                    <a:pt x="61327" y="82966"/>
                  </a:cubicBezTo>
                  <a:cubicBezTo>
                    <a:pt x="52689" y="82966"/>
                    <a:pt x="44816" y="81886"/>
                    <a:pt x="39931" y="80429"/>
                  </a:cubicBezTo>
                  <a:cubicBezTo>
                    <a:pt x="36269" y="79331"/>
                    <a:pt x="34433" y="77019"/>
                    <a:pt x="33480" y="74904"/>
                  </a:cubicBezTo>
                  <a:cubicBezTo>
                    <a:pt x="33462" y="74850"/>
                    <a:pt x="33435" y="74805"/>
                    <a:pt x="33417" y="74751"/>
                  </a:cubicBezTo>
                  <a:close/>
                  <a:moveTo>
                    <a:pt x="48451" y="1"/>
                  </a:moveTo>
                  <a:cubicBezTo>
                    <a:pt x="47255" y="1"/>
                    <a:pt x="46058" y="469"/>
                    <a:pt x="45239" y="937"/>
                  </a:cubicBezTo>
                  <a:cubicBezTo>
                    <a:pt x="44151" y="1557"/>
                    <a:pt x="42990" y="2907"/>
                    <a:pt x="41640" y="4410"/>
                  </a:cubicBezTo>
                  <a:cubicBezTo>
                    <a:pt x="40372" y="5831"/>
                    <a:pt x="38950" y="7379"/>
                    <a:pt x="37385" y="8557"/>
                  </a:cubicBezTo>
                  <a:cubicBezTo>
                    <a:pt x="36404" y="7640"/>
                    <a:pt x="35108" y="7118"/>
                    <a:pt x="33768" y="7118"/>
                  </a:cubicBezTo>
                  <a:cubicBezTo>
                    <a:pt x="32715" y="7118"/>
                    <a:pt x="31689" y="7433"/>
                    <a:pt x="30825" y="8026"/>
                  </a:cubicBezTo>
                  <a:lnTo>
                    <a:pt x="26426" y="1359"/>
                  </a:lnTo>
                  <a:cubicBezTo>
                    <a:pt x="26374" y="1282"/>
                    <a:pt x="26290" y="1241"/>
                    <a:pt x="26207" y="1241"/>
                  </a:cubicBezTo>
                  <a:cubicBezTo>
                    <a:pt x="26174" y="1241"/>
                    <a:pt x="26141" y="1248"/>
                    <a:pt x="26111" y="1260"/>
                  </a:cubicBezTo>
                  <a:cubicBezTo>
                    <a:pt x="26084" y="1269"/>
                    <a:pt x="23736" y="2331"/>
                    <a:pt x="21387" y="4913"/>
                  </a:cubicBezTo>
                  <a:cubicBezTo>
                    <a:pt x="19525" y="6965"/>
                    <a:pt x="18166" y="9421"/>
                    <a:pt x="17428" y="12084"/>
                  </a:cubicBezTo>
                  <a:cubicBezTo>
                    <a:pt x="17401" y="12021"/>
                    <a:pt x="17374" y="11976"/>
                    <a:pt x="17347" y="11904"/>
                  </a:cubicBezTo>
                  <a:cubicBezTo>
                    <a:pt x="16951" y="11122"/>
                    <a:pt x="16502" y="10654"/>
                    <a:pt x="16016" y="10375"/>
                  </a:cubicBezTo>
                  <a:cubicBezTo>
                    <a:pt x="15674" y="10186"/>
                    <a:pt x="15305" y="10060"/>
                    <a:pt x="14927" y="9988"/>
                  </a:cubicBezTo>
                  <a:cubicBezTo>
                    <a:pt x="14405" y="9871"/>
                    <a:pt x="13919" y="9817"/>
                    <a:pt x="13505" y="9619"/>
                  </a:cubicBezTo>
                  <a:cubicBezTo>
                    <a:pt x="13101" y="9421"/>
                    <a:pt x="12723" y="9079"/>
                    <a:pt x="12399" y="8323"/>
                  </a:cubicBezTo>
                  <a:cubicBezTo>
                    <a:pt x="11832" y="7010"/>
                    <a:pt x="11274" y="6029"/>
                    <a:pt x="10608" y="5354"/>
                  </a:cubicBezTo>
                  <a:cubicBezTo>
                    <a:pt x="9951" y="4679"/>
                    <a:pt x="9196" y="4329"/>
                    <a:pt x="8314" y="4329"/>
                  </a:cubicBezTo>
                  <a:cubicBezTo>
                    <a:pt x="8134" y="4329"/>
                    <a:pt x="7954" y="4338"/>
                    <a:pt x="7783" y="4365"/>
                  </a:cubicBezTo>
                  <a:cubicBezTo>
                    <a:pt x="7324" y="4419"/>
                    <a:pt x="6874" y="4553"/>
                    <a:pt x="6451" y="4742"/>
                  </a:cubicBezTo>
                  <a:cubicBezTo>
                    <a:pt x="5840" y="5039"/>
                    <a:pt x="5354" y="5543"/>
                    <a:pt x="5075" y="6164"/>
                  </a:cubicBezTo>
                  <a:cubicBezTo>
                    <a:pt x="4742" y="6839"/>
                    <a:pt x="4544" y="7712"/>
                    <a:pt x="4436" y="8872"/>
                  </a:cubicBezTo>
                  <a:cubicBezTo>
                    <a:pt x="4373" y="9628"/>
                    <a:pt x="4283" y="10096"/>
                    <a:pt x="4166" y="10420"/>
                  </a:cubicBezTo>
                  <a:cubicBezTo>
                    <a:pt x="4103" y="10618"/>
                    <a:pt x="4004" y="10798"/>
                    <a:pt x="3878" y="10960"/>
                  </a:cubicBezTo>
                  <a:cubicBezTo>
                    <a:pt x="3707" y="11185"/>
                    <a:pt x="3464" y="11383"/>
                    <a:pt x="3158" y="11733"/>
                  </a:cubicBezTo>
                  <a:cubicBezTo>
                    <a:pt x="2736" y="12237"/>
                    <a:pt x="2376" y="12804"/>
                    <a:pt x="2088" y="13398"/>
                  </a:cubicBezTo>
                  <a:cubicBezTo>
                    <a:pt x="1737" y="14109"/>
                    <a:pt x="1593" y="14721"/>
                    <a:pt x="1593" y="15260"/>
                  </a:cubicBezTo>
                  <a:cubicBezTo>
                    <a:pt x="1593" y="15962"/>
                    <a:pt x="1818" y="16538"/>
                    <a:pt x="2025" y="17060"/>
                  </a:cubicBezTo>
                  <a:cubicBezTo>
                    <a:pt x="2223" y="17591"/>
                    <a:pt x="2412" y="18086"/>
                    <a:pt x="2412" y="18670"/>
                  </a:cubicBezTo>
                  <a:cubicBezTo>
                    <a:pt x="2412" y="18967"/>
                    <a:pt x="2367" y="19264"/>
                    <a:pt x="2277" y="19543"/>
                  </a:cubicBezTo>
                  <a:cubicBezTo>
                    <a:pt x="2043" y="20299"/>
                    <a:pt x="1818" y="20893"/>
                    <a:pt x="1647" y="21487"/>
                  </a:cubicBezTo>
                  <a:cubicBezTo>
                    <a:pt x="1458" y="22125"/>
                    <a:pt x="1359" y="22791"/>
                    <a:pt x="1359" y="23457"/>
                  </a:cubicBezTo>
                  <a:cubicBezTo>
                    <a:pt x="1377" y="24321"/>
                    <a:pt x="1485" y="25176"/>
                    <a:pt x="1674" y="26012"/>
                  </a:cubicBezTo>
                  <a:cubicBezTo>
                    <a:pt x="1359" y="26300"/>
                    <a:pt x="1071" y="26633"/>
                    <a:pt x="837" y="26993"/>
                  </a:cubicBezTo>
                  <a:cubicBezTo>
                    <a:pt x="306" y="27749"/>
                    <a:pt x="18" y="28649"/>
                    <a:pt x="0" y="29566"/>
                  </a:cubicBezTo>
                  <a:cubicBezTo>
                    <a:pt x="0" y="29908"/>
                    <a:pt x="45" y="30250"/>
                    <a:pt x="126" y="30583"/>
                  </a:cubicBezTo>
                  <a:cubicBezTo>
                    <a:pt x="369" y="34245"/>
                    <a:pt x="2304" y="47696"/>
                    <a:pt x="17275" y="63586"/>
                  </a:cubicBezTo>
                  <a:cubicBezTo>
                    <a:pt x="21999" y="68606"/>
                    <a:pt x="27370" y="72061"/>
                    <a:pt x="32760" y="74445"/>
                  </a:cubicBezTo>
                  <a:cubicBezTo>
                    <a:pt x="32841" y="74661"/>
                    <a:pt x="32922" y="74877"/>
                    <a:pt x="33021" y="75093"/>
                  </a:cubicBezTo>
                  <a:cubicBezTo>
                    <a:pt x="34011" y="77307"/>
                    <a:pt x="35972" y="79763"/>
                    <a:pt x="39787" y="80897"/>
                  </a:cubicBezTo>
                  <a:cubicBezTo>
                    <a:pt x="44745" y="82372"/>
                    <a:pt x="52653" y="83461"/>
                    <a:pt x="61327" y="83461"/>
                  </a:cubicBezTo>
                  <a:cubicBezTo>
                    <a:pt x="66293" y="83461"/>
                    <a:pt x="71503" y="83101"/>
                    <a:pt x="76559" y="82264"/>
                  </a:cubicBezTo>
                  <a:cubicBezTo>
                    <a:pt x="81796" y="81391"/>
                    <a:pt x="84783" y="79547"/>
                    <a:pt x="86457" y="77550"/>
                  </a:cubicBezTo>
                  <a:cubicBezTo>
                    <a:pt x="87167" y="76713"/>
                    <a:pt x="87707" y="75741"/>
                    <a:pt x="88049" y="74697"/>
                  </a:cubicBezTo>
                  <a:cubicBezTo>
                    <a:pt x="94752" y="71899"/>
                    <a:pt x="101608" y="67427"/>
                    <a:pt x="106737" y="60302"/>
                  </a:cubicBezTo>
                  <a:cubicBezTo>
                    <a:pt x="118190" y="44376"/>
                    <a:pt x="120404" y="34992"/>
                    <a:pt x="120413" y="31141"/>
                  </a:cubicBezTo>
                  <a:lnTo>
                    <a:pt x="120413" y="31087"/>
                  </a:lnTo>
                  <a:cubicBezTo>
                    <a:pt x="120646" y="30440"/>
                    <a:pt x="120772" y="29758"/>
                    <a:pt x="120773" y="29067"/>
                  </a:cubicBezTo>
                  <a:lnTo>
                    <a:pt x="120773" y="29067"/>
                  </a:lnTo>
                  <a:cubicBezTo>
                    <a:pt x="120773" y="29068"/>
                    <a:pt x="120773" y="29070"/>
                    <a:pt x="120773" y="29071"/>
                  </a:cubicBezTo>
                  <a:lnTo>
                    <a:pt x="120773" y="29062"/>
                  </a:lnTo>
                  <a:cubicBezTo>
                    <a:pt x="120773" y="29064"/>
                    <a:pt x="120773" y="29065"/>
                    <a:pt x="120773" y="29067"/>
                  </a:cubicBezTo>
                  <a:lnTo>
                    <a:pt x="120773" y="29067"/>
                  </a:lnTo>
                  <a:cubicBezTo>
                    <a:pt x="120772" y="28025"/>
                    <a:pt x="120475" y="27001"/>
                    <a:pt x="119918" y="26120"/>
                  </a:cubicBezTo>
                  <a:cubicBezTo>
                    <a:pt x="119405" y="25356"/>
                    <a:pt x="118739" y="24825"/>
                    <a:pt x="118047" y="24681"/>
                  </a:cubicBezTo>
                  <a:cubicBezTo>
                    <a:pt x="118029" y="24676"/>
                    <a:pt x="118011" y="24674"/>
                    <a:pt x="117993" y="24674"/>
                  </a:cubicBezTo>
                  <a:cubicBezTo>
                    <a:pt x="117975" y="24674"/>
                    <a:pt x="117957" y="24676"/>
                    <a:pt x="117939" y="24681"/>
                  </a:cubicBezTo>
                  <a:cubicBezTo>
                    <a:pt x="117885" y="23295"/>
                    <a:pt x="117336" y="21972"/>
                    <a:pt x="116409" y="20956"/>
                  </a:cubicBezTo>
                  <a:cubicBezTo>
                    <a:pt x="115392" y="19804"/>
                    <a:pt x="113935" y="19147"/>
                    <a:pt x="112405" y="19147"/>
                  </a:cubicBezTo>
                  <a:lnTo>
                    <a:pt x="112216" y="19147"/>
                  </a:lnTo>
                  <a:cubicBezTo>
                    <a:pt x="110345" y="19210"/>
                    <a:pt x="108653" y="20299"/>
                    <a:pt x="107834" y="21990"/>
                  </a:cubicBezTo>
                  <a:cubicBezTo>
                    <a:pt x="107322" y="21721"/>
                    <a:pt x="106755" y="21541"/>
                    <a:pt x="106179" y="21460"/>
                  </a:cubicBezTo>
                  <a:cubicBezTo>
                    <a:pt x="106323" y="20983"/>
                    <a:pt x="106395" y="20488"/>
                    <a:pt x="106395" y="19984"/>
                  </a:cubicBezTo>
                  <a:cubicBezTo>
                    <a:pt x="106395" y="19237"/>
                    <a:pt x="106242" y="18499"/>
                    <a:pt x="105963" y="17807"/>
                  </a:cubicBezTo>
                  <a:cubicBezTo>
                    <a:pt x="105909" y="17672"/>
                    <a:pt x="105873" y="17528"/>
                    <a:pt x="105864" y="17384"/>
                  </a:cubicBezTo>
                  <a:cubicBezTo>
                    <a:pt x="105873" y="17249"/>
                    <a:pt x="105909" y="17114"/>
                    <a:pt x="105981" y="16997"/>
                  </a:cubicBezTo>
                  <a:cubicBezTo>
                    <a:pt x="106161" y="16718"/>
                    <a:pt x="106368" y="16448"/>
                    <a:pt x="106593" y="16196"/>
                  </a:cubicBezTo>
                  <a:cubicBezTo>
                    <a:pt x="106962" y="15764"/>
                    <a:pt x="107286" y="15305"/>
                    <a:pt x="107583" y="14820"/>
                  </a:cubicBezTo>
                  <a:cubicBezTo>
                    <a:pt x="107852" y="14343"/>
                    <a:pt x="107978" y="13794"/>
                    <a:pt x="107969" y="13236"/>
                  </a:cubicBezTo>
                  <a:cubicBezTo>
                    <a:pt x="107969" y="12264"/>
                    <a:pt x="107646" y="11230"/>
                    <a:pt x="107268" y="10339"/>
                  </a:cubicBezTo>
                  <a:cubicBezTo>
                    <a:pt x="106962" y="9628"/>
                    <a:pt x="106584" y="8953"/>
                    <a:pt x="106134" y="8323"/>
                  </a:cubicBezTo>
                  <a:cubicBezTo>
                    <a:pt x="106062" y="8197"/>
                    <a:pt x="106035" y="8053"/>
                    <a:pt x="106053" y="7910"/>
                  </a:cubicBezTo>
                  <a:cubicBezTo>
                    <a:pt x="106053" y="7523"/>
                    <a:pt x="106161" y="6938"/>
                    <a:pt x="106278" y="6290"/>
                  </a:cubicBezTo>
                  <a:cubicBezTo>
                    <a:pt x="106413" y="5615"/>
                    <a:pt x="106494" y="4922"/>
                    <a:pt x="106512" y="4239"/>
                  </a:cubicBezTo>
                  <a:cubicBezTo>
                    <a:pt x="106521" y="3708"/>
                    <a:pt x="106431" y="3186"/>
                    <a:pt x="106233" y="2700"/>
                  </a:cubicBezTo>
                  <a:cubicBezTo>
                    <a:pt x="106008" y="2196"/>
                    <a:pt x="105621" y="1791"/>
                    <a:pt x="105135" y="1539"/>
                  </a:cubicBezTo>
                  <a:cubicBezTo>
                    <a:pt x="104649" y="1269"/>
                    <a:pt x="104101" y="1125"/>
                    <a:pt x="103543" y="1116"/>
                  </a:cubicBezTo>
                  <a:cubicBezTo>
                    <a:pt x="102508" y="1116"/>
                    <a:pt x="101608" y="1647"/>
                    <a:pt x="100861" y="2313"/>
                  </a:cubicBezTo>
                  <a:cubicBezTo>
                    <a:pt x="100115" y="2979"/>
                    <a:pt x="99512" y="3807"/>
                    <a:pt x="99053" y="4472"/>
                  </a:cubicBezTo>
                  <a:cubicBezTo>
                    <a:pt x="98846" y="4787"/>
                    <a:pt x="98549" y="5030"/>
                    <a:pt x="98198" y="5174"/>
                  </a:cubicBezTo>
                  <a:cubicBezTo>
                    <a:pt x="97721" y="5372"/>
                    <a:pt x="97137" y="5390"/>
                    <a:pt x="96498" y="5462"/>
                  </a:cubicBezTo>
                  <a:cubicBezTo>
                    <a:pt x="95859" y="5525"/>
                    <a:pt x="95175" y="5660"/>
                    <a:pt x="94527" y="6137"/>
                  </a:cubicBezTo>
                  <a:cubicBezTo>
                    <a:pt x="93825" y="6659"/>
                    <a:pt x="93277" y="7361"/>
                    <a:pt x="92953" y="8170"/>
                  </a:cubicBezTo>
                  <a:cubicBezTo>
                    <a:pt x="92656" y="8872"/>
                    <a:pt x="92503" y="9556"/>
                    <a:pt x="92260" y="10105"/>
                  </a:cubicBezTo>
                  <a:cubicBezTo>
                    <a:pt x="92161" y="10294"/>
                    <a:pt x="92026" y="10456"/>
                    <a:pt x="91855" y="10582"/>
                  </a:cubicBezTo>
                  <a:cubicBezTo>
                    <a:pt x="91756" y="10528"/>
                    <a:pt x="91648" y="10465"/>
                    <a:pt x="91549" y="10411"/>
                  </a:cubicBezTo>
                  <a:cubicBezTo>
                    <a:pt x="89938" y="9077"/>
                    <a:pt x="87739" y="8197"/>
                    <a:pt x="84801" y="8197"/>
                  </a:cubicBezTo>
                  <a:cubicBezTo>
                    <a:pt x="84786" y="8197"/>
                    <a:pt x="84771" y="8197"/>
                    <a:pt x="84756" y="8197"/>
                  </a:cubicBezTo>
                  <a:cubicBezTo>
                    <a:pt x="84063" y="8197"/>
                    <a:pt x="83370" y="8242"/>
                    <a:pt x="82687" y="8323"/>
                  </a:cubicBezTo>
                  <a:cubicBezTo>
                    <a:pt x="80914" y="8539"/>
                    <a:pt x="79196" y="9052"/>
                    <a:pt x="77603" y="9844"/>
                  </a:cubicBezTo>
                  <a:cubicBezTo>
                    <a:pt x="76425" y="8149"/>
                    <a:pt x="74572" y="7290"/>
                    <a:pt x="72715" y="7290"/>
                  </a:cubicBezTo>
                  <a:cubicBezTo>
                    <a:pt x="70985" y="7290"/>
                    <a:pt x="69251" y="8036"/>
                    <a:pt x="68057" y="9547"/>
                  </a:cubicBezTo>
                  <a:cubicBezTo>
                    <a:pt x="67490" y="9268"/>
                    <a:pt x="67094" y="9097"/>
                    <a:pt x="66806" y="8980"/>
                  </a:cubicBezTo>
                  <a:cubicBezTo>
                    <a:pt x="66554" y="8890"/>
                    <a:pt x="66392" y="8827"/>
                    <a:pt x="66293" y="8782"/>
                  </a:cubicBezTo>
                  <a:cubicBezTo>
                    <a:pt x="66248" y="8764"/>
                    <a:pt x="66203" y="8728"/>
                    <a:pt x="66158" y="8683"/>
                  </a:cubicBezTo>
                  <a:cubicBezTo>
                    <a:pt x="66068" y="8566"/>
                    <a:pt x="65996" y="8431"/>
                    <a:pt x="65951" y="8296"/>
                  </a:cubicBezTo>
                  <a:cubicBezTo>
                    <a:pt x="65852" y="8071"/>
                    <a:pt x="65709" y="7730"/>
                    <a:pt x="65484" y="7244"/>
                  </a:cubicBezTo>
                  <a:cubicBezTo>
                    <a:pt x="65034" y="6290"/>
                    <a:pt x="64638" y="5570"/>
                    <a:pt x="64116" y="5075"/>
                  </a:cubicBezTo>
                  <a:cubicBezTo>
                    <a:pt x="63603" y="4589"/>
                    <a:pt x="62955" y="4347"/>
                    <a:pt x="62137" y="4347"/>
                  </a:cubicBezTo>
                  <a:cubicBezTo>
                    <a:pt x="61768" y="4356"/>
                    <a:pt x="61399" y="4392"/>
                    <a:pt x="61030" y="4454"/>
                  </a:cubicBezTo>
                  <a:cubicBezTo>
                    <a:pt x="60517" y="4544"/>
                    <a:pt x="60049" y="4778"/>
                    <a:pt x="59671" y="5129"/>
                  </a:cubicBezTo>
                  <a:cubicBezTo>
                    <a:pt x="59131" y="5642"/>
                    <a:pt x="58807" y="6344"/>
                    <a:pt x="58610" y="7091"/>
                  </a:cubicBezTo>
                  <a:cubicBezTo>
                    <a:pt x="58421" y="7820"/>
                    <a:pt x="58340" y="8575"/>
                    <a:pt x="58340" y="9340"/>
                  </a:cubicBezTo>
                  <a:cubicBezTo>
                    <a:pt x="58340" y="9655"/>
                    <a:pt x="58358" y="9961"/>
                    <a:pt x="58376" y="10231"/>
                  </a:cubicBezTo>
                  <a:cubicBezTo>
                    <a:pt x="58376" y="10276"/>
                    <a:pt x="58385" y="10330"/>
                    <a:pt x="58385" y="10366"/>
                  </a:cubicBezTo>
                  <a:cubicBezTo>
                    <a:pt x="58385" y="10510"/>
                    <a:pt x="58367" y="10654"/>
                    <a:pt x="58313" y="10780"/>
                  </a:cubicBezTo>
                  <a:cubicBezTo>
                    <a:pt x="58205" y="10987"/>
                    <a:pt x="58043" y="11167"/>
                    <a:pt x="57845" y="11293"/>
                  </a:cubicBezTo>
                  <a:lnTo>
                    <a:pt x="57755" y="11365"/>
                  </a:lnTo>
                  <a:cubicBezTo>
                    <a:pt x="56927" y="10865"/>
                    <a:pt x="55994" y="10615"/>
                    <a:pt x="55060" y="10615"/>
                  </a:cubicBezTo>
                  <a:cubicBezTo>
                    <a:pt x="54178" y="10615"/>
                    <a:pt x="53296" y="10838"/>
                    <a:pt x="52500" y="11284"/>
                  </a:cubicBezTo>
                  <a:cubicBezTo>
                    <a:pt x="52383" y="9628"/>
                    <a:pt x="52320" y="7658"/>
                    <a:pt x="52266" y="5300"/>
                  </a:cubicBezTo>
                  <a:cubicBezTo>
                    <a:pt x="52221" y="3294"/>
                    <a:pt x="51772" y="1971"/>
                    <a:pt x="51061" y="1134"/>
                  </a:cubicBezTo>
                  <a:cubicBezTo>
                    <a:pt x="50350" y="298"/>
                    <a:pt x="49387" y="1"/>
                    <a:pt x="48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2"/>
            <p:cNvSpPr/>
            <p:nvPr/>
          </p:nvSpPr>
          <p:spPr>
            <a:xfrm rot="422334">
              <a:off x="6334435" y="4515963"/>
              <a:ext cx="1191878" cy="181359"/>
            </a:xfrm>
            <a:custGeom>
              <a:avLst/>
              <a:gdLst/>
              <a:ahLst/>
              <a:cxnLst/>
              <a:rect l="l" t="t" r="r" b="b"/>
              <a:pathLst>
                <a:path w="53995" h="8216" extrusionOk="0">
                  <a:moveTo>
                    <a:pt x="1" y="0"/>
                  </a:moveTo>
                  <a:lnTo>
                    <a:pt x="1" y="0"/>
                  </a:lnTo>
                  <a:cubicBezTo>
                    <a:pt x="28" y="54"/>
                    <a:pt x="46" y="99"/>
                    <a:pt x="64" y="153"/>
                  </a:cubicBezTo>
                  <a:cubicBezTo>
                    <a:pt x="1017" y="2268"/>
                    <a:pt x="2853" y="4580"/>
                    <a:pt x="6515" y="5678"/>
                  </a:cubicBezTo>
                  <a:cubicBezTo>
                    <a:pt x="11400" y="7135"/>
                    <a:pt x="19273" y="8215"/>
                    <a:pt x="27911" y="8215"/>
                  </a:cubicBezTo>
                  <a:cubicBezTo>
                    <a:pt x="32850" y="8215"/>
                    <a:pt x="38033" y="7864"/>
                    <a:pt x="43053" y="7027"/>
                  </a:cubicBezTo>
                  <a:cubicBezTo>
                    <a:pt x="48209" y="6164"/>
                    <a:pt x="51070" y="4373"/>
                    <a:pt x="52645" y="2493"/>
                  </a:cubicBezTo>
                  <a:cubicBezTo>
                    <a:pt x="53212" y="1809"/>
                    <a:pt x="53670" y="1044"/>
                    <a:pt x="53994" y="225"/>
                  </a:cubicBezTo>
                  <a:lnTo>
                    <a:pt x="53994" y="225"/>
                  </a:lnTo>
                  <a:cubicBezTo>
                    <a:pt x="52042" y="999"/>
                    <a:pt x="50062" y="1683"/>
                    <a:pt x="48038" y="2250"/>
                  </a:cubicBezTo>
                  <a:cubicBezTo>
                    <a:pt x="39499" y="4643"/>
                    <a:pt x="32311" y="4679"/>
                    <a:pt x="30880" y="4679"/>
                  </a:cubicBezTo>
                  <a:cubicBezTo>
                    <a:pt x="30556" y="4679"/>
                    <a:pt x="29890" y="4715"/>
                    <a:pt x="28963" y="4760"/>
                  </a:cubicBezTo>
                  <a:cubicBezTo>
                    <a:pt x="28037" y="4796"/>
                    <a:pt x="26831" y="4841"/>
                    <a:pt x="25391" y="4841"/>
                  </a:cubicBezTo>
                  <a:cubicBezTo>
                    <a:pt x="19471" y="4841"/>
                    <a:pt x="9763" y="416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900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2"/>
            <p:cNvSpPr/>
            <p:nvPr/>
          </p:nvSpPr>
          <p:spPr>
            <a:xfrm rot="422334">
              <a:off x="6334435" y="4515963"/>
              <a:ext cx="1191878" cy="181359"/>
            </a:xfrm>
            <a:custGeom>
              <a:avLst/>
              <a:gdLst/>
              <a:ahLst/>
              <a:cxnLst/>
              <a:rect l="l" t="t" r="r" b="b"/>
              <a:pathLst>
                <a:path w="53995" h="8216" extrusionOk="0">
                  <a:moveTo>
                    <a:pt x="1" y="0"/>
                  </a:moveTo>
                  <a:lnTo>
                    <a:pt x="1" y="0"/>
                  </a:lnTo>
                  <a:cubicBezTo>
                    <a:pt x="28" y="54"/>
                    <a:pt x="46" y="99"/>
                    <a:pt x="64" y="153"/>
                  </a:cubicBezTo>
                  <a:cubicBezTo>
                    <a:pt x="1017" y="2268"/>
                    <a:pt x="2853" y="4580"/>
                    <a:pt x="6515" y="5678"/>
                  </a:cubicBezTo>
                  <a:cubicBezTo>
                    <a:pt x="11400" y="7135"/>
                    <a:pt x="19273" y="8215"/>
                    <a:pt x="27911" y="8215"/>
                  </a:cubicBezTo>
                  <a:cubicBezTo>
                    <a:pt x="32850" y="8215"/>
                    <a:pt x="38033" y="7864"/>
                    <a:pt x="43053" y="7027"/>
                  </a:cubicBezTo>
                  <a:cubicBezTo>
                    <a:pt x="48209" y="6164"/>
                    <a:pt x="51070" y="4373"/>
                    <a:pt x="52645" y="2493"/>
                  </a:cubicBezTo>
                  <a:cubicBezTo>
                    <a:pt x="53212" y="1809"/>
                    <a:pt x="53670" y="1044"/>
                    <a:pt x="53994" y="225"/>
                  </a:cubicBezTo>
                  <a:lnTo>
                    <a:pt x="53994" y="225"/>
                  </a:lnTo>
                  <a:cubicBezTo>
                    <a:pt x="52042" y="999"/>
                    <a:pt x="50062" y="1683"/>
                    <a:pt x="48038" y="2250"/>
                  </a:cubicBezTo>
                  <a:cubicBezTo>
                    <a:pt x="39499" y="4643"/>
                    <a:pt x="32311" y="4679"/>
                    <a:pt x="30880" y="4679"/>
                  </a:cubicBezTo>
                  <a:cubicBezTo>
                    <a:pt x="30556" y="4679"/>
                    <a:pt x="29890" y="4715"/>
                    <a:pt x="28963" y="4760"/>
                  </a:cubicBezTo>
                  <a:cubicBezTo>
                    <a:pt x="28037" y="4796"/>
                    <a:pt x="26831" y="4841"/>
                    <a:pt x="25391" y="4841"/>
                  </a:cubicBezTo>
                  <a:cubicBezTo>
                    <a:pt x="19471" y="4841"/>
                    <a:pt x="9763" y="4166"/>
                    <a:pt x="1" y="0"/>
                  </a:cubicBezTo>
                  <a:close/>
                </a:path>
              </a:pathLst>
            </a:custGeom>
            <a:solidFill>
              <a:srgbClr val="FFFBEE">
                <a:alpha val="76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2"/>
            <p:cNvSpPr/>
            <p:nvPr/>
          </p:nvSpPr>
          <p:spPr>
            <a:xfrm rot="422334">
              <a:off x="6762925" y="2941344"/>
              <a:ext cx="26643" cy="65449"/>
            </a:xfrm>
            <a:custGeom>
              <a:avLst/>
              <a:gdLst/>
              <a:ahLst/>
              <a:cxnLst/>
              <a:rect l="l" t="t" r="r" b="b"/>
              <a:pathLst>
                <a:path w="1207" h="2965" extrusionOk="0">
                  <a:moveTo>
                    <a:pt x="218" y="1"/>
                  </a:moveTo>
                  <a:cubicBezTo>
                    <a:pt x="214" y="1"/>
                    <a:pt x="211" y="1"/>
                    <a:pt x="208" y="2"/>
                  </a:cubicBezTo>
                  <a:cubicBezTo>
                    <a:pt x="1" y="65"/>
                    <a:pt x="199" y="1064"/>
                    <a:pt x="451" y="2027"/>
                  </a:cubicBezTo>
                  <a:cubicBezTo>
                    <a:pt x="654" y="2834"/>
                    <a:pt x="769" y="2964"/>
                    <a:pt x="886" y="2964"/>
                  </a:cubicBezTo>
                  <a:cubicBezTo>
                    <a:pt x="909" y="2964"/>
                    <a:pt x="931" y="2959"/>
                    <a:pt x="955" y="2954"/>
                  </a:cubicBezTo>
                  <a:lnTo>
                    <a:pt x="955" y="2963"/>
                  </a:lnTo>
                  <a:cubicBezTo>
                    <a:pt x="1098" y="2927"/>
                    <a:pt x="1206" y="2873"/>
                    <a:pt x="963" y="1901"/>
                  </a:cubicBezTo>
                  <a:cubicBezTo>
                    <a:pt x="726" y="959"/>
                    <a:pt x="368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2"/>
            <p:cNvSpPr/>
            <p:nvPr/>
          </p:nvSpPr>
          <p:spPr>
            <a:xfrm rot="422334">
              <a:off x="6824141" y="2940210"/>
              <a:ext cx="33795" cy="55427"/>
            </a:xfrm>
            <a:custGeom>
              <a:avLst/>
              <a:gdLst/>
              <a:ahLst/>
              <a:cxnLst/>
              <a:rect l="l" t="t" r="r" b="b"/>
              <a:pathLst>
                <a:path w="1531" h="2511" extrusionOk="0">
                  <a:moveTo>
                    <a:pt x="1366" y="1"/>
                  </a:moveTo>
                  <a:cubicBezTo>
                    <a:pt x="1157" y="1"/>
                    <a:pt x="748" y="764"/>
                    <a:pt x="388" y="1536"/>
                  </a:cubicBezTo>
                  <a:cubicBezTo>
                    <a:pt x="1" y="2355"/>
                    <a:pt x="109" y="2418"/>
                    <a:pt x="235" y="2481"/>
                  </a:cubicBezTo>
                  <a:lnTo>
                    <a:pt x="244" y="2481"/>
                  </a:lnTo>
                  <a:cubicBezTo>
                    <a:pt x="277" y="2496"/>
                    <a:pt x="309" y="2510"/>
                    <a:pt x="344" y="2510"/>
                  </a:cubicBezTo>
                  <a:cubicBezTo>
                    <a:pt x="452" y="2510"/>
                    <a:pt x="588" y="2379"/>
                    <a:pt x="874" y="1761"/>
                  </a:cubicBezTo>
                  <a:cubicBezTo>
                    <a:pt x="1252" y="951"/>
                    <a:pt x="1531" y="60"/>
                    <a:pt x="1396" y="7"/>
                  </a:cubicBezTo>
                  <a:cubicBezTo>
                    <a:pt x="1386" y="3"/>
                    <a:pt x="1376" y="1"/>
                    <a:pt x="1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2" name="Google Shape;1952;p42"/>
          <p:cNvGrpSpPr/>
          <p:nvPr/>
        </p:nvGrpSpPr>
        <p:grpSpPr>
          <a:xfrm>
            <a:off x="4715622" y="3980659"/>
            <a:ext cx="1045437" cy="953454"/>
            <a:chOff x="7393139" y="3593378"/>
            <a:chExt cx="1583755" cy="1444408"/>
          </a:xfrm>
        </p:grpSpPr>
        <p:sp>
          <p:nvSpPr>
            <p:cNvPr id="1953" name="Google Shape;1953;p42"/>
            <p:cNvSpPr/>
            <p:nvPr/>
          </p:nvSpPr>
          <p:spPr>
            <a:xfrm rot="591453">
              <a:off x="7487497" y="3703695"/>
              <a:ext cx="1394182" cy="1222537"/>
            </a:xfrm>
            <a:custGeom>
              <a:avLst/>
              <a:gdLst/>
              <a:ahLst/>
              <a:cxnLst/>
              <a:rect l="l" t="t" r="r" b="b"/>
              <a:pathLst>
                <a:path w="15384" h="13490" extrusionOk="0">
                  <a:moveTo>
                    <a:pt x="10974" y="1"/>
                  </a:moveTo>
                  <a:cubicBezTo>
                    <a:pt x="10957" y="1"/>
                    <a:pt x="10939" y="9"/>
                    <a:pt x="10926" y="22"/>
                  </a:cubicBezTo>
                  <a:cubicBezTo>
                    <a:pt x="10593" y="452"/>
                    <a:pt x="10388" y="978"/>
                    <a:pt x="10257" y="1450"/>
                  </a:cubicBezTo>
                  <a:cubicBezTo>
                    <a:pt x="10131" y="1448"/>
                    <a:pt x="10010" y="1446"/>
                    <a:pt x="9890" y="1446"/>
                  </a:cubicBezTo>
                  <a:cubicBezTo>
                    <a:pt x="9655" y="1446"/>
                    <a:pt x="9428" y="1454"/>
                    <a:pt x="9215" y="1466"/>
                  </a:cubicBezTo>
                  <a:cubicBezTo>
                    <a:pt x="9097" y="1287"/>
                    <a:pt x="8998" y="1074"/>
                    <a:pt x="8948" y="815"/>
                  </a:cubicBezTo>
                  <a:cubicBezTo>
                    <a:pt x="8944" y="791"/>
                    <a:pt x="8924" y="771"/>
                    <a:pt x="8896" y="767"/>
                  </a:cubicBezTo>
                  <a:cubicBezTo>
                    <a:pt x="8894" y="767"/>
                    <a:pt x="8893" y="767"/>
                    <a:pt x="8892" y="767"/>
                  </a:cubicBezTo>
                  <a:cubicBezTo>
                    <a:pt x="8869" y="767"/>
                    <a:pt x="8845" y="782"/>
                    <a:pt x="8837" y="805"/>
                  </a:cubicBezTo>
                  <a:cubicBezTo>
                    <a:pt x="8835" y="811"/>
                    <a:pt x="8771" y="994"/>
                    <a:pt x="8771" y="1283"/>
                  </a:cubicBezTo>
                  <a:cubicBezTo>
                    <a:pt x="8771" y="1349"/>
                    <a:pt x="8775" y="1425"/>
                    <a:pt x="8783" y="1504"/>
                  </a:cubicBezTo>
                  <a:cubicBezTo>
                    <a:pt x="8251" y="1568"/>
                    <a:pt x="7783" y="1695"/>
                    <a:pt x="7350" y="1895"/>
                  </a:cubicBezTo>
                  <a:cubicBezTo>
                    <a:pt x="6639" y="2227"/>
                    <a:pt x="6024" y="2763"/>
                    <a:pt x="5370" y="3586"/>
                  </a:cubicBezTo>
                  <a:cubicBezTo>
                    <a:pt x="4789" y="4315"/>
                    <a:pt x="4480" y="5265"/>
                    <a:pt x="4480" y="6225"/>
                  </a:cubicBezTo>
                  <a:cubicBezTo>
                    <a:pt x="4480" y="6510"/>
                    <a:pt x="4508" y="6797"/>
                    <a:pt x="4564" y="7078"/>
                  </a:cubicBezTo>
                  <a:lnTo>
                    <a:pt x="1275" y="5490"/>
                  </a:lnTo>
                  <a:cubicBezTo>
                    <a:pt x="1267" y="5485"/>
                    <a:pt x="1258" y="5483"/>
                    <a:pt x="1249" y="5483"/>
                  </a:cubicBezTo>
                  <a:cubicBezTo>
                    <a:pt x="1233" y="5483"/>
                    <a:pt x="1217" y="5491"/>
                    <a:pt x="1205" y="5504"/>
                  </a:cubicBezTo>
                  <a:cubicBezTo>
                    <a:pt x="1203" y="5510"/>
                    <a:pt x="2" y="6960"/>
                    <a:pt x="0" y="8813"/>
                  </a:cubicBezTo>
                  <a:cubicBezTo>
                    <a:pt x="0" y="9195"/>
                    <a:pt x="52" y="9592"/>
                    <a:pt x="177" y="10000"/>
                  </a:cubicBezTo>
                  <a:cubicBezTo>
                    <a:pt x="428" y="10817"/>
                    <a:pt x="1072" y="11620"/>
                    <a:pt x="1910" y="12249"/>
                  </a:cubicBezTo>
                  <a:lnTo>
                    <a:pt x="1914" y="12251"/>
                  </a:lnTo>
                  <a:lnTo>
                    <a:pt x="1936" y="12267"/>
                  </a:lnTo>
                  <a:cubicBezTo>
                    <a:pt x="1970" y="12293"/>
                    <a:pt x="2008" y="12319"/>
                    <a:pt x="2044" y="12343"/>
                  </a:cubicBezTo>
                  <a:cubicBezTo>
                    <a:pt x="2066" y="12361"/>
                    <a:pt x="2088" y="12377"/>
                    <a:pt x="2115" y="12393"/>
                  </a:cubicBezTo>
                  <a:cubicBezTo>
                    <a:pt x="2119" y="12399"/>
                    <a:pt x="2127" y="12401"/>
                    <a:pt x="2131" y="12407"/>
                  </a:cubicBezTo>
                  <a:lnTo>
                    <a:pt x="2245" y="12482"/>
                  </a:lnTo>
                  <a:cubicBezTo>
                    <a:pt x="2265" y="12494"/>
                    <a:pt x="2281" y="12508"/>
                    <a:pt x="2301" y="12520"/>
                  </a:cubicBezTo>
                  <a:cubicBezTo>
                    <a:pt x="2357" y="12554"/>
                    <a:pt x="2416" y="12590"/>
                    <a:pt x="2472" y="12624"/>
                  </a:cubicBezTo>
                  <a:cubicBezTo>
                    <a:pt x="2480" y="12630"/>
                    <a:pt x="2488" y="12634"/>
                    <a:pt x="2496" y="12638"/>
                  </a:cubicBezTo>
                  <a:cubicBezTo>
                    <a:pt x="2560" y="12674"/>
                    <a:pt x="2627" y="12713"/>
                    <a:pt x="2693" y="12751"/>
                  </a:cubicBezTo>
                  <a:cubicBezTo>
                    <a:pt x="2711" y="12761"/>
                    <a:pt x="2729" y="12769"/>
                    <a:pt x="2747" y="12779"/>
                  </a:cubicBezTo>
                  <a:cubicBezTo>
                    <a:pt x="2793" y="12805"/>
                    <a:pt x="2843" y="12831"/>
                    <a:pt x="2894" y="12855"/>
                  </a:cubicBezTo>
                  <a:lnTo>
                    <a:pt x="2970" y="12893"/>
                  </a:lnTo>
                  <a:cubicBezTo>
                    <a:pt x="3012" y="12913"/>
                    <a:pt x="3054" y="12936"/>
                    <a:pt x="3098" y="12956"/>
                  </a:cubicBezTo>
                  <a:cubicBezTo>
                    <a:pt x="3125" y="12970"/>
                    <a:pt x="3155" y="12982"/>
                    <a:pt x="3183" y="12994"/>
                  </a:cubicBezTo>
                  <a:cubicBezTo>
                    <a:pt x="3223" y="13012"/>
                    <a:pt x="3265" y="13030"/>
                    <a:pt x="3305" y="13046"/>
                  </a:cubicBezTo>
                  <a:lnTo>
                    <a:pt x="3396" y="13084"/>
                  </a:lnTo>
                  <a:cubicBezTo>
                    <a:pt x="3436" y="13098"/>
                    <a:pt x="3476" y="13116"/>
                    <a:pt x="3516" y="13132"/>
                  </a:cubicBezTo>
                  <a:cubicBezTo>
                    <a:pt x="3546" y="13144"/>
                    <a:pt x="3580" y="13154"/>
                    <a:pt x="3611" y="13164"/>
                  </a:cubicBezTo>
                  <a:cubicBezTo>
                    <a:pt x="3651" y="13180"/>
                    <a:pt x="3691" y="13193"/>
                    <a:pt x="3731" y="13207"/>
                  </a:cubicBezTo>
                  <a:cubicBezTo>
                    <a:pt x="3761" y="13217"/>
                    <a:pt x="3793" y="13227"/>
                    <a:pt x="3823" y="13237"/>
                  </a:cubicBezTo>
                  <a:cubicBezTo>
                    <a:pt x="3864" y="13249"/>
                    <a:pt x="3904" y="13263"/>
                    <a:pt x="3946" y="13275"/>
                  </a:cubicBezTo>
                  <a:cubicBezTo>
                    <a:pt x="3976" y="13285"/>
                    <a:pt x="4008" y="13293"/>
                    <a:pt x="4038" y="13303"/>
                  </a:cubicBezTo>
                  <a:cubicBezTo>
                    <a:pt x="4078" y="13315"/>
                    <a:pt x="4123" y="13325"/>
                    <a:pt x="4163" y="13335"/>
                  </a:cubicBezTo>
                  <a:cubicBezTo>
                    <a:pt x="4193" y="13343"/>
                    <a:pt x="4225" y="13349"/>
                    <a:pt x="4255" y="13357"/>
                  </a:cubicBezTo>
                  <a:cubicBezTo>
                    <a:pt x="4297" y="13367"/>
                    <a:pt x="4337" y="13375"/>
                    <a:pt x="4380" y="13385"/>
                  </a:cubicBezTo>
                  <a:cubicBezTo>
                    <a:pt x="4410" y="13393"/>
                    <a:pt x="4440" y="13397"/>
                    <a:pt x="4474" y="13403"/>
                  </a:cubicBezTo>
                  <a:cubicBezTo>
                    <a:pt x="4516" y="13409"/>
                    <a:pt x="4558" y="13417"/>
                    <a:pt x="4604" y="13425"/>
                  </a:cubicBezTo>
                  <a:lnTo>
                    <a:pt x="4695" y="13440"/>
                  </a:lnTo>
                  <a:cubicBezTo>
                    <a:pt x="4739" y="13448"/>
                    <a:pt x="4785" y="13454"/>
                    <a:pt x="4829" y="13458"/>
                  </a:cubicBezTo>
                  <a:cubicBezTo>
                    <a:pt x="4858" y="13460"/>
                    <a:pt x="4886" y="13466"/>
                    <a:pt x="4912" y="13468"/>
                  </a:cubicBezTo>
                  <a:cubicBezTo>
                    <a:pt x="4962" y="13474"/>
                    <a:pt x="5012" y="13476"/>
                    <a:pt x="5062" y="13480"/>
                  </a:cubicBezTo>
                  <a:cubicBezTo>
                    <a:pt x="5086" y="13484"/>
                    <a:pt x="5109" y="13484"/>
                    <a:pt x="5131" y="13486"/>
                  </a:cubicBezTo>
                  <a:cubicBezTo>
                    <a:pt x="5203" y="13488"/>
                    <a:pt x="5277" y="13490"/>
                    <a:pt x="5349" y="13490"/>
                  </a:cubicBezTo>
                  <a:cubicBezTo>
                    <a:pt x="5681" y="13490"/>
                    <a:pt x="6006" y="13454"/>
                    <a:pt x="6325" y="13369"/>
                  </a:cubicBezTo>
                  <a:cubicBezTo>
                    <a:pt x="6331" y="13369"/>
                    <a:pt x="6333" y="13367"/>
                    <a:pt x="6337" y="13367"/>
                  </a:cubicBezTo>
                  <a:cubicBezTo>
                    <a:pt x="6424" y="13345"/>
                    <a:pt x="6512" y="13319"/>
                    <a:pt x="6594" y="13289"/>
                  </a:cubicBezTo>
                  <a:cubicBezTo>
                    <a:pt x="6596" y="13289"/>
                    <a:pt x="6603" y="13287"/>
                    <a:pt x="6605" y="13287"/>
                  </a:cubicBezTo>
                  <a:cubicBezTo>
                    <a:pt x="6735" y="13243"/>
                    <a:pt x="6860" y="13189"/>
                    <a:pt x="6986" y="13126"/>
                  </a:cubicBezTo>
                  <a:cubicBezTo>
                    <a:pt x="6988" y="13124"/>
                    <a:pt x="6990" y="13124"/>
                    <a:pt x="6996" y="13122"/>
                  </a:cubicBezTo>
                  <a:cubicBezTo>
                    <a:pt x="7054" y="13094"/>
                    <a:pt x="7111" y="13062"/>
                    <a:pt x="7167" y="13028"/>
                  </a:cubicBezTo>
                  <a:cubicBezTo>
                    <a:pt x="7207" y="13006"/>
                    <a:pt x="7247" y="12982"/>
                    <a:pt x="7287" y="12958"/>
                  </a:cubicBezTo>
                  <a:cubicBezTo>
                    <a:pt x="7352" y="12915"/>
                    <a:pt x="7420" y="12873"/>
                    <a:pt x="7482" y="12827"/>
                  </a:cubicBezTo>
                  <a:cubicBezTo>
                    <a:pt x="8129" y="12359"/>
                    <a:pt x="8532" y="11883"/>
                    <a:pt x="8773" y="11440"/>
                  </a:cubicBezTo>
                  <a:cubicBezTo>
                    <a:pt x="8803" y="11385"/>
                    <a:pt x="8831" y="11329"/>
                    <a:pt x="8856" y="11275"/>
                  </a:cubicBezTo>
                  <a:cubicBezTo>
                    <a:pt x="8906" y="11166"/>
                    <a:pt x="8948" y="11058"/>
                    <a:pt x="8982" y="10954"/>
                  </a:cubicBezTo>
                  <a:cubicBezTo>
                    <a:pt x="8998" y="10899"/>
                    <a:pt x="9012" y="10849"/>
                    <a:pt x="9024" y="10799"/>
                  </a:cubicBezTo>
                  <a:cubicBezTo>
                    <a:pt x="9034" y="10757"/>
                    <a:pt x="9044" y="10715"/>
                    <a:pt x="9052" y="10672"/>
                  </a:cubicBezTo>
                  <a:cubicBezTo>
                    <a:pt x="9488" y="10753"/>
                    <a:pt x="9930" y="10797"/>
                    <a:pt x="10364" y="10797"/>
                  </a:cubicBezTo>
                  <a:cubicBezTo>
                    <a:pt x="11185" y="10797"/>
                    <a:pt x="11986" y="10638"/>
                    <a:pt x="12719" y="10275"/>
                  </a:cubicBezTo>
                  <a:cubicBezTo>
                    <a:pt x="13450" y="9909"/>
                    <a:pt x="14109" y="9337"/>
                    <a:pt x="14647" y="8508"/>
                  </a:cubicBezTo>
                  <a:cubicBezTo>
                    <a:pt x="15147" y="7735"/>
                    <a:pt x="15384" y="6879"/>
                    <a:pt x="15384" y="6036"/>
                  </a:cubicBezTo>
                  <a:cubicBezTo>
                    <a:pt x="15384" y="4899"/>
                    <a:pt x="14950" y="3787"/>
                    <a:pt x="14139" y="2944"/>
                  </a:cubicBezTo>
                  <a:cubicBezTo>
                    <a:pt x="13574" y="2363"/>
                    <a:pt x="12825" y="1907"/>
                    <a:pt x="11914" y="1660"/>
                  </a:cubicBezTo>
                  <a:cubicBezTo>
                    <a:pt x="11982" y="1448"/>
                    <a:pt x="12028" y="1209"/>
                    <a:pt x="12034" y="956"/>
                  </a:cubicBezTo>
                  <a:cubicBezTo>
                    <a:pt x="12034" y="927"/>
                    <a:pt x="12016" y="905"/>
                    <a:pt x="11990" y="897"/>
                  </a:cubicBezTo>
                  <a:cubicBezTo>
                    <a:pt x="11986" y="896"/>
                    <a:pt x="11982" y="896"/>
                    <a:pt x="11977" y="896"/>
                  </a:cubicBezTo>
                  <a:cubicBezTo>
                    <a:pt x="11957" y="896"/>
                    <a:pt x="11936" y="907"/>
                    <a:pt x="11926" y="925"/>
                  </a:cubicBezTo>
                  <a:cubicBezTo>
                    <a:pt x="11926" y="925"/>
                    <a:pt x="11924" y="929"/>
                    <a:pt x="11918" y="937"/>
                  </a:cubicBezTo>
                  <a:cubicBezTo>
                    <a:pt x="11884" y="1002"/>
                    <a:pt x="11719" y="1277"/>
                    <a:pt x="11472" y="1558"/>
                  </a:cubicBezTo>
                  <a:cubicBezTo>
                    <a:pt x="11285" y="1522"/>
                    <a:pt x="11093" y="1498"/>
                    <a:pt x="10894" y="1480"/>
                  </a:cubicBezTo>
                  <a:cubicBezTo>
                    <a:pt x="10964" y="1299"/>
                    <a:pt x="11040" y="1130"/>
                    <a:pt x="11115" y="978"/>
                  </a:cubicBezTo>
                  <a:cubicBezTo>
                    <a:pt x="11233" y="743"/>
                    <a:pt x="11348" y="546"/>
                    <a:pt x="11434" y="411"/>
                  </a:cubicBezTo>
                  <a:cubicBezTo>
                    <a:pt x="11476" y="343"/>
                    <a:pt x="11512" y="291"/>
                    <a:pt x="11536" y="253"/>
                  </a:cubicBezTo>
                  <a:cubicBezTo>
                    <a:pt x="11548" y="235"/>
                    <a:pt x="11560" y="221"/>
                    <a:pt x="11564" y="213"/>
                  </a:cubicBezTo>
                  <a:cubicBezTo>
                    <a:pt x="11572" y="203"/>
                    <a:pt x="11574" y="201"/>
                    <a:pt x="11574" y="201"/>
                  </a:cubicBezTo>
                  <a:cubicBezTo>
                    <a:pt x="11587" y="184"/>
                    <a:pt x="11589" y="162"/>
                    <a:pt x="11582" y="144"/>
                  </a:cubicBezTo>
                  <a:cubicBezTo>
                    <a:pt x="11574" y="128"/>
                    <a:pt x="11558" y="112"/>
                    <a:pt x="11538" y="110"/>
                  </a:cubicBezTo>
                  <a:lnTo>
                    <a:pt x="10984" y="2"/>
                  </a:lnTo>
                  <a:cubicBezTo>
                    <a:pt x="10981" y="1"/>
                    <a:pt x="10977" y="1"/>
                    <a:pt x="10974" y="1"/>
                  </a:cubicBezTo>
                  <a:close/>
                </a:path>
              </a:pathLst>
            </a:custGeom>
            <a:solidFill>
              <a:srgbClr val="FFFFFF">
                <a:alpha val="86980"/>
              </a:srgbClr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2"/>
            <p:cNvSpPr/>
            <p:nvPr/>
          </p:nvSpPr>
          <p:spPr>
            <a:xfrm rot="591421">
              <a:off x="8527711" y="3907151"/>
              <a:ext cx="62620" cy="51334"/>
            </a:xfrm>
            <a:custGeom>
              <a:avLst/>
              <a:gdLst/>
              <a:ahLst/>
              <a:cxnLst/>
              <a:rect l="l" t="t" r="r" b="b"/>
              <a:pathLst>
                <a:path w="3096" h="2538" extrusionOk="0">
                  <a:moveTo>
                    <a:pt x="747" y="0"/>
                  </a:moveTo>
                  <a:cubicBezTo>
                    <a:pt x="441" y="828"/>
                    <a:pt x="189" y="1674"/>
                    <a:pt x="0" y="2538"/>
                  </a:cubicBezTo>
                  <a:cubicBezTo>
                    <a:pt x="333" y="2394"/>
                    <a:pt x="657" y="2232"/>
                    <a:pt x="963" y="2043"/>
                  </a:cubicBezTo>
                  <a:cubicBezTo>
                    <a:pt x="1746" y="1557"/>
                    <a:pt x="2465" y="963"/>
                    <a:pt x="3095" y="288"/>
                  </a:cubicBezTo>
                  <a:cubicBezTo>
                    <a:pt x="2339" y="162"/>
                    <a:pt x="1548" y="63"/>
                    <a:pt x="7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2"/>
            <p:cNvSpPr/>
            <p:nvPr/>
          </p:nvSpPr>
          <p:spPr>
            <a:xfrm rot="591421">
              <a:off x="7941415" y="4583850"/>
              <a:ext cx="21864" cy="34061"/>
            </a:xfrm>
            <a:custGeom>
              <a:avLst/>
              <a:gdLst/>
              <a:ahLst/>
              <a:cxnLst/>
              <a:rect l="l" t="t" r="r" b="b"/>
              <a:pathLst>
                <a:path w="1081" h="1684" extrusionOk="0">
                  <a:moveTo>
                    <a:pt x="1" y="1"/>
                  </a:moveTo>
                  <a:cubicBezTo>
                    <a:pt x="1" y="37"/>
                    <a:pt x="10" y="73"/>
                    <a:pt x="19" y="108"/>
                  </a:cubicBezTo>
                  <a:cubicBezTo>
                    <a:pt x="64" y="477"/>
                    <a:pt x="154" y="837"/>
                    <a:pt x="280" y="1188"/>
                  </a:cubicBezTo>
                  <a:cubicBezTo>
                    <a:pt x="334" y="1359"/>
                    <a:pt x="424" y="1512"/>
                    <a:pt x="550" y="1638"/>
                  </a:cubicBezTo>
                  <a:cubicBezTo>
                    <a:pt x="586" y="1665"/>
                    <a:pt x="631" y="1683"/>
                    <a:pt x="676" y="1683"/>
                  </a:cubicBezTo>
                  <a:cubicBezTo>
                    <a:pt x="712" y="1683"/>
                    <a:pt x="756" y="1674"/>
                    <a:pt x="792" y="1656"/>
                  </a:cubicBezTo>
                  <a:cubicBezTo>
                    <a:pt x="882" y="1620"/>
                    <a:pt x="954" y="1557"/>
                    <a:pt x="1017" y="1485"/>
                  </a:cubicBezTo>
                  <a:cubicBezTo>
                    <a:pt x="1053" y="1431"/>
                    <a:pt x="1071" y="1368"/>
                    <a:pt x="1071" y="1296"/>
                  </a:cubicBezTo>
                  <a:cubicBezTo>
                    <a:pt x="1080" y="1116"/>
                    <a:pt x="927" y="810"/>
                    <a:pt x="649" y="522"/>
                  </a:cubicBezTo>
                  <a:cubicBezTo>
                    <a:pt x="451" y="324"/>
                    <a:pt x="235" y="15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2"/>
            <p:cNvSpPr/>
            <p:nvPr/>
          </p:nvSpPr>
          <p:spPr>
            <a:xfrm rot="591421">
              <a:off x="7609942" y="4403424"/>
              <a:ext cx="41524" cy="10841"/>
            </a:xfrm>
            <a:custGeom>
              <a:avLst/>
              <a:gdLst/>
              <a:ahLst/>
              <a:cxnLst/>
              <a:rect l="l" t="t" r="r" b="b"/>
              <a:pathLst>
                <a:path w="2053" h="536" extrusionOk="0">
                  <a:moveTo>
                    <a:pt x="341" y="1"/>
                  </a:moveTo>
                  <a:cubicBezTo>
                    <a:pt x="269" y="1"/>
                    <a:pt x="201" y="17"/>
                    <a:pt x="127" y="39"/>
                  </a:cubicBezTo>
                  <a:cubicBezTo>
                    <a:pt x="91" y="48"/>
                    <a:pt x="55" y="75"/>
                    <a:pt x="28" y="102"/>
                  </a:cubicBezTo>
                  <a:cubicBezTo>
                    <a:pt x="19" y="129"/>
                    <a:pt x="10" y="165"/>
                    <a:pt x="10" y="192"/>
                  </a:cubicBezTo>
                  <a:lnTo>
                    <a:pt x="10" y="219"/>
                  </a:lnTo>
                  <a:cubicBezTo>
                    <a:pt x="1" y="264"/>
                    <a:pt x="19" y="300"/>
                    <a:pt x="37" y="336"/>
                  </a:cubicBezTo>
                  <a:cubicBezTo>
                    <a:pt x="82" y="381"/>
                    <a:pt x="136" y="408"/>
                    <a:pt x="190" y="435"/>
                  </a:cubicBezTo>
                  <a:cubicBezTo>
                    <a:pt x="400" y="500"/>
                    <a:pt x="618" y="535"/>
                    <a:pt x="836" y="535"/>
                  </a:cubicBezTo>
                  <a:cubicBezTo>
                    <a:pt x="860" y="535"/>
                    <a:pt x="885" y="535"/>
                    <a:pt x="910" y="534"/>
                  </a:cubicBezTo>
                  <a:cubicBezTo>
                    <a:pt x="1287" y="525"/>
                    <a:pt x="1674" y="489"/>
                    <a:pt x="2052" y="426"/>
                  </a:cubicBezTo>
                  <a:lnTo>
                    <a:pt x="1917" y="372"/>
                  </a:lnTo>
                  <a:cubicBezTo>
                    <a:pt x="1425" y="188"/>
                    <a:pt x="821" y="3"/>
                    <a:pt x="416" y="3"/>
                  </a:cubicBezTo>
                  <a:cubicBezTo>
                    <a:pt x="406" y="3"/>
                    <a:pt x="397" y="3"/>
                    <a:pt x="388" y="3"/>
                  </a:cubicBezTo>
                  <a:cubicBezTo>
                    <a:pt x="372" y="2"/>
                    <a:pt x="356" y="1"/>
                    <a:pt x="3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2"/>
            <p:cNvSpPr/>
            <p:nvPr/>
          </p:nvSpPr>
          <p:spPr>
            <a:xfrm rot="591421">
              <a:off x="7984151" y="4540173"/>
              <a:ext cx="47511" cy="40048"/>
            </a:xfrm>
            <a:custGeom>
              <a:avLst/>
              <a:gdLst/>
              <a:ahLst/>
              <a:cxnLst/>
              <a:rect l="l" t="t" r="r" b="b"/>
              <a:pathLst>
                <a:path w="2349" h="1980" extrusionOk="0">
                  <a:moveTo>
                    <a:pt x="0" y="0"/>
                  </a:moveTo>
                  <a:lnTo>
                    <a:pt x="0" y="0"/>
                  </a:lnTo>
                  <a:cubicBezTo>
                    <a:pt x="135" y="252"/>
                    <a:pt x="279" y="504"/>
                    <a:pt x="441" y="738"/>
                  </a:cubicBezTo>
                  <a:cubicBezTo>
                    <a:pt x="693" y="1134"/>
                    <a:pt x="1017" y="1476"/>
                    <a:pt x="1386" y="1764"/>
                  </a:cubicBezTo>
                  <a:cubicBezTo>
                    <a:pt x="1539" y="1890"/>
                    <a:pt x="1728" y="1962"/>
                    <a:pt x="1926" y="1980"/>
                  </a:cubicBezTo>
                  <a:cubicBezTo>
                    <a:pt x="2070" y="1980"/>
                    <a:pt x="2205" y="1899"/>
                    <a:pt x="2286" y="1773"/>
                  </a:cubicBezTo>
                  <a:cubicBezTo>
                    <a:pt x="2322" y="1728"/>
                    <a:pt x="2349" y="1665"/>
                    <a:pt x="2349" y="1602"/>
                  </a:cubicBezTo>
                  <a:cubicBezTo>
                    <a:pt x="2349" y="1530"/>
                    <a:pt x="2322" y="1458"/>
                    <a:pt x="2286" y="1404"/>
                  </a:cubicBezTo>
                  <a:cubicBezTo>
                    <a:pt x="2223" y="1305"/>
                    <a:pt x="2142" y="1206"/>
                    <a:pt x="2061" y="1134"/>
                  </a:cubicBezTo>
                  <a:cubicBezTo>
                    <a:pt x="1809" y="909"/>
                    <a:pt x="1530" y="720"/>
                    <a:pt x="1233" y="567"/>
                  </a:cubicBezTo>
                  <a:cubicBezTo>
                    <a:pt x="837" y="360"/>
                    <a:pt x="423" y="16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2"/>
            <p:cNvSpPr/>
            <p:nvPr/>
          </p:nvSpPr>
          <p:spPr>
            <a:xfrm rot="591421">
              <a:off x="7667263" y="4293847"/>
              <a:ext cx="31856" cy="13855"/>
            </a:xfrm>
            <a:custGeom>
              <a:avLst/>
              <a:gdLst/>
              <a:ahLst/>
              <a:cxnLst/>
              <a:rect l="l" t="t" r="r" b="b"/>
              <a:pathLst>
                <a:path w="1575" h="685" extrusionOk="0">
                  <a:moveTo>
                    <a:pt x="279" y="1"/>
                  </a:moveTo>
                  <a:cubicBezTo>
                    <a:pt x="225" y="1"/>
                    <a:pt x="180" y="10"/>
                    <a:pt x="135" y="28"/>
                  </a:cubicBezTo>
                  <a:cubicBezTo>
                    <a:pt x="90" y="55"/>
                    <a:pt x="54" y="100"/>
                    <a:pt x="27" y="145"/>
                  </a:cubicBezTo>
                  <a:cubicBezTo>
                    <a:pt x="9" y="172"/>
                    <a:pt x="0" y="208"/>
                    <a:pt x="0" y="235"/>
                  </a:cubicBezTo>
                  <a:lnTo>
                    <a:pt x="27" y="289"/>
                  </a:lnTo>
                  <a:cubicBezTo>
                    <a:pt x="63" y="334"/>
                    <a:pt x="117" y="370"/>
                    <a:pt x="171" y="397"/>
                  </a:cubicBezTo>
                  <a:cubicBezTo>
                    <a:pt x="378" y="487"/>
                    <a:pt x="603" y="559"/>
                    <a:pt x="828" y="595"/>
                  </a:cubicBezTo>
                  <a:cubicBezTo>
                    <a:pt x="1071" y="640"/>
                    <a:pt x="1323" y="667"/>
                    <a:pt x="1575" y="685"/>
                  </a:cubicBezTo>
                  <a:cubicBezTo>
                    <a:pt x="1332" y="487"/>
                    <a:pt x="1071" y="316"/>
                    <a:pt x="801" y="163"/>
                  </a:cubicBezTo>
                  <a:cubicBezTo>
                    <a:pt x="639" y="73"/>
                    <a:pt x="459" y="19"/>
                    <a:pt x="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2"/>
            <p:cNvSpPr/>
            <p:nvPr/>
          </p:nvSpPr>
          <p:spPr>
            <a:xfrm rot="591421">
              <a:off x="8261680" y="3761314"/>
              <a:ext cx="451163" cy="370542"/>
            </a:xfrm>
            <a:custGeom>
              <a:avLst/>
              <a:gdLst/>
              <a:ahLst/>
              <a:cxnLst/>
              <a:rect l="l" t="t" r="r" b="b"/>
              <a:pathLst>
                <a:path w="22306" h="18320" extrusionOk="0">
                  <a:moveTo>
                    <a:pt x="14379" y="0"/>
                  </a:moveTo>
                  <a:cubicBezTo>
                    <a:pt x="12786" y="2106"/>
                    <a:pt x="11850" y="4769"/>
                    <a:pt x="11311" y="7027"/>
                  </a:cubicBezTo>
                  <a:cubicBezTo>
                    <a:pt x="10942" y="8530"/>
                    <a:pt x="10708" y="10059"/>
                    <a:pt x="10591" y="11598"/>
                  </a:cubicBezTo>
                  <a:lnTo>
                    <a:pt x="10591" y="11670"/>
                  </a:lnTo>
                  <a:cubicBezTo>
                    <a:pt x="10591" y="11670"/>
                    <a:pt x="10591" y="11679"/>
                    <a:pt x="10591" y="11679"/>
                  </a:cubicBezTo>
                  <a:cubicBezTo>
                    <a:pt x="10582" y="11848"/>
                    <a:pt x="10459" y="11929"/>
                    <a:pt x="10336" y="11929"/>
                  </a:cubicBezTo>
                  <a:cubicBezTo>
                    <a:pt x="10202" y="11929"/>
                    <a:pt x="10069" y="11834"/>
                    <a:pt x="10078" y="11652"/>
                  </a:cubicBezTo>
                  <a:cubicBezTo>
                    <a:pt x="10078" y="11652"/>
                    <a:pt x="10114" y="10905"/>
                    <a:pt x="10276" y="9745"/>
                  </a:cubicBezTo>
                  <a:cubicBezTo>
                    <a:pt x="9592" y="9466"/>
                    <a:pt x="8935" y="9115"/>
                    <a:pt x="8332" y="8692"/>
                  </a:cubicBezTo>
                  <a:cubicBezTo>
                    <a:pt x="7055" y="7819"/>
                    <a:pt x="5669" y="6415"/>
                    <a:pt x="4967" y="4292"/>
                  </a:cubicBezTo>
                  <a:cubicBezTo>
                    <a:pt x="4931" y="4598"/>
                    <a:pt x="4913" y="4913"/>
                    <a:pt x="4913" y="5219"/>
                  </a:cubicBezTo>
                  <a:cubicBezTo>
                    <a:pt x="4913" y="6712"/>
                    <a:pt x="5336" y="8872"/>
                    <a:pt x="7280" y="11085"/>
                  </a:cubicBezTo>
                  <a:cubicBezTo>
                    <a:pt x="7343" y="11148"/>
                    <a:pt x="7370" y="11247"/>
                    <a:pt x="7343" y="11337"/>
                  </a:cubicBezTo>
                  <a:cubicBezTo>
                    <a:pt x="7316" y="11418"/>
                    <a:pt x="7253" y="11490"/>
                    <a:pt x="7163" y="11508"/>
                  </a:cubicBezTo>
                  <a:cubicBezTo>
                    <a:pt x="7145" y="11517"/>
                    <a:pt x="6425" y="11715"/>
                    <a:pt x="5237" y="11715"/>
                  </a:cubicBezTo>
                  <a:cubicBezTo>
                    <a:pt x="3429" y="11697"/>
                    <a:pt x="1638" y="11292"/>
                    <a:pt x="1" y="10527"/>
                  </a:cubicBezTo>
                  <a:lnTo>
                    <a:pt x="1" y="10527"/>
                  </a:lnTo>
                  <a:cubicBezTo>
                    <a:pt x="271" y="10842"/>
                    <a:pt x="568" y="11130"/>
                    <a:pt x="874" y="11409"/>
                  </a:cubicBezTo>
                  <a:cubicBezTo>
                    <a:pt x="1971" y="12372"/>
                    <a:pt x="3744" y="13541"/>
                    <a:pt x="6470" y="14333"/>
                  </a:cubicBezTo>
                  <a:cubicBezTo>
                    <a:pt x="6587" y="14360"/>
                    <a:pt x="6659" y="14459"/>
                    <a:pt x="6659" y="14576"/>
                  </a:cubicBezTo>
                  <a:cubicBezTo>
                    <a:pt x="6659" y="14621"/>
                    <a:pt x="6650" y="15152"/>
                    <a:pt x="6128" y="15881"/>
                  </a:cubicBezTo>
                  <a:cubicBezTo>
                    <a:pt x="5687" y="16502"/>
                    <a:pt x="4877" y="17275"/>
                    <a:pt x="3411" y="18031"/>
                  </a:cubicBezTo>
                  <a:cubicBezTo>
                    <a:pt x="3699" y="18058"/>
                    <a:pt x="4041" y="18076"/>
                    <a:pt x="4437" y="18076"/>
                  </a:cubicBezTo>
                  <a:cubicBezTo>
                    <a:pt x="7010" y="18067"/>
                    <a:pt x="9511" y="17311"/>
                    <a:pt x="11653" y="15881"/>
                  </a:cubicBezTo>
                  <a:cubicBezTo>
                    <a:pt x="11695" y="15854"/>
                    <a:pt x="11743" y="15840"/>
                    <a:pt x="11792" y="15840"/>
                  </a:cubicBezTo>
                  <a:cubicBezTo>
                    <a:pt x="11857" y="15840"/>
                    <a:pt x="11921" y="15865"/>
                    <a:pt x="11967" y="15917"/>
                  </a:cubicBezTo>
                  <a:lnTo>
                    <a:pt x="11994" y="15935"/>
                  </a:lnTo>
                  <a:lnTo>
                    <a:pt x="12075" y="16007"/>
                  </a:lnTo>
                  <a:cubicBezTo>
                    <a:pt x="12147" y="16070"/>
                    <a:pt x="12264" y="16160"/>
                    <a:pt x="12417" y="16277"/>
                  </a:cubicBezTo>
                  <a:cubicBezTo>
                    <a:pt x="12831" y="16583"/>
                    <a:pt x="13281" y="16862"/>
                    <a:pt x="13749" y="17104"/>
                  </a:cubicBezTo>
                  <a:cubicBezTo>
                    <a:pt x="15296" y="17905"/>
                    <a:pt x="17024" y="18319"/>
                    <a:pt x="18769" y="18319"/>
                  </a:cubicBezTo>
                  <a:cubicBezTo>
                    <a:pt x="19300" y="18310"/>
                    <a:pt x="19831" y="18274"/>
                    <a:pt x="20362" y="18202"/>
                  </a:cubicBezTo>
                  <a:cubicBezTo>
                    <a:pt x="20002" y="18049"/>
                    <a:pt x="19561" y="17842"/>
                    <a:pt x="19084" y="17572"/>
                  </a:cubicBezTo>
                  <a:cubicBezTo>
                    <a:pt x="17906" y="16915"/>
                    <a:pt x="16511" y="15908"/>
                    <a:pt x="15638" y="14504"/>
                  </a:cubicBezTo>
                  <a:cubicBezTo>
                    <a:pt x="15593" y="14432"/>
                    <a:pt x="15593" y="14333"/>
                    <a:pt x="15629" y="14261"/>
                  </a:cubicBezTo>
                  <a:cubicBezTo>
                    <a:pt x="15665" y="14180"/>
                    <a:pt x="15737" y="14126"/>
                    <a:pt x="15818" y="14108"/>
                  </a:cubicBezTo>
                  <a:lnTo>
                    <a:pt x="15827" y="14108"/>
                  </a:lnTo>
                  <a:lnTo>
                    <a:pt x="15863" y="14099"/>
                  </a:lnTo>
                  <a:cubicBezTo>
                    <a:pt x="15899" y="14099"/>
                    <a:pt x="15944" y="14090"/>
                    <a:pt x="16007" y="14072"/>
                  </a:cubicBezTo>
                  <a:cubicBezTo>
                    <a:pt x="16133" y="14045"/>
                    <a:pt x="16322" y="14000"/>
                    <a:pt x="16556" y="13928"/>
                  </a:cubicBezTo>
                  <a:cubicBezTo>
                    <a:pt x="17186" y="13739"/>
                    <a:pt x="17798" y="13487"/>
                    <a:pt x="18383" y="13191"/>
                  </a:cubicBezTo>
                  <a:cubicBezTo>
                    <a:pt x="19957" y="12381"/>
                    <a:pt x="21307" y="11202"/>
                    <a:pt x="22305" y="9745"/>
                  </a:cubicBezTo>
                  <a:lnTo>
                    <a:pt x="22305" y="9745"/>
                  </a:lnTo>
                  <a:cubicBezTo>
                    <a:pt x="20344" y="10707"/>
                    <a:pt x="18194" y="11265"/>
                    <a:pt x="16007" y="11382"/>
                  </a:cubicBezTo>
                  <a:cubicBezTo>
                    <a:pt x="16003" y="11382"/>
                    <a:pt x="16000" y="11382"/>
                    <a:pt x="15996" y="11382"/>
                  </a:cubicBezTo>
                  <a:cubicBezTo>
                    <a:pt x="15778" y="11382"/>
                    <a:pt x="15659" y="11127"/>
                    <a:pt x="15791" y="10959"/>
                  </a:cubicBezTo>
                  <a:lnTo>
                    <a:pt x="15818" y="10923"/>
                  </a:lnTo>
                  <a:lnTo>
                    <a:pt x="15908" y="10806"/>
                  </a:lnTo>
                  <a:cubicBezTo>
                    <a:pt x="15980" y="10716"/>
                    <a:pt x="16079" y="10572"/>
                    <a:pt x="16205" y="10392"/>
                  </a:cubicBezTo>
                  <a:cubicBezTo>
                    <a:pt x="16538" y="9889"/>
                    <a:pt x="16844" y="9367"/>
                    <a:pt x="17123" y="8827"/>
                  </a:cubicBezTo>
                  <a:cubicBezTo>
                    <a:pt x="17780" y="7558"/>
                    <a:pt x="18221" y="6191"/>
                    <a:pt x="18419" y="4778"/>
                  </a:cubicBezTo>
                  <a:lnTo>
                    <a:pt x="18419" y="4778"/>
                  </a:lnTo>
                  <a:cubicBezTo>
                    <a:pt x="17681" y="5903"/>
                    <a:pt x="16259" y="7783"/>
                    <a:pt x="14379" y="8980"/>
                  </a:cubicBezTo>
                  <a:cubicBezTo>
                    <a:pt x="13902" y="9295"/>
                    <a:pt x="13380" y="9547"/>
                    <a:pt x="12840" y="9745"/>
                  </a:cubicBezTo>
                  <a:cubicBezTo>
                    <a:pt x="12723" y="10383"/>
                    <a:pt x="12633" y="11031"/>
                    <a:pt x="12597" y="11679"/>
                  </a:cubicBezTo>
                  <a:cubicBezTo>
                    <a:pt x="12589" y="11818"/>
                    <a:pt x="12471" y="11931"/>
                    <a:pt x="12334" y="11931"/>
                  </a:cubicBezTo>
                  <a:cubicBezTo>
                    <a:pt x="12329" y="11931"/>
                    <a:pt x="12324" y="11931"/>
                    <a:pt x="12318" y="11931"/>
                  </a:cubicBezTo>
                  <a:cubicBezTo>
                    <a:pt x="12183" y="11922"/>
                    <a:pt x="12075" y="11805"/>
                    <a:pt x="12075" y="11670"/>
                  </a:cubicBezTo>
                  <a:lnTo>
                    <a:pt x="12075" y="11652"/>
                  </a:lnTo>
                  <a:cubicBezTo>
                    <a:pt x="12255" y="8665"/>
                    <a:pt x="13371" y="5768"/>
                    <a:pt x="14442" y="3617"/>
                  </a:cubicBezTo>
                  <a:cubicBezTo>
                    <a:pt x="15000" y="2502"/>
                    <a:pt x="15620" y="1413"/>
                    <a:pt x="16313" y="378"/>
                  </a:cubicBezTo>
                  <a:lnTo>
                    <a:pt x="1437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800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2"/>
            <p:cNvSpPr/>
            <p:nvPr/>
          </p:nvSpPr>
          <p:spPr>
            <a:xfrm rot="591421">
              <a:off x="8288478" y="3860261"/>
              <a:ext cx="416030" cy="273740"/>
            </a:xfrm>
            <a:custGeom>
              <a:avLst/>
              <a:gdLst/>
              <a:ahLst/>
              <a:cxnLst/>
              <a:rect l="l" t="t" r="r" b="b"/>
              <a:pathLst>
                <a:path w="20569" h="13534" extrusionOk="0">
                  <a:moveTo>
                    <a:pt x="16682" y="1"/>
                  </a:moveTo>
                  <a:lnTo>
                    <a:pt x="16682" y="1"/>
                  </a:lnTo>
                  <a:cubicBezTo>
                    <a:pt x="15944" y="1126"/>
                    <a:pt x="14522" y="3006"/>
                    <a:pt x="12642" y="4212"/>
                  </a:cubicBezTo>
                  <a:cubicBezTo>
                    <a:pt x="12309" y="4419"/>
                    <a:pt x="11967" y="4608"/>
                    <a:pt x="11607" y="4770"/>
                  </a:cubicBezTo>
                  <a:cubicBezTo>
                    <a:pt x="11571" y="5201"/>
                    <a:pt x="11544" y="5651"/>
                    <a:pt x="11535" y="6119"/>
                  </a:cubicBezTo>
                  <a:cubicBezTo>
                    <a:pt x="11508" y="7622"/>
                    <a:pt x="11067" y="9349"/>
                    <a:pt x="9385" y="9772"/>
                  </a:cubicBezTo>
                  <a:cubicBezTo>
                    <a:pt x="9214" y="9815"/>
                    <a:pt x="9059" y="9835"/>
                    <a:pt x="8921" y="9835"/>
                  </a:cubicBezTo>
                  <a:cubicBezTo>
                    <a:pt x="8097" y="9835"/>
                    <a:pt x="7833" y="9128"/>
                    <a:pt x="7972" y="8297"/>
                  </a:cubicBezTo>
                  <a:lnTo>
                    <a:pt x="7972" y="8297"/>
                  </a:lnTo>
                  <a:cubicBezTo>
                    <a:pt x="7515" y="8374"/>
                    <a:pt x="6824" y="8422"/>
                    <a:pt x="6024" y="8422"/>
                  </a:cubicBezTo>
                  <a:cubicBezTo>
                    <a:pt x="4053" y="8422"/>
                    <a:pt x="1421" y="8135"/>
                    <a:pt x="0" y="7316"/>
                  </a:cubicBezTo>
                  <a:lnTo>
                    <a:pt x="0" y="7316"/>
                  </a:lnTo>
                  <a:cubicBezTo>
                    <a:pt x="1098" y="8108"/>
                    <a:pt x="2628" y="8944"/>
                    <a:pt x="4724" y="9547"/>
                  </a:cubicBezTo>
                  <a:cubicBezTo>
                    <a:pt x="4841" y="9574"/>
                    <a:pt x="4913" y="9682"/>
                    <a:pt x="4913" y="9790"/>
                  </a:cubicBezTo>
                  <a:cubicBezTo>
                    <a:pt x="4913" y="9835"/>
                    <a:pt x="4904" y="10366"/>
                    <a:pt x="4382" y="11095"/>
                  </a:cubicBezTo>
                  <a:cubicBezTo>
                    <a:pt x="3941" y="11716"/>
                    <a:pt x="3131" y="12489"/>
                    <a:pt x="1665" y="13245"/>
                  </a:cubicBezTo>
                  <a:cubicBezTo>
                    <a:pt x="1953" y="13272"/>
                    <a:pt x="2295" y="13290"/>
                    <a:pt x="2691" y="13290"/>
                  </a:cubicBezTo>
                  <a:cubicBezTo>
                    <a:pt x="5264" y="13290"/>
                    <a:pt x="7765" y="12525"/>
                    <a:pt x="9898" y="11095"/>
                  </a:cubicBezTo>
                  <a:cubicBezTo>
                    <a:pt x="9944" y="11068"/>
                    <a:pt x="9994" y="11054"/>
                    <a:pt x="10044" y="11054"/>
                  </a:cubicBezTo>
                  <a:cubicBezTo>
                    <a:pt x="10111" y="11054"/>
                    <a:pt x="10175" y="11079"/>
                    <a:pt x="10221" y="11131"/>
                  </a:cubicBezTo>
                  <a:lnTo>
                    <a:pt x="10248" y="11149"/>
                  </a:lnTo>
                  <a:lnTo>
                    <a:pt x="10329" y="11221"/>
                  </a:lnTo>
                  <a:cubicBezTo>
                    <a:pt x="10401" y="11284"/>
                    <a:pt x="10518" y="11374"/>
                    <a:pt x="10662" y="11491"/>
                  </a:cubicBezTo>
                  <a:cubicBezTo>
                    <a:pt x="11085" y="11806"/>
                    <a:pt x="11535" y="12076"/>
                    <a:pt x="12003" y="12318"/>
                  </a:cubicBezTo>
                  <a:cubicBezTo>
                    <a:pt x="13550" y="13119"/>
                    <a:pt x="15278" y="13533"/>
                    <a:pt x="17023" y="13533"/>
                  </a:cubicBezTo>
                  <a:cubicBezTo>
                    <a:pt x="17554" y="13533"/>
                    <a:pt x="18085" y="13488"/>
                    <a:pt x="18616" y="13416"/>
                  </a:cubicBezTo>
                  <a:cubicBezTo>
                    <a:pt x="18256" y="13263"/>
                    <a:pt x="17815" y="13056"/>
                    <a:pt x="17338" y="12786"/>
                  </a:cubicBezTo>
                  <a:cubicBezTo>
                    <a:pt x="16160" y="12129"/>
                    <a:pt x="14765" y="11122"/>
                    <a:pt x="13892" y="9718"/>
                  </a:cubicBezTo>
                  <a:cubicBezTo>
                    <a:pt x="13847" y="9646"/>
                    <a:pt x="13847" y="9556"/>
                    <a:pt x="13883" y="9475"/>
                  </a:cubicBezTo>
                  <a:cubicBezTo>
                    <a:pt x="13919" y="9394"/>
                    <a:pt x="14000" y="9349"/>
                    <a:pt x="14081" y="9340"/>
                  </a:cubicBezTo>
                  <a:lnTo>
                    <a:pt x="14090" y="9340"/>
                  </a:lnTo>
                  <a:lnTo>
                    <a:pt x="14126" y="9331"/>
                  </a:lnTo>
                  <a:cubicBezTo>
                    <a:pt x="14162" y="9322"/>
                    <a:pt x="14207" y="9313"/>
                    <a:pt x="14270" y="9304"/>
                  </a:cubicBezTo>
                  <a:cubicBezTo>
                    <a:pt x="14396" y="9277"/>
                    <a:pt x="14585" y="9223"/>
                    <a:pt x="14810" y="9160"/>
                  </a:cubicBezTo>
                  <a:cubicBezTo>
                    <a:pt x="15440" y="8962"/>
                    <a:pt x="16052" y="8719"/>
                    <a:pt x="16637" y="8414"/>
                  </a:cubicBezTo>
                  <a:cubicBezTo>
                    <a:pt x="18211" y="7613"/>
                    <a:pt x="19561" y="6425"/>
                    <a:pt x="20568" y="4977"/>
                  </a:cubicBezTo>
                  <a:lnTo>
                    <a:pt x="20568" y="4977"/>
                  </a:lnTo>
                  <a:cubicBezTo>
                    <a:pt x="18598" y="5930"/>
                    <a:pt x="16457" y="6488"/>
                    <a:pt x="14270" y="6605"/>
                  </a:cubicBezTo>
                  <a:cubicBezTo>
                    <a:pt x="14263" y="6606"/>
                    <a:pt x="14256" y="6606"/>
                    <a:pt x="14248" y="6606"/>
                  </a:cubicBezTo>
                  <a:cubicBezTo>
                    <a:pt x="14037" y="6606"/>
                    <a:pt x="13915" y="6356"/>
                    <a:pt x="14054" y="6182"/>
                  </a:cubicBezTo>
                  <a:lnTo>
                    <a:pt x="14081" y="6146"/>
                  </a:lnTo>
                  <a:lnTo>
                    <a:pt x="14162" y="6038"/>
                  </a:lnTo>
                  <a:cubicBezTo>
                    <a:pt x="14234" y="5939"/>
                    <a:pt x="14342" y="5795"/>
                    <a:pt x="14468" y="5615"/>
                  </a:cubicBezTo>
                  <a:cubicBezTo>
                    <a:pt x="14801" y="5112"/>
                    <a:pt x="15107" y="4599"/>
                    <a:pt x="15386" y="4059"/>
                  </a:cubicBezTo>
                  <a:cubicBezTo>
                    <a:pt x="16043" y="2790"/>
                    <a:pt x="16475" y="1423"/>
                    <a:pt x="16682" y="1"/>
                  </a:cubicBezTo>
                  <a:close/>
                </a:path>
              </a:pathLst>
            </a:custGeom>
            <a:solidFill>
              <a:srgbClr val="000000">
                <a:alpha val="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2"/>
            <p:cNvSpPr/>
            <p:nvPr/>
          </p:nvSpPr>
          <p:spPr>
            <a:xfrm rot="591421">
              <a:off x="8594033" y="3939902"/>
              <a:ext cx="122489" cy="69537"/>
            </a:xfrm>
            <a:custGeom>
              <a:avLst/>
              <a:gdLst/>
              <a:ahLst/>
              <a:cxnLst/>
              <a:rect l="l" t="t" r="r" b="b"/>
              <a:pathLst>
                <a:path w="6056" h="3438" extrusionOk="0">
                  <a:moveTo>
                    <a:pt x="1773" y="0"/>
                  </a:moveTo>
                  <a:cubicBezTo>
                    <a:pt x="1332" y="1215"/>
                    <a:pt x="738" y="2376"/>
                    <a:pt x="0" y="3437"/>
                  </a:cubicBezTo>
                  <a:cubicBezTo>
                    <a:pt x="2124" y="3248"/>
                    <a:pt x="4184" y="2636"/>
                    <a:pt x="6055" y="1629"/>
                  </a:cubicBezTo>
                  <a:cubicBezTo>
                    <a:pt x="4688" y="936"/>
                    <a:pt x="3257" y="396"/>
                    <a:pt x="17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2"/>
            <p:cNvSpPr/>
            <p:nvPr/>
          </p:nvSpPr>
          <p:spPr>
            <a:xfrm rot="591421">
              <a:off x="8403784" y="3884377"/>
              <a:ext cx="84100" cy="55885"/>
            </a:xfrm>
            <a:custGeom>
              <a:avLst/>
              <a:gdLst/>
              <a:ahLst/>
              <a:cxnLst/>
              <a:rect l="l" t="t" r="r" b="b"/>
              <a:pathLst>
                <a:path w="4158" h="2763" extrusionOk="0">
                  <a:moveTo>
                    <a:pt x="2664" y="0"/>
                  </a:moveTo>
                  <a:cubicBezTo>
                    <a:pt x="1728" y="0"/>
                    <a:pt x="847" y="27"/>
                    <a:pt x="1" y="72"/>
                  </a:cubicBezTo>
                  <a:cubicBezTo>
                    <a:pt x="496" y="702"/>
                    <a:pt x="1081" y="1260"/>
                    <a:pt x="1737" y="1719"/>
                  </a:cubicBezTo>
                  <a:cubicBezTo>
                    <a:pt x="2313" y="2133"/>
                    <a:pt x="2934" y="2484"/>
                    <a:pt x="3591" y="2763"/>
                  </a:cubicBezTo>
                  <a:cubicBezTo>
                    <a:pt x="3681" y="2205"/>
                    <a:pt x="3798" y="1584"/>
                    <a:pt x="3942" y="918"/>
                  </a:cubicBezTo>
                  <a:cubicBezTo>
                    <a:pt x="4005" y="630"/>
                    <a:pt x="4077" y="324"/>
                    <a:pt x="4158" y="18"/>
                  </a:cubicBezTo>
                  <a:cubicBezTo>
                    <a:pt x="3645" y="9"/>
                    <a:pt x="3150" y="0"/>
                    <a:pt x="26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2"/>
            <p:cNvSpPr/>
            <p:nvPr/>
          </p:nvSpPr>
          <p:spPr>
            <a:xfrm rot="591421">
              <a:off x="7637119" y="4470028"/>
              <a:ext cx="42050" cy="22107"/>
            </a:xfrm>
            <a:custGeom>
              <a:avLst/>
              <a:gdLst/>
              <a:ahLst/>
              <a:cxnLst/>
              <a:rect l="l" t="t" r="r" b="b"/>
              <a:pathLst>
                <a:path w="2079" h="1093" extrusionOk="0">
                  <a:moveTo>
                    <a:pt x="2079" y="0"/>
                  </a:moveTo>
                  <a:cubicBezTo>
                    <a:pt x="1971" y="9"/>
                    <a:pt x="1863" y="18"/>
                    <a:pt x="1746" y="27"/>
                  </a:cubicBezTo>
                  <a:cubicBezTo>
                    <a:pt x="1332" y="63"/>
                    <a:pt x="918" y="153"/>
                    <a:pt x="531" y="297"/>
                  </a:cubicBezTo>
                  <a:cubicBezTo>
                    <a:pt x="342" y="360"/>
                    <a:pt x="180" y="477"/>
                    <a:pt x="63" y="630"/>
                  </a:cubicBezTo>
                  <a:cubicBezTo>
                    <a:pt x="18" y="693"/>
                    <a:pt x="0" y="765"/>
                    <a:pt x="0" y="846"/>
                  </a:cubicBezTo>
                  <a:lnTo>
                    <a:pt x="0" y="927"/>
                  </a:lnTo>
                  <a:cubicBezTo>
                    <a:pt x="18" y="1017"/>
                    <a:pt x="45" y="1053"/>
                    <a:pt x="63" y="1062"/>
                  </a:cubicBezTo>
                  <a:cubicBezTo>
                    <a:pt x="83" y="1082"/>
                    <a:pt x="114" y="1092"/>
                    <a:pt x="143" y="1092"/>
                  </a:cubicBezTo>
                  <a:cubicBezTo>
                    <a:pt x="153" y="1092"/>
                    <a:pt x="162" y="1091"/>
                    <a:pt x="171" y="1089"/>
                  </a:cubicBezTo>
                  <a:cubicBezTo>
                    <a:pt x="342" y="1080"/>
                    <a:pt x="513" y="1026"/>
                    <a:pt x="666" y="954"/>
                  </a:cubicBezTo>
                  <a:cubicBezTo>
                    <a:pt x="900" y="837"/>
                    <a:pt x="1116" y="711"/>
                    <a:pt x="1323" y="567"/>
                  </a:cubicBezTo>
                  <a:cubicBezTo>
                    <a:pt x="1584" y="396"/>
                    <a:pt x="1836" y="198"/>
                    <a:pt x="20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2"/>
            <p:cNvSpPr/>
            <p:nvPr/>
          </p:nvSpPr>
          <p:spPr>
            <a:xfrm rot="591421">
              <a:off x="8097897" y="3985566"/>
              <a:ext cx="41524" cy="45529"/>
            </a:xfrm>
            <a:custGeom>
              <a:avLst/>
              <a:gdLst/>
              <a:ahLst/>
              <a:cxnLst/>
              <a:rect l="l" t="t" r="r" b="b"/>
              <a:pathLst>
                <a:path w="2053" h="2251" extrusionOk="0">
                  <a:moveTo>
                    <a:pt x="1620" y="0"/>
                  </a:moveTo>
                  <a:cubicBezTo>
                    <a:pt x="1468" y="18"/>
                    <a:pt x="1315" y="72"/>
                    <a:pt x="1189" y="153"/>
                  </a:cubicBezTo>
                  <a:cubicBezTo>
                    <a:pt x="991" y="279"/>
                    <a:pt x="811" y="432"/>
                    <a:pt x="649" y="603"/>
                  </a:cubicBezTo>
                  <a:cubicBezTo>
                    <a:pt x="298" y="972"/>
                    <a:pt x="28" y="1458"/>
                    <a:pt x="10" y="1818"/>
                  </a:cubicBezTo>
                  <a:lnTo>
                    <a:pt x="10" y="1872"/>
                  </a:lnTo>
                  <a:cubicBezTo>
                    <a:pt x="1" y="1980"/>
                    <a:pt x="37" y="2079"/>
                    <a:pt x="109" y="2160"/>
                  </a:cubicBezTo>
                  <a:cubicBezTo>
                    <a:pt x="190" y="2216"/>
                    <a:pt x="278" y="2251"/>
                    <a:pt x="373" y="2251"/>
                  </a:cubicBezTo>
                  <a:cubicBezTo>
                    <a:pt x="384" y="2251"/>
                    <a:pt x="395" y="2251"/>
                    <a:pt x="406" y="2250"/>
                  </a:cubicBezTo>
                  <a:cubicBezTo>
                    <a:pt x="631" y="2241"/>
                    <a:pt x="856" y="2169"/>
                    <a:pt x="1045" y="2052"/>
                  </a:cubicBezTo>
                  <a:cubicBezTo>
                    <a:pt x="1297" y="1899"/>
                    <a:pt x="1513" y="1692"/>
                    <a:pt x="1683" y="1449"/>
                  </a:cubicBezTo>
                  <a:cubicBezTo>
                    <a:pt x="1971" y="1035"/>
                    <a:pt x="2052" y="738"/>
                    <a:pt x="2052" y="549"/>
                  </a:cubicBezTo>
                  <a:cubicBezTo>
                    <a:pt x="2052" y="432"/>
                    <a:pt x="2016" y="324"/>
                    <a:pt x="1953" y="234"/>
                  </a:cubicBezTo>
                  <a:cubicBezTo>
                    <a:pt x="1881" y="144"/>
                    <a:pt x="1800" y="72"/>
                    <a:pt x="1701" y="18"/>
                  </a:cubicBezTo>
                  <a:cubicBezTo>
                    <a:pt x="1674" y="9"/>
                    <a:pt x="1647" y="0"/>
                    <a:pt x="1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2"/>
            <p:cNvSpPr/>
            <p:nvPr/>
          </p:nvSpPr>
          <p:spPr>
            <a:xfrm rot="591421">
              <a:off x="7911035" y="3886768"/>
              <a:ext cx="967272" cy="821846"/>
            </a:xfrm>
            <a:custGeom>
              <a:avLst/>
              <a:gdLst/>
              <a:ahLst/>
              <a:cxnLst/>
              <a:rect l="l" t="t" r="r" b="b"/>
              <a:pathLst>
                <a:path w="47823" h="40633" extrusionOk="0">
                  <a:moveTo>
                    <a:pt x="8646" y="6918"/>
                  </a:moveTo>
                  <a:cubicBezTo>
                    <a:pt x="8748" y="6918"/>
                    <a:pt x="8849" y="6945"/>
                    <a:pt x="8935" y="7000"/>
                  </a:cubicBezTo>
                  <a:cubicBezTo>
                    <a:pt x="9097" y="7081"/>
                    <a:pt x="9241" y="7198"/>
                    <a:pt x="9349" y="7342"/>
                  </a:cubicBezTo>
                  <a:cubicBezTo>
                    <a:pt x="9484" y="7522"/>
                    <a:pt x="9556" y="7747"/>
                    <a:pt x="9556" y="7972"/>
                  </a:cubicBezTo>
                  <a:cubicBezTo>
                    <a:pt x="9565" y="8314"/>
                    <a:pt x="9421" y="8701"/>
                    <a:pt x="9097" y="9169"/>
                  </a:cubicBezTo>
                  <a:cubicBezTo>
                    <a:pt x="8890" y="9475"/>
                    <a:pt x="8611" y="9736"/>
                    <a:pt x="8297" y="9925"/>
                  </a:cubicBezTo>
                  <a:cubicBezTo>
                    <a:pt x="8018" y="10096"/>
                    <a:pt x="7712" y="10185"/>
                    <a:pt x="7397" y="10194"/>
                  </a:cubicBezTo>
                  <a:cubicBezTo>
                    <a:pt x="7385" y="10195"/>
                    <a:pt x="7372" y="10195"/>
                    <a:pt x="7360" y="10195"/>
                  </a:cubicBezTo>
                  <a:cubicBezTo>
                    <a:pt x="7131" y="10195"/>
                    <a:pt x="6920" y="10115"/>
                    <a:pt x="6749" y="9970"/>
                  </a:cubicBezTo>
                  <a:cubicBezTo>
                    <a:pt x="6569" y="9799"/>
                    <a:pt x="6461" y="9547"/>
                    <a:pt x="6479" y="9295"/>
                  </a:cubicBezTo>
                  <a:lnTo>
                    <a:pt x="6479" y="9205"/>
                  </a:lnTo>
                  <a:cubicBezTo>
                    <a:pt x="6506" y="8782"/>
                    <a:pt x="6704" y="8377"/>
                    <a:pt x="6974" y="8017"/>
                  </a:cubicBezTo>
                  <a:cubicBezTo>
                    <a:pt x="7226" y="7666"/>
                    <a:pt x="7541" y="7369"/>
                    <a:pt x="7910" y="7144"/>
                  </a:cubicBezTo>
                  <a:cubicBezTo>
                    <a:pt x="8117" y="7009"/>
                    <a:pt x="8351" y="6928"/>
                    <a:pt x="8603" y="6919"/>
                  </a:cubicBezTo>
                  <a:cubicBezTo>
                    <a:pt x="8617" y="6918"/>
                    <a:pt x="8632" y="6918"/>
                    <a:pt x="8646" y="6918"/>
                  </a:cubicBezTo>
                  <a:close/>
                  <a:moveTo>
                    <a:pt x="5879" y="10985"/>
                  </a:moveTo>
                  <a:cubicBezTo>
                    <a:pt x="6073" y="10985"/>
                    <a:pt x="6265" y="11048"/>
                    <a:pt x="6425" y="11157"/>
                  </a:cubicBezTo>
                  <a:cubicBezTo>
                    <a:pt x="6659" y="11319"/>
                    <a:pt x="6830" y="11562"/>
                    <a:pt x="6920" y="11832"/>
                  </a:cubicBezTo>
                  <a:cubicBezTo>
                    <a:pt x="6974" y="11994"/>
                    <a:pt x="7001" y="12156"/>
                    <a:pt x="7001" y="12318"/>
                  </a:cubicBezTo>
                  <a:cubicBezTo>
                    <a:pt x="7001" y="12858"/>
                    <a:pt x="6740" y="13380"/>
                    <a:pt x="6443" y="13919"/>
                  </a:cubicBezTo>
                  <a:cubicBezTo>
                    <a:pt x="6146" y="14459"/>
                    <a:pt x="5786" y="15008"/>
                    <a:pt x="5525" y="15557"/>
                  </a:cubicBezTo>
                  <a:cubicBezTo>
                    <a:pt x="5210" y="16214"/>
                    <a:pt x="4878" y="16673"/>
                    <a:pt x="4509" y="16898"/>
                  </a:cubicBezTo>
                  <a:cubicBezTo>
                    <a:pt x="4383" y="16970"/>
                    <a:pt x="4239" y="17015"/>
                    <a:pt x="4095" y="17015"/>
                  </a:cubicBezTo>
                  <a:cubicBezTo>
                    <a:pt x="3924" y="17015"/>
                    <a:pt x="3762" y="16943"/>
                    <a:pt x="3645" y="16826"/>
                  </a:cubicBezTo>
                  <a:cubicBezTo>
                    <a:pt x="3528" y="16691"/>
                    <a:pt x="3438" y="16529"/>
                    <a:pt x="3393" y="16358"/>
                  </a:cubicBezTo>
                  <a:cubicBezTo>
                    <a:pt x="3348" y="16205"/>
                    <a:pt x="3330" y="16061"/>
                    <a:pt x="3330" y="15908"/>
                  </a:cubicBezTo>
                  <a:cubicBezTo>
                    <a:pt x="3330" y="15251"/>
                    <a:pt x="3573" y="14333"/>
                    <a:pt x="3942" y="13416"/>
                  </a:cubicBezTo>
                  <a:cubicBezTo>
                    <a:pt x="4302" y="12498"/>
                    <a:pt x="4779" y="11625"/>
                    <a:pt x="5327" y="11112"/>
                  </a:cubicBezTo>
                  <a:lnTo>
                    <a:pt x="5399" y="11067"/>
                  </a:lnTo>
                  <a:cubicBezTo>
                    <a:pt x="5543" y="11013"/>
                    <a:pt x="5687" y="10986"/>
                    <a:pt x="5840" y="10986"/>
                  </a:cubicBezTo>
                  <a:cubicBezTo>
                    <a:pt x="5853" y="10986"/>
                    <a:pt x="5866" y="10985"/>
                    <a:pt x="5879" y="10985"/>
                  </a:cubicBezTo>
                  <a:close/>
                  <a:moveTo>
                    <a:pt x="18833" y="0"/>
                  </a:moveTo>
                  <a:cubicBezTo>
                    <a:pt x="16484" y="297"/>
                    <a:pt x="14442" y="837"/>
                    <a:pt x="12552" y="1719"/>
                  </a:cubicBezTo>
                  <a:cubicBezTo>
                    <a:pt x="9466" y="3159"/>
                    <a:pt x="6785" y="5498"/>
                    <a:pt x="3870" y="9151"/>
                  </a:cubicBezTo>
                  <a:cubicBezTo>
                    <a:pt x="1351" y="12318"/>
                    <a:pt x="1" y="16466"/>
                    <a:pt x="1" y="20649"/>
                  </a:cubicBezTo>
                  <a:cubicBezTo>
                    <a:pt x="1" y="22035"/>
                    <a:pt x="154" y="23412"/>
                    <a:pt x="451" y="24761"/>
                  </a:cubicBezTo>
                  <a:lnTo>
                    <a:pt x="18806" y="33633"/>
                  </a:lnTo>
                  <a:cubicBezTo>
                    <a:pt x="18851" y="33651"/>
                    <a:pt x="18887" y="33678"/>
                    <a:pt x="18914" y="33723"/>
                  </a:cubicBezTo>
                  <a:cubicBezTo>
                    <a:pt x="18923" y="33750"/>
                    <a:pt x="20164" y="35675"/>
                    <a:pt x="20164" y="38608"/>
                  </a:cubicBezTo>
                  <a:cubicBezTo>
                    <a:pt x="20164" y="39022"/>
                    <a:pt x="20137" y="39427"/>
                    <a:pt x="20092" y="39841"/>
                  </a:cubicBezTo>
                  <a:cubicBezTo>
                    <a:pt x="20083" y="39922"/>
                    <a:pt x="20065" y="40003"/>
                    <a:pt x="20056" y="40084"/>
                  </a:cubicBezTo>
                  <a:cubicBezTo>
                    <a:pt x="21964" y="40444"/>
                    <a:pt x="23907" y="40624"/>
                    <a:pt x="25851" y="40633"/>
                  </a:cubicBezTo>
                  <a:cubicBezTo>
                    <a:pt x="29459" y="40633"/>
                    <a:pt x="32968" y="39940"/>
                    <a:pt x="36162" y="38347"/>
                  </a:cubicBezTo>
                  <a:cubicBezTo>
                    <a:pt x="39356" y="36746"/>
                    <a:pt x="42235" y="34245"/>
                    <a:pt x="44601" y="30610"/>
                  </a:cubicBezTo>
                  <a:cubicBezTo>
                    <a:pt x="46698" y="27398"/>
                    <a:pt x="47813" y="23655"/>
                    <a:pt x="47822" y="19813"/>
                  </a:cubicBezTo>
                  <a:cubicBezTo>
                    <a:pt x="47822" y="14783"/>
                    <a:pt x="45879" y="9943"/>
                    <a:pt x="42388" y="6317"/>
                  </a:cubicBezTo>
                  <a:cubicBezTo>
                    <a:pt x="40957" y="4832"/>
                    <a:pt x="39302" y="3581"/>
                    <a:pt x="37484" y="2592"/>
                  </a:cubicBezTo>
                  <a:cubicBezTo>
                    <a:pt x="36414" y="4445"/>
                    <a:pt x="34821" y="5948"/>
                    <a:pt x="32923" y="6919"/>
                  </a:cubicBezTo>
                  <a:cubicBezTo>
                    <a:pt x="32185" y="7306"/>
                    <a:pt x="31402" y="7603"/>
                    <a:pt x="30592" y="7810"/>
                  </a:cubicBezTo>
                  <a:cubicBezTo>
                    <a:pt x="31348" y="8872"/>
                    <a:pt x="32437" y="9691"/>
                    <a:pt x="33426" y="10275"/>
                  </a:cubicBezTo>
                  <a:cubicBezTo>
                    <a:pt x="34137" y="10689"/>
                    <a:pt x="34893" y="11040"/>
                    <a:pt x="35667" y="11319"/>
                  </a:cubicBezTo>
                  <a:lnTo>
                    <a:pt x="35703" y="11337"/>
                  </a:lnTo>
                  <a:cubicBezTo>
                    <a:pt x="35955" y="11418"/>
                    <a:pt x="35937" y="11778"/>
                    <a:pt x="35676" y="11832"/>
                  </a:cubicBezTo>
                  <a:cubicBezTo>
                    <a:pt x="34821" y="12012"/>
                    <a:pt x="33948" y="12102"/>
                    <a:pt x="33075" y="12111"/>
                  </a:cubicBezTo>
                  <a:cubicBezTo>
                    <a:pt x="29171" y="12111"/>
                    <a:pt x="26678" y="10212"/>
                    <a:pt x="26067" y="9691"/>
                  </a:cubicBezTo>
                  <a:cubicBezTo>
                    <a:pt x="23880" y="11103"/>
                    <a:pt x="21334" y="11859"/>
                    <a:pt x="18734" y="11868"/>
                  </a:cubicBezTo>
                  <a:cubicBezTo>
                    <a:pt x="18692" y="11869"/>
                    <a:pt x="18651" y="11869"/>
                    <a:pt x="18609" y="11869"/>
                  </a:cubicBezTo>
                  <a:cubicBezTo>
                    <a:pt x="17994" y="11869"/>
                    <a:pt x="17379" y="11807"/>
                    <a:pt x="16772" y="11697"/>
                  </a:cubicBezTo>
                  <a:cubicBezTo>
                    <a:pt x="16664" y="11670"/>
                    <a:pt x="16583" y="11580"/>
                    <a:pt x="16574" y="11472"/>
                  </a:cubicBezTo>
                  <a:cubicBezTo>
                    <a:pt x="16565" y="11355"/>
                    <a:pt x="16619" y="11256"/>
                    <a:pt x="16727" y="11211"/>
                  </a:cubicBezTo>
                  <a:cubicBezTo>
                    <a:pt x="18572" y="10383"/>
                    <a:pt x="19498" y="9538"/>
                    <a:pt x="19957" y="8908"/>
                  </a:cubicBezTo>
                  <a:cubicBezTo>
                    <a:pt x="20164" y="8647"/>
                    <a:pt x="20317" y="8350"/>
                    <a:pt x="20407" y="8035"/>
                  </a:cubicBezTo>
                  <a:cubicBezTo>
                    <a:pt x="14982" y="6398"/>
                    <a:pt x="13236" y="3248"/>
                    <a:pt x="13218" y="3203"/>
                  </a:cubicBezTo>
                  <a:cubicBezTo>
                    <a:pt x="13164" y="3105"/>
                    <a:pt x="13182" y="2979"/>
                    <a:pt x="13263" y="2898"/>
                  </a:cubicBezTo>
                  <a:cubicBezTo>
                    <a:pt x="13313" y="2848"/>
                    <a:pt x="13380" y="2822"/>
                    <a:pt x="13447" y="2822"/>
                  </a:cubicBezTo>
                  <a:cubicBezTo>
                    <a:pt x="13489" y="2822"/>
                    <a:pt x="13531" y="2832"/>
                    <a:pt x="13569" y="2853"/>
                  </a:cubicBezTo>
                  <a:cubicBezTo>
                    <a:pt x="15989" y="4175"/>
                    <a:pt x="18113" y="4463"/>
                    <a:pt x="19534" y="4463"/>
                  </a:cubicBezTo>
                  <a:cubicBezTo>
                    <a:pt x="19581" y="4464"/>
                    <a:pt x="19627" y="4464"/>
                    <a:pt x="19673" y="4464"/>
                  </a:cubicBezTo>
                  <a:cubicBezTo>
                    <a:pt x="20086" y="4464"/>
                    <a:pt x="20498" y="4429"/>
                    <a:pt x="20911" y="4364"/>
                  </a:cubicBezTo>
                  <a:cubicBezTo>
                    <a:pt x="19651" y="2826"/>
                    <a:pt x="19067" y="1305"/>
                    <a:pt x="18833" y="0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2"/>
            <p:cNvSpPr/>
            <p:nvPr/>
          </p:nvSpPr>
          <p:spPr>
            <a:xfrm rot="591421">
              <a:off x="8267753" y="4361383"/>
              <a:ext cx="567443" cy="377803"/>
            </a:xfrm>
            <a:custGeom>
              <a:avLst/>
              <a:gdLst/>
              <a:ahLst/>
              <a:cxnLst/>
              <a:rect l="l" t="t" r="r" b="b"/>
              <a:pathLst>
                <a:path w="28055" h="18679" extrusionOk="0">
                  <a:moveTo>
                    <a:pt x="28054" y="0"/>
                  </a:moveTo>
                  <a:cubicBezTo>
                    <a:pt x="27317" y="990"/>
                    <a:pt x="26525" y="1926"/>
                    <a:pt x="25661" y="2798"/>
                  </a:cubicBezTo>
                  <a:cubicBezTo>
                    <a:pt x="22314" y="6235"/>
                    <a:pt x="18256" y="9025"/>
                    <a:pt x="13937" y="11085"/>
                  </a:cubicBezTo>
                  <a:cubicBezTo>
                    <a:pt x="10455" y="12737"/>
                    <a:pt x="6817" y="13653"/>
                    <a:pt x="3007" y="13653"/>
                  </a:cubicBezTo>
                  <a:cubicBezTo>
                    <a:pt x="2417" y="13653"/>
                    <a:pt x="1823" y="13631"/>
                    <a:pt x="1224" y="13586"/>
                  </a:cubicBezTo>
                  <a:cubicBezTo>
                    <a:pt x="819" y="13550"/>
                    <a:pt x="414" y="13514"/>
                    <a:pt x="0" y="13460"/>
                  </a:cubicBezTo>
                  <a:lnTo>
                    <a:pt x="0" y="13460"/>
                  </a:lnTo>
                  <a:cubicBezTo>
                    <a:pt x="468" y="14891"/>
                    <a:pt x="612" y="16393"/>
                    <a:pt x="432" y="17887"/>
                  </a:cubicBezTo>
                  <a:cubicBezTo>
                    <a:pt x="423" y="17968"/>
                    <a:pt x="405" y="18049"/>
                    <a:pt x="396" y="18130"/>
                  </a:cubicBezTo>
                  <a:cubicBezTo>
                    <a:pt x="2304" y="18490"/>
                    <a:pt x="4247" y="18670"/>
                    <a:pt x="6191" y="18679"/>
                  </a:cubicBezTo>
                  <a:cubicBezTo>
                    <a:pt x="9799" y="18679"/>
                    <a:pt x="13317" y="17986"/>
                    <a:pt x="16511" y="16393"/>
                  </a:cubicBezTo>
                  <a:cubicBezTo>
                    <a:pt x="19705" y="14792"/>
                    <a:pt x="22584" y="12291"/>
                    <a:pt x="24941" y="8656"/>
                  </a:cubicBezTo>
                  <a:cubicBezTo>
                    <a:pt x="26642" y="6055"/>
                    <a:pt x="27703" y="3086"/>
                    <a:pt x="28054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2"/>
            <p:cNvSpPr/>
            <p:nvPr/>
          </p:nvSpPr>
          <p:spPr>
            <a:xfrm rot="591421">
              <a:off x="8016225" y="4056327"/>
              <a:ext cx="53538" cy="101009"/>
            </a:xfrm>
            <a:custGeom>
              <a:avLst/>
              <a:gdLst/>
              <a:ahLst/>
              <a:cxnLst/>
              <a:rect l="l" t="t" r="r" b="b"/>
              <a:pathLst>
                <a:path w="2647" h="4994" extrusionOk="0">
                  <a:moveTo>
                    <a:pt x="1998" y="0"/>
                  </a:moveTo>
                  <a:cubicBezTo>
                    <a:pt x="1935" y="0"/>
                    <a:pt x="1881" y="9"/>
                    <a:pt x="1827" y="18"/>
                  </a:cubicBezTo>
                  <a:lnTo>
                    <a:pt x="1800" y="27"/>
                  </a:lnTo>
                  <a:cubicBezTo>
                    <a:pt x="1368" y="450"/>
                    <a:pt x="910" y="1269"/>
                    <a:pt x="577" y="2106"/>
                  </a:cubicBezTo>
                  <a:cubicBezTo>
                    <a:pt x="235" y="2969"/>
                    <a:pt x="10" y="3887"/>
                    <a:pt x="10" y="4409"/>
                  </a:cubicBezTo>
                  <a:cubicBezTo>
                    <a:pt x="1" y="4508"/>
                    <a:pt x="10" y="4607"/>
                    <a:pt x="37" y="4706"/>
                  </a:cubicBezTo>
                  <a:cubicBezTo>
                    <a:pt x="64" y="4796"/>
                    <a:pt x="109" y="4886"/>
                    <a:pt x="172" y="4958"/>
                  </a:cubicBezTo>
                  <a:cubicBezTo>
                    <a:pt x="190" y="4985"/>
                    <a:pt x="217" y="4994"/>
                    <a:pt x="253" y="4994"/>
                  </a:cubicBezTo>
                  <a:cubicBezTo>
                    <a:pt x="307" y="4994"/>
                    <a:pt x="361" y="4976"/>
                    <a:pt x="397" y="4949"/>
                  </a:cubicBezTo>
                  <a:cubicBezTo>
                    <a:pt x="487" y="4886"/>
                    <a:pt x="568" y="4823"/>
                    <a:pt x="640" y="4742"/>
                  </a:cubicBezTo>
                  <a:cubicBezTo>
                    <a:pt x="874" y="4472"/>
                    <a:pt x="1072" y="4166"/>
                    <a:pt x="1216" y="3842"/>
                  </a:cubicBezTo>
                  <a:cubicBezTo>
                    <a:pt x="1494" y="3248"/>
                    <a:pt x="1863" y="2681"/>
                    <a:pt x="2151" y="2168"/>
                  </a:cubicBezTo>
                  <a:cubicBezTo>
                    <a:pt x="2439" y="1647"/>
                    <a:pt x="2637" y="1179"/>
                    <a:pt x="2637" y="819"/>
                  </a:cubicBezTo>
                  <a:cubicBezTo>
                    <a:pt x="2646" y="711"/>
                    <a:pt x="2628" y="612"/>
                    <a:pt x="2592" y="513"/>
                  </a:cubicBezTo>
                  <a:cubicBezTo>
                    <a:pt x="2547" y="342"/>
                    <a:pt x="2439" y="189"/>
                    <a:pt x="2295" y="90"/>
                  </a:cubicBezTo>
                  <a:cubicBezTo>
                    <a:pt x="2205" y="27"/>
                    <a:pt x="2097" y="0"/>
                    <a:pt x="19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2"/>
            <p:cNvSpPr/>
            <p:nvPr/>
          </p:nvSpPr>
          <p:spPr>
            <a:xfrm rot="591421">
              <a:off x="7565132" y="4276799"/>
              <a:ext cx="534858" cy="412207"/>
            </a:xfrm>
            <a:custGeom>
              <a:avLst/>
              <a:gdLst/>
              <a:ahLst/>
              <a:cxnLst/>
              <a:rect l="l" t="t" r="r" b="b"/>
              <a:pathLst>
                <a:path w="26444" h="20380" extrusionOk="0">
                  <a:moveTo>
                    <a:pt x="3864" y="1719"/>
                  </a:moveTo>
                  <a:cubicBezTo>
                    <a:pt x="3872" y="1719"/>
                    <a:pt x="3880" y="1719"/>
                    <a:pt x="3887" y="1719"/>
                  </a:cubicBezTo>
                  <a:cubicBezTo>
                    <a:pt x="4157" y="1737"/>
                    <a:pt x="4418" y="1818"/>
                    <a:pt x="4652" y="1944"/>
                  </a:cubicBezTo>
                  <a:cubicBezTo>
                    <a:pt x="4895" y="2079"/>
                    <a:pt x="5129" y="2223"/>
                    <a:pt x="5345" y="2394"/>
                  </a:cubicBezTo>
                  <a:cubicBezTo>
                    <a:pt x="5606" y="2592"/>
                    <a:pt x="5858" y="2808"/>
                    <a:pt x="6092" y="3042"/>
                  </a:cubicBezTo>
                  <a:cubicBezTo>
                    <a:pt x="6253" y="3204"/>
                    <a:pt x="6137" y="3483"/>
                    <a:pt x="5903" y="3483"/>
                  </a:cubicBezTo>
                  <a:cubicBezTo>
                    <a:pt x="5903" y="3483"/>
                    <a:pt x="5624" y="3483"/>
                    <a:pt x="5246" y="3456"/>
                  </a:cubicBezTo>
                  <a:cubicBezTo>
                    <a:pt x="4814" y="3429"/>
                    <a:pt x="4391" y="3366"/>
                    <a:pt x="3977" y="3267"/>
                  </a:cubicBezTo>
                  <a:cubicBezTo>
                    <a:pt x="3716" y="3204"/>
                    <a:pt x="3473" y="3078"/>
                    <a:pt x="3275" y="2907"/>
                  </a:cubicBezTo>
                  <a:cubicBezTo>
                    <a:pt x="3158" y="2790"/>
                    <a:pt x="3095" y="2637"/>
                    <a:pt x="3095" y="2475"/>
                  </a:cubicBezTo>
                  <a:cubicBezTo>
                    <a:pt x="3095" y="2349"/>
                    <a:pt x="3131" y="2232"/>
                    <a:pt x="3194" y="2124"/>
                  </a:cubicBezTo>
                  <a:cubicBezTo>
                    <a:pt x="3326" y="1879"/>
                    <a:pt x="3585" y="1719"/>
                    <a:pt x="3864" y="1719"/>
                  </a:cubicBezTo>
                  <a:close/>
                  <a:moveTo>
                    <a:pt x="2074" y="7503"/>
                  </a:moveTo>
                  <a:cubicBezTo>
                    <a:pt x="2090" y="7503"/>
                    <a:pt x="2107" y="7504"/>
                    <a:pt x="2124" y="7504"/>
                  </a:cubicBezTo>
                  <a:cubicBezTo>
                    <a:pt x="2655" y="7504"/>
                    <a:pt x="3302" y="7711"/>
                    <a:pt x="3833" y="7909"/>
                  </a:cubicBezTo>
                  <a:cubicBezTo>
                    <a:pt x="4364" y="8107"/>
                    <a:pt x="4769" y="8296"/>
                    <a:pt x="4778" y="8305"/>
                  </a:cubicBezTo>
                  <a:cubicBezTo>
                    <a:pt x="4994" y="8404"/>
                    <a:pt x="4958" y="8728"/>
                    <a:pt x="4724" y="8791"/>
                  </a:cubicBezTo>
                  <a:cubicBezTo>
                    <a:pt x="4715" y="8791"/>
                    <a:pt x="3599" y="9061"/>
                    <a:pt x="2637" y="9061"/>
                  </a:cubicBezTo>
                  <a:cubicBezTo>
                    <a:pt x="2606" y="9062"/>
                    <a:pt x="2576" y="9063"/>
                    <a:pt x="2546" y="9063"/>
                  </a:cubicBezTo>
                  <a:cubicBezTo>
                    <a:pt x="2342" y="9063"/>
                    <a:pt x="2138" y="9037"/>
                    <a:pt x="1935" y="8998"/>
                  </a:cubicBezTo>
                  <a:cubicBezTo>
                    <a:pt x="1719" y="8953"/>
                    <a:pt x="1521" y="8845"/>
                    <a:pt x="1377" y="8683"/>
                  </a:cubicBezTo>
                  <a:cubicBezTo>
                    <a:pt x="1278" y="8557"/>
                    <a:pt x="1224" y="8404"/>
                    <a:pt x="1224" y="8242"/>
                  </a:cubicBezTo>
                  <a:lnTo>
                    <a:pt x="1224" y="8170"/>
                  </a:lnTo>
                  <a:cubicBezTo>
                    <a:pt x="1233" y="8062"/>
                    <a:pt x="1260" y="7954"/>
                    <a:pt x="1323" y="7855"/>
                  </a:cubicBezTo>
                  <a:cubicBezTo>
                    <a:pt x="1377" y="7765"/>
                    <a:pt x="1458" y="7693"/>
                    <a:pt x="1548" y="7630"/>
                  </a:cubicBezTo>
                  <a:cubicBezTo>
                    <a:pt x="1713" y="7548"/>
                    <a:pt x="1893" y="7503"/>
                    <a:pt x="2074" y="7503"/>
                  </a:cubicBezTo>
                  <a:close/>
                  <a:moveTo>
                    <a:pt x="6424" y="10492"/>
                  </a:moveTo>
                  <a:cubicBezTo>
                    <a:pt x="6505" y="10492"/>
                    <a:pt x="6577" y="10528"/>
                    <a:pt x="6622" y="10591"/>
                  </a:cubicBezTo>
                  <a:cubicBezTo>
                    <a:pt x="6676" y="10654"/>
                    <a:pt x="6694" y="10734"/>
                    <a:pt x="6676" y="10815"/>
                  </a:cubicBezTo>
                  <a:cubicBezTo>
                    <a:pt x="6667" y="10842"/>
                    <a:pt x="6658" y="10869"/>
                    <a:pt x="6640" y="10896"/>
                  </a:cubicBezTo>
                  <a:lnTo>
                    <a:pt x="6613" y="10932"/>
                  </a:lnTo>
                  <a:lnTo>
                    <a:pt x="6568" y="10995"/>
                  </a:lnTo>
                  <a:cubicBezTo>
                    <a:pt x="6523" y="11031"/>
                    <a:pt x="6478" y="11076"/>
                    <a:pt x="6424" y="11130"/>
                  </a:cubicBezTo>
                  <a:cubicBezTo>
                    <a:pt x="6316" y="11238"/>
                    <a:pt x="6155" y="11373"/>
                    <a:pt x="5975" y="11517"/>
                  </a:cubicBezTo>
                  <a:cubicBezTo>
                    <a:pt x="5579" y="11841"/>
                    <a:pt x="5156" y="12129"/>
                    <a:pt x="4715" y="12372"/>
                  </a:cubicBezTo>
                  <a:cubicBezTo>
                    <a:pt x="4445" y="12525"/>
                    <a:pt x="4148" y="12624"/>
                    <a:pt x="3842" y="12642"/>
                  </a:cubicBezTo>
                  <a:cubicBezTo>
                    <a:pt x="3831" y="12643"/>
                    <a:pt x="3819" y="12643"/>
                    <a:pt x="3807" y="12643"/>
                  </a:cubicBezTo>
                  <a:cubicBezTo>
                    <a:pt x="3657" y="12643"/>
                    <a:pt x="3509" y="12589"/>
                    <a:pt x="3392" y="12489"/>
                  </a:cubicBezTo>
                  <a:cubicBezTo>
                    <a:pt x="3257" y="12372"/>
                    <a:pt x="3176" y="12210"/>
                    <a:pt x="3158" y="12039"/>
                  </a:cubicBezTo>
                  <a:cubicBezTo>
                    <a:pt x="3149" y="11985"/>
                    <a:pt x="3149" y="11931"/>
                    <a:pt x="3149" y="11877"/>
                  </a:cubicBezTo>
                  <a:cubicBezTo>
                    <a:pt x="3140" y="11697"/>
                    <a:pt x="3194" y="11526"/>
                    <a:pt x="3293" y="11373"/>
                  </a:cubicBezTo>
                  <a:cubicBezTo>
                    <a:pt x="3392" y="11238"/>
                    <a:pt x="3509" y="11121"/>
                    <a:pt x="3653" y="11031"/>
                  </a:cubicBezTo>
                  <a:cubicBezTo>
                    <a:pt x="3959" y="10851"/>
                    <a:pt x="4292" y="10725"/>
                    <a:pt x="4634" y="10654"/>
                  </a:cubicBezTo>
                  <a:cubicBezTo>
                    <a:pt x="5192" y="10546"/>
                    <a:pt x="5768" y="10492"/>
                    <a:pt x="6334" y="10492"/>
                  </a:cubicBezTo>
                  <a:close/>
                  <a:moveTo>
                    <a:pt x="20761" y="10768"/>
                  </a:moveTo>
                  <a:cubicBezTo>
                    <a:pt x="20790" y="10768"/>
                    <a:pt x="20818" y="10772"/>
                    <a:pt x="20847" y="10779"/>
                  </a:cubicBezTo>
                  <a:cubicBezTo>
                    <a:pt x="20856" y="10779"/>
                    <a:pt x="22197" y="11229"/>
                    <a:pt x="23151" y="11850"/>
                  </a:cubicBezTo>
                  <a:cubicBezTo>
                    <a:pt x="23457" y="12030"/>
                    <a:pt x="23718" y="12273"/>
                    <a:pt x="23933" y="12561"/>
                  </a:cubicBezTo>
                  <a:cubicBezTo>
                    <a:pt x="24041" y="12714"/>
                    <a:pt x="24104" y="12894"/>
                    <a:pt x="24113" y="13083"/>
                  </a:cubicBezTo>
                  <a:cubicBezTo>
                    <a:pt x="24113" y="13254"/>
                    <a:pt x="24050" y="13425"/>
                    <a:pt x="23942" y="13569"/>
                  </a:cubicBezTo>
                  <a:cubicBezTo>
                    <a:pt x="23771" y="13821"/>
                    <a:pt x="23475" y="13974"/>
                    <a:pt x="23169" y="13983"/>
                  </a:cubicBezTo>
                  <a:cubicBezTo>
                    <a:pt x="22863" y="13965"/>
                    <a:pt x="22575" y="13857"/>
                    <a:pt x="22332" y="13668"/>
                  </a:cubicBezTo>
                  <a:cubicBezTo>
                    <a:pt x="22053" y="13461"/>
                    <a:pt x="21801" y="13227"/>
                    <a:pt x="21585" y="12957"/>
                  </a:cubicBezTo>
                  <a:cubicBezTo>
                    <a:pt x="21135" y="12408"/>
                    <a:pt x="20766" y="11778"/>
                    <a:pt x="20523" y="11112"/>
                  </a:cubicBezTo>
                  <a:cubicBezTo>
                    <a:pt x="20487" y="11022"/>
                    <a:pt x="20505" y="10914"/>
                    <a:pt x="20577" y="10842"/>
                  </a:cubicBezTo>
                  <a:cubicBezTo>
                    <a:pt x="20628" y="10791"/>
                    <a:pt x="20693" y="10768"/>
                    <a:pt x="20761" y="10768"/>
                  </a:cubicBezTo>
                  <a:close/>
                  <a:moveTo>
                    <a:pt x="19202" y="13360"/>
                  </a:moveTo>
                  <a:cubicBezTo>
                    <a:pt x="19240" y="13360"/>
                    <a:pt x="19279" y="13369"/>
                    <a:pt x="19318" y="13389"/>
                  </a:cubicBezTo>
                  <a:cubicBezTo>
                    <a:pt x="19768" y="13596"/>
                    <a:pt x="20182" y="13884"/>
                    <a:pt x="20532" y="14252"/>
                  </a:cubicBezTo>
                  <a:cubicBezTo>
                    <a:pt x="20856" y="14594"/>
                    <a:pt x="21099" y="14972"/>
                    <a:pt x="21099" y="15386"/>
                  </a:cubicBezTo>
                  <a:cubicBezTo>
                    <a:pt x="21099" y="15557"/>
                    <a:pt x="21045" y="15719"/>
                    <a:pt x="20946" y="15863"/>
                  </a:cubicBezTo>
                  <a:cubicBezTo>
                    <a:pt x="20838" y="16007"/>
                    <a:pt x="20694" y="16133"/>
                    <a:pt x="20523" y="16205"/>
                  </a:cubicBezTo>
                  <a:cubicBezTo>
                    <a:pt x="20415" y="16259"/>
                    <a:pt x="20298" y="16286"/>
                    <a:pt x="20182" y="16286"/>
                  </a:cubicBezTo>
                  <a:cubicBezTo>
                    <a:pt x="20020" y="16286"/>
                    <a:pt x="19867" y="16223"/>
                    <a:pt x="19741" y="16124"/>
                  </a:cubicBezTo>
                  <a:cubicBezTo>
                    <a:pt x="19624" y="16025"/>
                    <a:pt x="19534" y="15908"/>
                    <a:pt x="19453" y="15782"/>
                  </a:cubicBezTo>
                  <a:cubicBezTo>
                    <a:pt x="19309" y="15494"/>
                    <a:pt x="19192" y="15197"/>
                    <a:pt x="19129" y="14882"/>
                  </a:cubicBezTo>
                  <a:cubicBezTo>
                    <a:pt x="19039" y="14468"/>
                    <a:pt x="18976" y="14055"/>
                    <a:pt x="18949" y="13632"/>
                  </a:cubicBezTo>
                  <a:cubicBezTo>
                    <a:pt x="18940" y="13542"/>
                    <a:pt x="18985" y="13461"/>
                    <a:pt x="19057" y="13407"/>
                  </a:cubicBezTo>
                  <a:cubicBezTo>
                    <a:pt x="19103" y="13376"/>
                    <a:pt x="19152" y="13360"/>
                    <a:pt x="19202" y="13360"/>
                  </a:cubicBezTo>
                  <a:close/>
                  <a:moveTo>
                    <a:pt x="13776" y="14396"/>
                  </a:moveTo>
                  <a:cubicBezTo>
                    <a:pt x="13874" y="14396"/>
                    <a:pt x="13973" y="14450"/>
                    <a:pt x="14018" y="14558"/>
                  </a:cubicBezTo>
                  <a:cubicBezTo>
                    <a:pt x="14342" y="15341"/>
                    <a:pt x="14594" y="16178"/>
                    <a:pt x="14594" y="16871"/>
                  </a:cubicBezTo>
                  <a:cubicBezTo>
                    <a:pt x="14603" y="17177"/>
                    <a:pt x="14531" y="17474"/>
                    <a:pt x="14369" y="17743"/>
                  </a:cubicBezTo>
                  <a:cubicBezTo>
                    <a:pt x="14189" y="17995"/>
                    <a:pt x="13901" y="18157"/>
                    <a:pt x="13586" y="18166"/>
                  </a:cubicBezTo>
                  <a:lnTo>
                    <a:pt x="13532" y="18166"/>
                  </a:lnTo>
                  <a:cubicBezTo>
                    <a:pt x="13424" y="18166"/>
                    <a:pt x="13307" y="18130"/>
                    <a:pt x="13209" y="18076"/>
                  </a:cubicBezTo>
                  <a:cubicBezTo>
                    <a:pt x="13119" y="18022"/>
                    <a:pt x="13038" y="17941"/>
                    <a:pt x="12984" y="17842"/>
                  </a:cubicBezTo>
                  <a:cubicBezTo>
                    <a:pt x="12894" y="17663"/>
                    <a:pt x="12849" y="17447"/>
                    <a:pt x="12858" y="17240"/>
                  </a:cubicBezTo>
                  <a:cubicBezTo>
                    <a:pt x="12858" y="16709"/>
                    <a:pt x="13029" y="16052"/>
                    <a:pt x="13200" y="15512"/>
                  </a:cubicBezTo>
                  <a:cubicBezTo>
                    <a:pt x="13370" y="14972"/>
                    <a:pt x="13541" y="14558"/>
                    <a:pt x="13541" y="14558"/>
                  </a:cubicBezTo>
                  <a:cubicBezTo>
                    <a:pt x="13582" y="14450"/>
                    <a:pt x="13679" y="14396"/>
                    <a:pt x="13776" y="14396"/>
                  </a:cubicBezTo>
                  <a:close/>
                  <a:moveTo>
                    <a:pt x="3500" y="1"/>
                  </a:moveTo>
                  <a:cubicBezTo>
                    <a:pt x="3113" y="1"/>
                    <a:pt x="2754" y="154"/>
                    <a:pt x="2493" y="432"/>
                  </a:cubicBezTo>
                  <a:cubicBezTo>
                    <a:pt x="1530" y="1386"/>
                    <a:pt x="0" y="3609"/>
                    <a:pt x="0" y="7082"/>
                  </a:cubicBezTo>
                  <a:cubicBezTo>
                    <a:pt x="0" y="8431"/>
                    <a:pt x="234" y="9970"/>
                    <a:pt x="828" y="11706"/>
                  </a:cubicBezTo>
                  <a:cubicBezTo>
                    <a:pt x="1836" y="14675"/>
                    <a:pt x="3932" y="16835"/>
                    <a:pt x="6370" y="18274"/>
                  </a:cubicBezTo>
                  <a:cubicBezTo>
                    <a:pt x="8818" y="19705"/>
                    <a:pt x="11616" y="20380"/>
                    <a:pt x="13964" y="20380"/>
                  </a:cubicBezTo>
                  <a:cubicBezTo>
                    <a:pt x="14135" y="20380"/>
                    <a:pt x="14297" y="20380"/>
                    <a:pt x="14459" y="20371"/>
                  </a:cubicBezTo>
                  <a:cubicBezTo>
                    <a:pt x="16232" y="20299"/>
                    <a:pt x="18364" y="19705"/>
                    <a:pt x="20325" y="18814"/>
                  </a:cubicBezTo>
                  <a:cubicBezTo>
                    <a:pt x="22296" y="17923"/>
                    <a:pt x="24095" y="16736"/>
                    <a:pt x="25220" y="15503"/>
                  </a:cubicBezTo>
                  <a:cubicBezTo>
                    <a:pt x="25976" y="14675"/>
                    <a:pt x="26417" y="13839"/>
                    <a:pt x="26444" y="13092"/>
                  </a:cubicBezTo>
                  <a:lnTo>
                    <a:pt x="26444" y="12831"/>
                  </a:lnTo>
                  <a:cubicBezTo>
                    <a:pt x="26444" y="12075"/>
                    <a:pt x="26300" y="11517"/>
                    <a:pt x="26057" y="11067"/>
                  </a:cubicBezTo>
                  <a:cubicBezTo>
                    <a:pt x="25805" y="10627"/>
                    <a:pt x="25445" y="10249"/>
                    <a:pt x="25013" y="9979"/>
                  </a:cubicBezTo>
                  <a:cubicBezTo>
                    <a:pt x="24095" y="9385"/>
                    <a:pt x="22773" y="9007"/>
                    <a:pt x="21288" y="8440"/>
                  </a:cubicBezTo>
                  <a:cubicBezTo>
                    <a:pt x="20173" y="7999"/>
                    <a:pt x="19435" y="7819"/>
                    <a:pt x="19021" y="7819"/>
                  </a:cubicBezTo>
                  <a:cubicBezTo>
                    <a:pt x="18913" y="7819"/>
                    <a:pt x="18805" y="7828"/>
                    <a:pt x="18706" y="7873"/>
                  </a:cubicBezTo>
                  <a:cubicBezTo>
                    <a:pt x="18643" y="7891"/>
                    <a:pt x="18589" y="7927"/>
                    <a:pt x="18553" y="7981"/>
                  </a:cubicBezTo>
                  <a:cubicBezTo>
                    <a:pt x="18481" y="8080"/>
                    <a:pt x="18427" y="8278"/>
                    <a:pt x="18427" y="8575"/>
                  </a:cubicBezTo>
                  <a:cubicBezTo>
                    <a:pt x="18427" y="8719"/>
                    <a:pt x="18445" y="8890"/>
                    <a:pt x="18454" y="9070"/>
                  </a:cubicBezTo>
                  <a:cubicBezTo>
                    <a:pt x="18517" y="9772"/>
                    <a:pt x="18778" y="10456"/>
                    <a:pt x="18922" y="10977"/>
                  </a:cubicBezTo>
                  <a:cubicBezTo>
                    <a:pt x="18967" y="11139"/>
                    <a:pt x="18994" y="11310"/>
                    <a:pt x="19003" y="11472"/>
                  </a:cubicBezTo>
                  <a:cubicBezTo>
                    <a:pt x="19003" y="11589"/>
                    <a:pt x="18976" y="11697"/>
                    <a:pt x="18931" y="11796"/>
                  </a:cubicBezTo>
                  <a:cubicBezTo>
                    <a:pt x="18868" y="11904"/>
                    <a:pt x="18760" y="11985"/>
                    <a:pt x="18643" y="12021"/>
                  </a:cubicBezTo>
                  <a:cubicBezTo>
                    <a:pt x="18571" y="12048"/>
                    <a:pt x="18490" y="12057"/>
                    <a:pt x="18409" y="12057"/>
                  </a:cubicBezTo>
                  <a:cubicBezTo>
                    <a:pt x="18355" y="12057"/>
                    <a:pt x="18292" y="12057"/>
                    <a:pt x="18238" y="12048"/>
                  </a:cubicBezTo>
                  <a:cubicBezTo>
                    <a:pt x="17716" y="11976"/>
                    <a:pt x="17131" y="11877"/>
                    <a:pt x="16628" y="11877"/>
                  </a:cubicBezTo>
                  <a:cubicBezTo>
                    <a:pt x="16599" y="11876"/>
                    <a:pt x="16571" y="11875"/>
                    <a:pt x="16543" y="11875"/>
                  </a:cubicBezTo>
                  <a:cubicBezTo>
                    <a:pt x="16346" y="11875"/>
                    <a:pt x="16150" y="11903"/>
                    <a:pt x="15953" y="11958"/>
                  </a:cubicBezTo>
                  <a:cubicBezTo>
                    <a:pt x="15782" y="12003"/>
                    <a:pt x="15620" y="12102"/>
                    <a:pt x="15494" y="12237"/>
                  </a:cubicBezTo>
                  <a:cubicBezTo>
                    <a:pt x="15449" y="12291"/>
                    <a:pt x="15395" y="12336"/>
                    <a:pt x="15332" y="12372"/>
                  </a:cubicBezTo>
                  <a:cubicBezTo>
                    <a:pt x="15269" y="12417"/>
                    <a:pt x="15188" y="12435"/>
                    <a:pt x="15116" y="12435"/>
                  </a:cubicBezTo>
                  <a:cubicBezTo>
                    <a:pt x="15017" y="12435"/>
                    <a:pt x="14927" y="12408"/>
                    <a:pt x="14855" y="12345"/>
                  </a:cubicBezTo>
                  <a:cubicBezTo>
                    <a:pt x="14801" y="12300"/>
                    <a:pt x="14747" y="12246"/>
                    <a:pt x="14711" y="12192"/>
                  </a:cubicBezTo>
                  <a:cubicBezTo>
                    <a:pt x="14630" y="12075"/>
                    <a:pt x="14567" y="11949"/>
                    <a:pt x="14513" y="11823"/>
                  </a:cubicBezTo>
                  <a:cubicBezTo>
                    <a:pt x="14387" y="11562"/>
                    <a:pt x="14252" y="11274"/>
                    <a:pt x="14090" y="11121"/>
                  </a:cubicBezTo>
                  <a:cubicBezTo>
                    <a:pt x="14000" y="11022"/>
                    <a:pt x="13874" y="10968"/>
                    <a:pt x="13739" y="10968"/>
                  </a:cubicBezTo>
                  <a:cubicBezTo>
                    <a:pt x="13577" y="10977"/>
                    <a:pt x="13424" y="11031"/>
                    <a:pt x="13289" y="11112"/>
                  </a:cubicBezTo>
                  <a:cubicBezTo>
                    <a:pt x="12372" y="11634"/>
                    <a:pt x="11742" y="12075"/>
                    <a:pt x="11265" y="12291"/>
                  </a:cubicBezTo>
                  <a:cubicBezTo>
                    <a:pt x="11121" y="12363"/>
                    <a:pt x="10959" y="12408"/>
                    <a:pt x="10797" y="12417"/>
                  </a:cubicBezTo>
                  <a:cubicBezTo>
                    <a:pt x="10698" y="12417"/>
                    <a:pt x="10599" y="12390"/>
                    <a:pt x="10518" y="12336"/>
                  </a:cubicBezTo>
                  <a:cubicBezTo>
                    <a:pt x="10428" y="12291"/>
                    <a:pt x="10356" y="12210"/>
                    <a:pt x="10311" y="12120"/>
                  </a:cubicBezTo>
                  <a:cubicBezTo>
                    <a:pt x="10248" y="12012"/>
                    <a:pt x="10203" y="11886"/>
                    <a:pt x="10194" y="11760"/>
                  </a:cubicBezTo>
                  <a:cubicBezTo>
                    <a:pt x="10176" y="11625"/>
                    <a:pt x="10176" y="11490"/>
                    <a:pt x="10176" y="11355"/>
                  </a:cubicBezTo>
                  <a:cubicBezTo>
                    <a:pt x="10176" y="11148"/>
                    <a:pt x="10185" y="10923"/>
                    <a:pt x="10185" y="10716"/>
                  </a:cubicBezTo>
                  <a:cubicBezTo>
                    <a:pt x="10185" y="10555"/>
                    <a:pt x="10176" y="10393"/>
                    <a:pt x="10149" y="10231"/>
                  </a:cubicBezTo>
                  <a:cubicBezTo>
                    <a:pt x="10140" y="10132"/>
                    <a:pt x="10104" y="10033"/>
                    <a:pt x="10050" y="9952"/>
                  </a:cubicBezTo>
                  <a:lnTo>
                    <a:pt x="9969" y="9898"/>
                  </a:lnTo>
                  <a:cubicBezTo>
                    <a:pt x="9780" y="9835"/>
                    <a:pt x="9529" y="9781"/>
                    <a:pt x="9277" y="9691"/>
                  </a:cubicBezTo>
                  <a:cubicBezTo>
                    <a:pt x="9007" y="9601"/>
                    <a:pt x="8773" y="9439"/>
                    <a:pt x="8593" y="9223"/>
                  </a:cubicBezTo>
                  <a:cubicBezTo>
                    <a:pt x="8467" y="9043"/>
                    <a:pt x="8395" y="8836"/>
                    <a:pt x="8404" y="8611"/>
                  </a:cubicBezTo>
                  <a:cubicBezTo>
                    <a:pt x="8413" y="8305"/>
                    <a:pt x="8494" y="8008"/>
                    <a:pt x="8638" y="7738"/>
                  </a:cubicBezTo>
                  <a:cubicBezTo>
                    <a:pt x="8665" y="7693"/>
                    <a:pt x="8674" y="7639"/>
                    <a:pt x="8683" y="7585"/>
                  </a:cubicBezTo>
                  <a:lnTo>
                    <a:pt x="8665" y="7531"/>
                  </a:lnTo>
                  <a:lnTo>
                    <a:pt x="8620" y="7477"/>
                  </a:lnTo>
                  <a:cubicBezTo>
                    <a:pt x="8521" y="7405"/>
                    <a:pt x="8404" y="7360"/>
                    <a:pt x="8287" y="7333"/>
                  </a:cubicBezTo>
                  <a:cubicBezTo>
                    <a:pt x="7927" y="7243"/>
                    <a:pt x="7558" y="7190"/>
                    <a:pt x="7189" y="7145"/>
                  </a:cubicBezTo>
                  <a:cubicBezTo>
                    <a:pt x="6955" y="7118"/>
                    <a:pt x="6721" y="7073"/>
                    <a:pt x="6505" y="6992"/>
                  </a:cubicBezTo>
                  <a:cubicBezTo>
                    <a:pt x="6379" y="6956"/>
                    <a:pt x="6271" y="6875"/>
                    <a:pt x="6191" y="6767"/>
                  </a:cubicBezTo>
                  <a:cubicBezTo>
                    <a:pt x="6146" y="6704"/>
                    <a:pt x="6119" y="6614"/>
                    <a:pt x="6119" y="6533"/>
                  </a:cubicBezTo>
                  <a:cubicBezTo>
                    <a:pt x="6128" y="6371"/>
                    <a:pt x="6200" y="6218"/>
                    <a:pt x="6316" y="6110"/>
                  </a:cubicBezTo>
                  <a:cubicBezTo>
                    <a:pt x="6460" y="5957"/>
                    <a:pt x="6613" y="5822"/>
                    <a:pt x="6784" y="5705"/>
                  </a:cubicBezTo>
                  <a:cubicBezTo>
                    <a:pt x="8053" y="4805"/>
                    <a:pt x="8521" y="4499"/>
                    <a:pt x="8944" y="4382"/>
                  </a:cubicBezTo>
                  <a:cubicBezTo>
                    <a:pt x="9070" y="4346"/>
                    <a:pt x="9205" y="4337"/>
                    <a:pt x="9340" y="4337"/>
                  </a:cubicBezTo>
                  <a:cubicBezTo>
                    <a:pt x="9475" y="4337"/>
                    <a:pt x="9601" y="4346"/>
                    <a:pt x="9771" y="4346"/>
                  </a:cubicBezTo>
                  <a:cubicBezTo>
                    <a:pt x="9782" y="4347"/>
                    <a:pt x="9792" y="4348"/>
                    <a:pt x="9802" y="4348"/>
                  </a:cubicBezTo>
                  <a:cubicBezTo>
                    <a:pt x="9873" y="4348"/>
                    <a:pt x="9941" y="4321"/>
                    <a:pt x="9996" y="4274"/>
                  </a:cubicBezTo>
                  <a:cubicBezTo>
                    <a:pt x="10041" y="4220"/>
                    <a:pt x="10068" y="4148"/>
                    <a:pt x="10059" y="4076"/>
                  </a:cubicBezTo>
                  <a:cubicBezTo>
                    <a:pt x="10041" y="3860"/>
                    <a:pt x="9960" y="3663"/>
                    <a:pt x="9816" y="3501"/>
                  </a:cubicBezTo>
                  <a:cubicBezTo>
                    <a:pt x="9574" y="3195"/>
                    <a:pt x="9277" y="2943"/>
                    <a:pt x="8944" y="2754"/>
                  </a:cubicBezTo>
                  <a:cubicBezTo>
                    <a:pt x="7675" y="2007"/>
                    <a:pt x="6613" y="1314"/>
                    <a:pt x="5705" y="810"/>
                  </a:cubicBezTo>
                  <a:cubicBezTo>
                    <a:pt x="4805" y="297"/>
                    <a:pt x="4067" y="1"/>
                    <a:pt x="3500" y="1"/>
                  </a:cubicBezTo>
                  <a:close/>
                </a:path>
              </a:pathLst>
            </a:custGeom>
            <a:gradFill>
              <a:gsLst>
                <a:gs pos="0">
                  <a:schemeClr val="accent4">
                    <a:alpha val="43260"/>
                  </a:schemeClr>
                </a:gs>
                <a:gs pos="88000">
                  <a:schemeClr val="accent5">
                    <a:alpha val="43260"/>
                  </a:schemeClr>
                </a:gs>
                <a:gs pos="100000">
                  <a:schemeClr val="accent3">
                    <a:alpha val="43260"/>
                  </a:scheme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2"/>
            <p:cNvSpPr/>
            <p:nvPr/>
          </p:nvSpPr>
          <p:spPr>
            <a:xfrm rot="591421">
              <a:off x="7564536" y="4480026"/>
              <a:ext cx="520114" cy="209117"/>
            </a:xfrm>
            <a:custGeom>
              <a:avLst/>
              <a:gdLst/>
              <a:ahLst/>
              <a:cxnLst/>
              <a:rect l="l" t="t" r="r" b="b"/>
              <a:pathLst>
                <a:path w="25715" h="10339" extrusionOk="0">
                  <a:moveTo>
                    <a:pt x="24266" y="1"/>
                  </a:moveTo>
                  <a:cubicBezTo>
                    <a:pt x="24257" y="19"/>
                    <a:pt x="24248" y="37"/>
                    <a:pt x="24239" y="55"/>
                  </a:cubicBezTo>
                  <a:cubicBezTo>
                    <a:pt x="25715" y="1710"/>
                    <a:pt x="24014" y="3924"/>
                    <a:pt x="22539" y="5048"/>
                  </a:cubicBezTo>
                  <a:cubicBezTo>
                    <a:pt x="20010" y="6974"/>
                    <a:pt x="16726" y="7073"/>
                    <a:pt x="13694" y="7361"/>
                  </a:cubicBezTo>
                  <a:cubicBezTo>
                    <a:pt x="13658" y="7478"/>
                    <a:pt x="13613" y="7595"/>
                    <a:pt x="13541" y="7693"/>
                  </a:cubicBezTo>
                  <a:cubicBezTo>
                    <a:pt x="13361" y="7954"/>
                    <a:pt x="13073" y="8116"/>
                    <a:pt x="12758" y="8116"/>
                  </a:cubicBezTo>
                  <a:lnTo>
                    <a:pt x="12704" y="8116"/>
                  </a:lnTo>
                  <a:cubicBezTo>
                    <a:pt x="12692" y="8117"/>
                    <a:pt x="12680" y="8118"/>
                    <a:pt x="12668" y="8118"/>
                  </a:cubicBezTo>
                  <a:cubicBezTo>
                    <a:pt x="12565" y="8118"/>
                    <a:pt x="12469" y="8084"/>
                    <a:pt x="12381" y="8035"/>
                  </a:cubicBezTo>
                  <a:cubicBezTo>
                    <a:pt x="12282" y="7981"/>
                    <a:pt x="12210" y="7900"/>
                    <a:pt x="12156" y="7801"/>
                  </a:cubicBezTo>
                  <a:cubicBezTo>
                    <a:pt x="12102" y="7711"/>
                    <a:pt x="12066" y="7613"/>
                    <a:pt x="12057" y="7514"/>
                  </a:cubicBezTo>
                  <a:cubicBezTo>
                    <a:pt x="11640" y="7550"/>
                    <a:pt x="11224" y="7577"/>
                    <a:pt x="10809" y="7577"/>
                  </a:cubicBezTo>
                  <a:cubicBezTo>
                    <a:pt x="10104" y="7577"/>
                    <a:pt x="9404" y="7500"/>
                    <a:pt x="8719" y="7262"/>
                  </a:cubicBezTo>
                  <a:cubicBezTo>
                    <a:pt x="7270" y="6758"/>
                    <a:pt x="6046" y="5858"/>
                    <a:pt x="4886" y="4877"/>
                  </a:cubicBezTo>
                  <a:cubicBezTo>
                    <a:pt x="4130" y="4229"/>
                    <a:pt x="3365" y="3501"/>
                    <a:pt x="2429" y="3105"/>
                  </a:cubicBezTo>
                  <a:cubicBezTo>
                    <a:pt x="1773" y="2826"/>
                    <a:pt x="1116" y="2619"/>
                    <a:pt x="531" y="2187"/>
                  </a:cubicBezTo>
                  <a:cubicBezTo>
                    <a:pt x="333" y="2034"/>
                    <a:pt x="153" y="1863"/>
                    <a:pt x="0" y="1665"/>
                  </a:cubicBezTo>
                  <a:lnTo>
                    <a:pt x="0" y="1665"/>
                  </a:lnTo>
                  <a:cubicBezTo>
                    <a:pt x="1008" y="4625"/>
                    <a:pt x="3104" y="6794"/>
                    <a:pt x="5542" y="8224"/>
                  </a:cubicBezTo>
                  <a:cubicBezTo>
                    <a:pt x="7990" y="9655"/>
                    <a:pt x="10779" y="10339"/>
                    <a:pt x="13127" y="10339"/>
                  </a:cubicBezTo>
                  <a:cubicBezTo>
                    <a:pt x="13298" y="10339"/>
                    <a:pt x="13460" y="10339"/>
                    <a:pt x="13622" y="10330"/>
                  </a:cubicBezTo>
                  <a:cubicBezTo>
                    <a:pt x="15395" y="10258"/>
                    <a:pt x="17527" y="9655"/>
                    <a:pt x="19488" y="8773"/>
                  </a:cubicBezTo>
                  <a:cubicBezTo>
                    <a:pt x="21459" y="7882"/>
                    <a:pt x="23258" y="6695"/>
                    <a:pt x="24383" y="5453"/>
                  </a:cubicBezTo>
                  <a:cubicBezTo>
                    <a:pt x="25139" y="4634"/>
                    <a:pt x="25580" y="3798"/>
                    <a:pt x="25607" y="3042"/>
                  </a:cubicBezTo>
                  <a:lnTo>
                    <a:pt x="25607" y="2781"/>
                  </a:lnTo>
                  <a:cubicBezTo>
                    <a:pt x="25616" y="2034"/>
                    <a:pt x="25472" y="1476"/>
                    <a:pt x="25229" y="1026"/>
                  </a:cubicBezTo>
                  <a:cubicBezTo>
                    <a:pt x="24995" y="613"/>
                    <a:pt x="24662" y="262"/>
                    <a:pt x="24266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2"/>
            <p:cNvSpPr/>
            <p:nvPr/>
          </p:nvSpPr>
          <p:spPr>
            <a:xfrm rot="591421">
              <a:off x="7641577" y="4507551"/>
              <a:ext cx="592199" cy="372544"/>
            </a:xfrm>
            <a:custGeom>
              <a:avLst/>
              <a:gdLst/>
              <a:ahLst/>
              <a:cxnLst/>
              <a:rect l="l" t="t" r="r" b="b"/>
              <a:pathLst>
                <a:path w="29279" h="18419" extrusionOk="0">
                  <a:moveTo>
                    <a:pt x="28271" y="1"/>
                  </a:moveTo>
                  <a:cubicBezTo>
                    <a:pt x="27209" y="2862"/>
                    <a:pt x="25607" y="6020"/>
                    <a:pt x="23160" y="8755"/>
                  </a:cubicBezTo>
                  <a:cubicBezTo>
                    <a:pt x="20596" y="11607"/>
                    <a:pt x="17123" y="13974"/>
                    <a:pt x="12426" y="14972"/>
                  </a:cubicBezTo>
                  <a:cubicBezTo>
                    <a:pt x="10663" y="15359"/>
                    <a:pt x="8872" y="15548"/>
                    <a:pt x="7073" y="15557"/>
                  </a:cubicBezTo>
                  <a:cubicBezTo>
                    <a:pt x="7046" y="15557"/>
                    <a:pt x="7019" y="15557"/>
                    <a:pt x="6992" y="15557"/>
                  </a:cubicBezTo>
                  <a:cubicBezTo>
                    <a:pt x="4608" y="15557"/>
                    <a:pt x="2243" y="15161"/>
                    <a:pt x="1" y="14378"/>
                  </a:cubicBezTo>
                  <a:lnTo>
                    <a:pt x="1" y="14378"/>
                  </a:lnTo>
                  <a:cubicBezTo>
                    <a:pt x="3931" y="16828"/>
                    <a:pt x="8549" y="18418"/>
                    <a:pt x="12991" y="18418"/>
                  </a:cubicBezTo>
                  <a:cubicBezTo>
                    <a:pt x="13004" y="18418"/>
                    <a:pt x="13016" y="18418"/>
                    <a:pt x="13029" y="18418"/>
                  </a:cubicBezTo>
                  <a:cubicBezTo>
                    <a:pt x="15701" y="18418"/>
                    <a:pt x="18310" y="17851"/>
                    <a:pt x="20677" y="16556"/>
                  </a:cubicBezTo>
                  <a:cubicBezTo>
                    <a:pt x="21235" y="16259"/>
                    <a:pt x="21765" y="15917"/>
                    <a:pt x="22269" y="15548"/>
                  </a:cubicBezTo>
                  <a:cubicBezTo>
                    <a:pt x="22629" y="15287"/>
                    <a:pt x="22962" y="15026"/>
                    <a:pt x="23286" y="14765"/>
                  </a:cubicBezTo>
                  <a:cubicBezTo>
                    <a:pt x="23889" y="14289"/>
                    <a:pt x="24474" y="13767"/>
                    <a:pt x="25023" y="13227"/>
                  </a:cubicBezTo>
                  <a:cubicBezTo>
                    <a:pt x="25418" y="12840"/>
                    <a:pt x="25769" y="12462"/>
                    <a:pt x="26093" y="12084"/>
                  </a:cubicBezTo>
                  <a:cubicBezTo>
                    <a:pt x="26210" y="11958"/>
                    <a:pt x="26309" y="11832"/>
                    <a:pt x="26408" y="11706"/>
                  </a:cubicBezTo>
                  <a:cubicBezTo>
                    <a:pt x="26795" y="11238"/>
                    <a:pt x="27155" y="10744"/>
                    <a:pt x="27479" y="10222"/>
                  </a:cubicBezTo>
                  <a:cubicBezTo>
                    <a:pt x="27632" y="9979"/>
                    <a:pt x="27776" y="9745"/>
                    <a:pt x="27902" y="9502"/>
                  </a:cubicBezTo>
                  <a:cubicBezTo>
                    <a:pt x="28271" y="8845"/>
                    <a:pt x="28568" y="8143"/>
                    <a:pt x="28801" y="7432"/>
                  </a:cubicBezTo>
                  <a:cubicBezTo>
                    <a:pt x="28936" y="7001"/>
                    <a:pt x="29035" y="6569"/>
                    <a:pt x="29116" y="6128"/>
                  </a:cubicBezTo>
                  <a:cubicBezTo>
                    <a:pt x="29188" y="5723"/>
                    <a:pt x="29242" y="5318"/>
                    <a:pt x="29260" y="4913"/>
                  </a:cubicBezTo>
                  <a:cubicBezTo>
                    <a:pt x="29269" y="4715"/>
                    <a:pt x="29278" y="4526"/>
                    <a:pt x="29278" y="4337"/>
                  </a:cubicBezTo>
                  <a:cubicBezTo>
                    <a:pt x="29278" y="4013"/>
                    <a:pt x="29260" y="3699"/>
                    <a:pt x="29233" y="3402"/>
                  </a:cubicBezTo>
                  <a:cubicBezTo>
                    <a:pt x="29233" y="3249"/>
                    <a:pt x="29206" y="3105"/>
                    <a:pt x="29188" y="2961"/>
                  </a:cubicBezTo>
                  <a:cubicBezTo>
                    <a:pt x="29143" y="2682"/>
                    <a:pt x="29098" y="2412"/>
                    <a:pt x="29035" y="2160"/>
                  </a:cubicBezTo>
                  <a:cubicBezTo>
                    <a:pt x="28981" y="1908"/>
                    <a:pt x="28918" y="1665"/>
                    <a:pt x="28855" y="1449"/>
                  </a:cubicBezTo>
                  <a:cubicBezTo>
                    <a:pt x="28783" y="1233"/>
                    <a:pt x="28712" y="1035"/>
                    <a:pt x="28649" y="855"/>
                  </a:cubicBezTo>
                  <a:cubicBezTo>
                    <a:pt x="28541" y="585"/>
                    <a:pt x="28442" y="360"/>
                    <a:pt x="28361" y="181"/>
                  </a:cubicBezTo>
                  <a:cubicBezTo>
                    <a:pt x="28325" y="109"/>
                    <a:pt x="28298" y="55"/>
                    <a:pt x="28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2"/>
            <p:cNvSpPr/>
            <p:nvPr/>
          </p:nvSpPr>
          <p:spPr>
            <a:xfrm rot="591421">
              <a:off x="7813467" y="4588231"/>
              <a:ext cx="14583" cy="45347"/>
            </a:xfrm>
            <a:custGeom>
              <a:avLst/>
              <a:gdLst/>
              <a:ahLst/>
              <a:cxnLst/>
              <a:rect l="l" t="t" r="r" b="b"/>
              <a:pathLst>
                <a:path w="721" h="2242" extrusionOk="0">
                  <a:moveTo>
                    <a:pt x="414" y="0"/>
                  </a:moveTo>
                  <a:cubicBezTo>
                    <a:pt x="387" y="81"/>
                    <a:pt x="360" y="171"/>
                    <a:pt x="324" y="270"/>
                  </a:cubicBezTo>
                  <a:cubicBezTo>
                    <a:pt x="162" y="783"/>
                    <a:pt x="9" y="1422"/>
                    <a:pt x="9" y="1845"/>
                  </a:cubicBezTo>
                  <a:cubicBezTo>
                    <a:pt x="0" y="1944"/>
                    <a:pt x="18" y="2043"/>
                    <a:pt x="45" y="2133"/>
                  </a:cubicBezTo>
                  <a:cubicBezTo>
                    <a:pt x="72" y="2205"/>
                    <a:pt x="90" y="2223"/>
                    <a:pt x="99" y="2232"/>
                  </a:cubicBezTo>
                  <a:cubicBezTo>
                    <a:pt x="126" y="2241"/>
                    <a:pt x="144" y="2241"/>
                    <a:pt x="171" y="2241"/>
                  </a:cubicBezTo>
                  <a:lnTo>
                    <a:pt x="189" y="2241"/>
                  </a:lnTo>
                  <a:cubicBezTo>
                    <a:pt x="197" y="2241"/>
                    <a:pt x="205" y="2241"/>
                    <a:pt x="213" y="2241"/>
                  </a:cubicBezTo>
                  <a:cubicBezTo>
                    <a:pt x="358" y="2241"/>
                    <a:pt x="500" y="2162"/>
                    <a:pt x="585" y="2043"/>
                  </a:cubicBezTo>
                  <a:cubicBezTo>
                    <a:pt x="675" y="1863"/>
                    <a:pt x="720" y="1665"/>
                    <a:pt x="711" y="1458"/>
                  </a:cubicBezTo>
                  <a:cubicBezTo>
                    <a:pt x="711" y="1062"/>
                    <a:pt x="603" y="540"/>
                    <a:pt x="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2"/>
            <p:cNvSpPr/>
            <p:nvPr/>
          </p:nvSpPr>
          <p:spPr>
            <a:xfrm rot="591421">
              <a:off x="7466407" y="4159128"/>
              <a:ext cx="774537" cy="635139"/>
            </a:xfrm>
            <a:custGeom>
              <a:avLst/>
              <a:gdLst/>
              <a:ahLst/>
              <a:cxnLst/>
              <a:rect l="l" t="t" r="r" b="b"/>
              <a:pathLst>
                <a:path w="38294" h="31402" extrusionOk="0">
                  <a:moveTo>
                    <a:pt x="8458" y="5471"/>
                  </a:moveTo>
                  <a:cubicBezTo>
                    <a:pt x="9196" y="5471"/>
                    <a:pt x="9988" y="5822"/>
                    <a:pt x="10915" y="6343"/>
                  </a:cubicBezTo>
                  <a:cubicBezTo>
                    <a:pt x="11850" y="6856"/>
                    <a:pt x="12912" y="7558"/>
                    <a:pt x="14163" y="8296"/>
                  </a:cubicBezTo>
                  <a:cubicBezTo>
                    <a:pt x="14559" y="8521"/>
                    <a:pt x="14909" y="8818"/>
                    <a:pt x="15188" y="9178"/>
                  </a:cubicBezTo>
                  <a:cubicBezTo>
                    <a:pt x="15404" y="9430"/>
                    <a:pt x="15521" y="9744"/>
                    <a:pt x="15539" y="10077"/>
                  </a:cubicBezTo>
                  <a:cubicBezTo>
                    <a:pt x="15539" y="10284"/>
                    <a:pt x="15458" y="10482"/>
                    <a:pt x="15314" y="10635"/>
                  </a:cubicBezTo>
                  <a:cubicBezTo>
                    <a:pt x="15161" y="10772"/>
                    <a:pt x="14966" y="10852"/>
                    <a:pt x="14754" y="10852"/>
                  </a:cubicBezTo>
                  <a:cubicBezTo>
                    <a:pt x="14743" y="10852"/>
                    <a:pt x="14732" y="10852"/>
                    <a:pt x="14720" y="10851"/>
                  </a:cubicBezTo>
                  <a:cubicBezTo>
                    <a:pt x="14541" y="10851"/>
                    <a:pt x="14397" y="10842"/>
                    <a:pt x="14289" y="10842"/>
                  </a:cubicBezTo>
                  <a:cubicBezTo>
                    <a:pt x="14208" y="10842"/>
                    <a:pt x="14118" y="10851"/>
                    <a:pt x="14037" y="10878"/>
                  </a:cubicBezTo>
                  <a:cubicBezTo>
                    <a:pt x="13911" y="10914"/>
                    <a:pt x="13794" y="10959"/>
                    <a:pt x="13677" y="11022"/>
                  </a:cubicBezTo>
                  <a:cubicBezTo>
                    <a:pt x="13371" y="11193"/>
                    <a:pt x="12876" y="11526"/>
                    <a:pt x="12039" y="12120"/>
                  </a:cubicBezTo>
                  <a:cubicBezTo>
                    <a:pt x="11877" y="12219"/>
                    <a:pt x="11733" y="12345"/>
                    <a:pt x="11616" y="12489"/>
                  </a:cubicBezTo>
                  <a:lnTo>
                    <a:pt x="11625" y="12489"/>
                  </a:lnTo>
                  <a:cubicBezTo>
                    <a:pt x="11751" y="12543"/>
                    <a:pt x="11886" y="12570"/>
                    <a:pt x="12021" y="12588"/>
                  </a:cubicBezTo>
                  <a:cubicBezTo>
                    <a:pt x="12381" y="12651"/>
                    <a:pt x="12849" y="12687"/>
                    <a:pt x="13254" y="12786"/>
                  </a:cubicBezTo>
                  <a:cubicBezTo>
                    <a:pt x="13524" y="12858"/>
                    <a:pt x="13776" y="12939"/>
                    <a:pt x="13974" y="13128"/>
                  </a:cubicBezTo>
                  <a:cubicBezTo>
                    <a:pt x="14091" y="13244"/>
                    <a:pt x="14154" y="13406"/>
                    <a:pt x="14154" y="13577"/>
                  </a:cubicBezTo>
                  <a:cubicBezTo>
                    <a:pt x="14154" y="13703"/>
                    <a:pt x="14118" y="13829"/>
                    <a:pt x="14064" y="13946"/>
                  </a:cubicBezTo>
                  <a:cubicBezTo>
                    <a:pt x="13947" y="14153"/>
                    <a:pt x="13884" y="14378"/>
                    <a:pt x="13875" y="14603"/>
                  </a:cubicBezTo>
                  <a:cubicBezTo>
                    <a:pt x="13866" y="14711"/>
                    <a:pt x="13902" y="14819"/>
                    <a:pt x="13965" y="14900"/>
                  </a:cubicBezTo>
                  <a:cubicBezTo>
                    <a:pt x="14037" y="14990"/>
                    <a:pt x="14118" y="15062"/>
                    <a:pt x="14226" y="15107"/>
                  </a:cubicBezTo>
                  <a:cubicBezTo>
                    <a:pt x="14460" y="15233"/>
                    <a:pt x="14783" y="15305"/>
                    <a:pt x="15071" y="15386"/>
                  </a:cubicBezTo>
                  <a:cubicBezTo>
                    <a:pt x="15206" y="15422"/>
                    <a:pt x="15323" y="15503"/>
                    <a:pt x="15413" y="15611"/>
                  </a:cubicBezTo>
                  <a:cubicBezTo>
                    <a:pt x="15485" y="15710"/>
                    <a:pt x="15548" y="15827"/>
                    <a:pt x="15575" y="15953"/>
                  </a:cubicBezTo>
                  <a:cubicBezTo>
                    <a:pt x="15638" y="16196"/>
                    <a:pt x="15665" y="16448"/>
                    <a:pt x="15656" y="16708"/>
                  </a:cubicBezTo>
                  <a:cubicBezTo>
                    <a:pt x="15656" y="16933"/>
                    <a:pt x="15647" y="17149"/>
                    <a:pt x="15647" y="17347"/>
                  </a:cubicBezTo>
                  <a:cubicBezTo>
                    <a:pt x="15647" y="17455"/>
                    <a:pt x="15656" y="17572"/>
                    <a:pt x="15665" y="17680"/>
                  </a:cubicBezTo>
                  <a:cubicBezTo>
                    <a:pt x="15665" y="17743"/>
                    <a:pt x="15683" y="17806"/>
                    <a:pt x="15710" y="17860"/>
                  </a:cubicBezTo>
                  <a:lnTo>
                    <a:pt x="15728" y="17887"/>
                  </a:lnTo>
                  <a:lnTo>
                    <a:pt x="15755" y="17887"/>
                  </a:lnTo>
                  <a:cubicBezTo>
                    <a:pt x="15845" y="17878"/>
                    <a:pt x="15926" y="17851"/>
                    <a:pt x="16007" y="17806"/>
                  </a:cubicBezTo>
                  <a:cubicBezTo>
                    <a:pt x="16178" y="17725"/>
                    <a:pt x="16331" y="17644"/>
                    <a:pt x="16493" y="17545"/>
                  </a:cubicBezTo>
                  <a:cubicBezTo>
                    <a:pt x="16871" y="17320"/>
                    <a:pt x="17366" y="17005"/>
                    <a:pt x="17987" y="16646"/>
                  </a:cubicBezTo>
                  <a:cubicBezTo>
                    <a:pt x="18194" y="16520"/>
                    <a:pt x="18445" y="16439"/>
                    <a:pt x="18697" y="16430"/>
                  </a:cubicBezTo>
                  <a:cubicBezTo>
                    <a:pt x="18868" y="16430"/>
                    <a:pt x="19039" y="16484"/>
                    <a:pt x="19192" y="16574"/>
                  </a:cubicBezTo>
                  <a:cubicBezTo>
                    <a:pt x="19327" y="16655"/>
                    <a:pt x="19444" y="16762"/>
                    <a:pt x="19534" y="16888"/>
                  </a:cubicBezTo>
                  <a:cubicBezTo>
                    <a:pt x="19696" y="17113"/>
                    <a:pt x="19840" y="17356"/>
                    <a:pt x="19948" y="17608"/>
                  </a:cubicBezTo>
                  <a:cubicBezTo>
                    <a:pt x="19984" y="17698"/>
                    <a:pt x="20029" y="17779"/>
                    <a:pt x="20074" y="17860"/>
                  </a:cubicBezTo>
                  <a:cubicBezTo>
                    <a:pt x="20263" y="17662"/>
                    <a:pt x="20497" y="17518"/>
                    <a:pt x="20749" y="17446"/>
                  </a:cubicBezTo>
                  <a:cubicBezTo>
                    <a:pt x="21019" y="17374"/>
                    <a:pt x="21298" y="17338"/>
                    <a:pt x="21577" y="17338"/>
                  </a:cubicBezTo>
                  <a:cubicBezTo>
                    <a:pt x="22143" y="17338"/>
                    <a:pt x="22746" y="17455"/>
                    <a:pt x="23250" y="17518"/>
                  </a:cubicBezTo>
                  <a:cubicBezTo>
                    <a:pt x="23286" y="17518"/>
                    <a:pt x="23322" y="17518"/>
                    <a:pt x="23358" y="17527"/>
                  </a:cubicBezTo>
                  <a:lnTo>
                    <a:pt x="23421" y="17527"/>
                  </a:lnTo>
                  <a:lnTo>
                    <a:pt x="23430" y="17464"/>
                  </a:lnTo>
                  <a:cubicBezTo>
                    <a:pt x="23421" y="17338"/>
                    <a:pt x="23394" y="17221"/>
                    <a:pt x="23367" y="17104"/>
                  </a:cubicBezTo>
                  <a:cubicBezTo>
                    <a:pt x="23322" y="16942"/>
                    <a:pt x="23259" y="16753"/>
                    <a:pt x="23196" y="16547"/>
                  </a:cubicBezTo>
                  <a:cubicBezTo>
                    <a:pt x="23043" y="16079"/>
                    <a:pt x="22944" y="15602"/>
                    <a:pt x="22881" y="15107"/>
                  </a:cubicBezTo>
                  <a:cubicBezTo>
                    <a:pt x="22872" y="14918"/>
                    <a:pt x="22854" y="14738"/>
                    <a:pt x="22854" y="14567"/>
                  </a:cubicBezTo>
                  <a:cubicBezTo>
                    <a:pt x="22845" y="14324"/>
                    <a:pt x="22890" y="14090"/>
                    <a:pt x="22971" y="13865"/>
                  </a:cubicBezTo>
                  <a:cubicBezTo>
                    <a:pt x="23061" y="13640"/>
                    <a:pt x="23232" y="13469"/>
                    <a:pt x="23448" y="13379"/>
                  </a:cubicBezTo>
                  <a:cubicBezTo>
                    <a:pt x="23598" y="13324"/>
                    <a:pt x="23747" y="13297"/>
                    <a:pt x="23897" y="13297"/>
                  </a:cubicBezTo>
                  <a:cubicBezTo>
                    <a:pt x="23918" y="13297"/>
                    <a:pt x="23939" y="13297"/>
                    <a:pt x="23961" y="13298"/>
                  </a:cubicBezTo>
                  <a:cubicBezTo>
                    <a:pt x="24519" y="13298"/>
                    <a:pt x="25274" y="13505"/>
                    <a:pt x="26417" y="13946"/>
                  </a:cubicBezTo>
                  <a:cubicBezTo>
                    <a:pt x="27515" y="14369"/>
                    <a:pt x="28541" y="14684"/>
                    <a:pt x="29413" y="15098"/>
                  </a:cubicBezTo>
                  <a:cubicBezTo>
                    <a:pt x="30286" y="15503"/>
                    <a:pt x="31015" y="16007"/>
                    <a:pt x="31456" y="16807"/>
                  </a:cubicBezTo>
                  <a:cubicBezTo>
                    <a:pt x="31753" y="17347"/>
                    <a:pt x="31906" y="18004"/>
                    <a:pt x="31906" y="18823"/>
                  </a:cubicBezTo>
                  <a:cubicBezTo>
                    <a:pt x="31906" y="18913"/>
                    <a:pt x="31906" y="19003"/>
                    <a:pt x="31906" y="19102"/>
                  </a:cubicBezTo>
                  <a:cubicBezTo>
                    <a:pt x="31861" y="20047"/>
                    <a:pt x="31339" y="20964"/>
                    <a:pt x="30547" y="21846"/>
                  </a:cubicBezTo>
                  <a:cubicBezTo>
                    <a:pt x="29755" y="22719"/>
                    <a:pt x="28658" y="23547"/>
                    <a:pt x="27425" y="24275"/>
                  </a:cubicBezTo>
                  <a:cubicBezTo>
                    <a:pt x="24951" y="25724"/>
                    <a:pt x="21909" y="26777"/>
                    <a:pt x="19426" y="26885"/>
                  </a:cubicBezTo>
                  <a:cubicBezTo>
                    <a:pt x="19255" y="26894"/>
                    <a:pt x="19075" y="26894"/>
                    <a:pt x="18904" y="26894"/>
                  </a:cubicBezTo>
                  <a:cubicBezTo>
                    <a:pt x="16448" y="26894"/>
                    <a:pt x="13587" y="26183"/>
                    <a:pt x="11059" y="24707"/>
                  </a:cubicBezTo>
                  <a:cubicBezTo>
                    <a:pt x="8530" y="23232"/>
                    <a:pt x="6344" y="20964"/>
                    <a:pt x="5291" y="17860"/>
                  </a:cubicBezTo>
                  <a:cubicBezTo>
                    <a:pt x="4679" y="16079"/>
                    <a:pt x="4436" y="14477"/>
                    <a:pt x="4436" y="13074"/>
                  </a:cubicBezTo>
                  <a:cubicBezTo>
                    <a:pt x="4436" y="9439"/>
                    <a:pt x="6047" y="7090"/>
                    <a:pt x="7082" y="6056"/>
                  </a:cubicBezTo>
                  <a:cubicBezTo>
                    <a:pt x="7442" y="5678"/>
                    <a:pt x="7936" y="5471"/>
                    <a:pt x="8458" y="5471"/>
                  </a:cubicBezTo>
                  <a:close/>
                  <a:moveTo>
                    <a:pt x="5156" y="0"/>
                  </a:moveTo>
                  <a:lnTo>
                    <a:pt x="5066" y="126"/>
                  </a:lnTo>
                  <a:cubicBezTo>
                    <a:pt x="4922" y="315"/>
                    <a:pt x="4715" y="594"/>
                    <a:pt x="4463" y="963"/>
                  </a:cubicBezTo>
                  <a:cubicBezTo>
                    <a:pt x="3798" y="1953"/>
                    <a:pt x="3186" y="2987"/>
                    <a:pt x="2646" y="4049"/>
                  </a:cubicBezTo>
                  <a:cubicBezTo>
                    <a:pt x="1323" y="6667"/>
                    <a:pt x="10" y="10302"/>
                    <a:pt x="10" y="14333"/>
                  </a:cubicBezTo>
                  <a:cubicBezTo>
                    <a:pt x="1" y="16079"/>
                    <a:pt x="262" y="17824"/>
                    <a:pt x="774" y="19507"/>
                  </a:cubicBezTo>
                  <a:cubicBezTo>
                    <a:pt x="1854" y="23025"/>
                    <a:pt x="4679" y="26552"/>
                    <a:pt x="8368" y="29323"/>
                  </a:cubicBezTo>
                  <a:cubicBezTo>
                    <a:pt x="11176" y="30691"/>
                    <a:pt x="14265" y="31402"/>
                    <a:pt x="17392" y="31402"/>
                  </a:cubicBezTo>
                  <a:cubicBezTo>
                    <a:pt x="17431" y="31402"/>
                    <a:pt x="17471" y="31402"/>
                    <a:pt x="17510" y="31401"/>
                  </a:cubicBezTo>
                  <a:cubicBezTo>
                    <a:pt x="19273" y="31392"/>
                    <a:pt x="21028" y="31203"/>
                    <a:pt x="22755" y="30825"/>
                  </a:cubicBezTo>
                  <a:cubicBezTo>
                    <a:pt x="27335" y="29854"/>
                    <a:pt x="30709" y="27550"/>
                    <a:pt x="33219" y="24761"/>
                  </a:cubicBezTo>
                  <a:cubicBezTo>
                    <a:pt x="35658" y="22044"/>
                    <a:pt x="37250" y="18859"/>
                    <a:pt x="38294" y="16007"/>
                  </a:cubicBezTo>
                  <a:lnTo>
                    <a:pt x="515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41000">
                  <a:schemeClr val="accent3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2"/>
            <p:cNvSpPr/>
            <p:nvPr/>
          </p:nvSpPr>
          <p:spPr>
            <a:xfrm rot="591421">
              <a:off x="7640142" y="4507302"/>
              <a:ext cx="592199" cy="372544"/>
            </a:xfrm>
            <a:custGeom>
              <a:avLst/>
              <a:gdLst/>
              <a:ahLst/>
              <a:cxnLst/>
              <a:rect l="l" t="t" r="r" b="b"/>
              <a:pathLst>
                <a:path w="29279" h="18419" extrusionOk="0">
                  <a:moveTo>
                    <a:pt x="28271" y="1"/>
                  </a:moveTo>
                  <a:cubicBezTo>
                    <a:pt x="27209" y="2862"/>
                    <a:pt x="25607" y="6020"/>
                    <a:pt x="23160" y="8755"/>
                  </a:cubicBezTo>
                  <a:cubicBezTo>
                    <a:pt x="20596" y="11607"/>
                    <a:pt x="17123" y="13974"/>
                    <a:pt x="12426" y="14972"/>
                  </a:cubicBezTo>
                  <a:cubicBezTo>
                    <a:pt x="10663" y="15359"/>
                    <a:pt x="8872" y="15548"/>
                    <a:pt x="7073" y="15557"/>
                  </a:cubicBezTo>
                  <a:cubicBezTo>
                    <a:pt x="7046" y="15557"/>
                    <a:pt x="7019" y="15557"/>
                    <a:pt x="6992" y="15557"/>
                  </a:cubicBezTo>
                  <a:cubicBezTo>
                    <a:pt x="4608" y="15557"/>
                    <a:pt x="2243" y="15161"/>
                    <a:pt x="1" y="14378"/>
                  </a:cubicBezTo>
                  <a:lnTo>
                    <a:pt x="1" y="14378"/>
                  </a:lnTo>
                  <a:cubicBezTo>
                    <a:pt x="3931" y="16828"/>
                    <a:pt x="8549" y="18418"/>
                    <a:pt x="12991" y="18418"/>
                  </a:cubicBezTo>
                  <a:cubicBezTo>
                    <a:pt x="13004" y="18418"/>
                    <a:pt x="13016" y="18418"/>
                    <a:pt x="13029" y="18418"/>
                  </a:cubicBezTo>
                  <a:cubicBezTo>
                    <a:pt x="15701" y="18418"/>
                    <a:pt x="18310" y="17851"/>
                    <a:pt x="20677" y="16556"/>
                  </a:cubicBezTo>
                  <a:cubicBezTo>
                    <a:pt x="21235" y="16259"/>
                    <a:pt x="21765" y="15917"/>
                    <a:pt x="22269" y="15548"/>
                  </a:cubicBezTo>
                  <a:cubicBezTo>
                    <a:pt x="22629" y="15287"/>
                    <a:pt x="22962" y="15026"/>
                    <a:pt x="23286" y="14765"/>
                  </a:cubicBezTo>
                  <a:cubicBezTo>
                    <a:pt x="23889" y="14289"/>
                    <a:pt x="24474" y="13767"/>
                    <a:pt x="25023" y="13227"/>
                  </a:cubicBezTo>
                  <a:cubicBezTo>
                    <a:pt x="25418" y="12840"/>
                    <a:pt x="25769" y="12462"/>
                    <a:pt x="26093" y="12084"/>
                  </a:cubicBezTo>
                  <a:cubicBezTo>
                    <a:pt x="26210" y="11958"/>
                    <a:pt x="26309" y="11832"/>
                    <a:pt x="26408" y="11706"/>
                  </a:cubicBezTo>
                  <a:cubicBezTo>
                    <a:pt x="26795" y="11238"/>
                    <a:pt x="27155" y="10744"/>
                    <a:pt x="27479" y="10222"/>
                  </a:cubicBezTo>
                  <a:cubicBezTo>
                    <a:pt x="27632" y="9979"/>
                    <a:pt x="27776" y="9745"/>
                    <a:pt x="27902" y="9502"/>
                  </a:cubicBezTo>
                  <a:cubicBezTo>
                    <a:pt x="28271" y="8845"/>
                    <a:pt x="28568" y="8143"/>
                    <a:pt x="28801" y="7432"/>
                  </a:cubicBezTo>
                  <a:cubicBezTo>
                    <a:pt x="28936" y="7001"/>
                    <a:pt x="29035" y="6569"/>
                    <a:pt x="29116" y="6128"/>
                  </a:cubicBezTo>
                  <a:cubicBezTo>
                    <a:pt x="29188" y="5723"/>
                    <a:pt x="29242" y="5318"/>
                    <a:pt x="29260" y="4913"/>
                  </a:cubicBezTo>
                  <a:cubicBezTo>
                    <a:pt x="29269" y="4715"/>
                    <a:pt x="29278" y="4526"/>
                    <a:pt x="29278" y="4337"/>
                  </a:cubicBezTo>
                  <a:cubicBezTo>
                    <a:pt x="29278" y="4013"/>
                    <a:pt x="29260" y="3699"/>
                    <a:pt x="29233" y="3402"/>
                  </a:cubicBezTo>
                  <a:cubicBezTo>
                    <a:pt x="29233" y="3249"/>
                    <a:pt x="29206" y="3105"/>
                    <a:pt x="29188" y="2961"/>
                  </a:cubicBezTo>
                  <a:cubicBezTo>
                    <a:pt x="29143" y="2682"/>
                    <a:pt x="29098" y="2412"/>
                    <a:pt x="29035" y="2160"/>
                  </a:cubicBezTo>
                  <a:cubicBezTo>
                    <a:pt x="28981" y="1908"/>
                    <a:pt x="28918" y="1665"/>
                    <a:pt x="28855" y="1449"/>
                  </a:cubicBezTo>
                  <a:cubicBezTo>
                    <a:pt x="28783" y="1233"/>
                    <a:pt x="28712" y="1035"/>
                    <a:pt x="28649" y="855"/>
                  </a:cubicBezTo>
                  <a:cubicBezTo>
                    <a:pt x="28541" y="585"/>
                    <a:pt x="28442" y="360"/>
                    <a:pt x="28361" y="181"/>
                  </a:cubicBezTo>
                  <a:cubicBezTo>
                    <a:pt x="28325" y="109"/>
                    <a:pt x="28298" y="55"/>
                    <a:pt x="28271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2"/>
            <p:cNvSpPr/>
            <p:nvPr/>
          </p:nvSpPr>
          <p:spPr>
            <a:xfrm rot="591421">
              <a:off x="7466397" y="4159126"/>
              <a:ext cx="774537" cy="635139"/>
            </a:xfrm>
            <a:custGeom>
              <a:avLst/>
              <a:gdLst/>
              <a:ahLst/>
              <a:cxnLst/>
              <a:rect l="l" t="t" r="r" b="b"/>
              <a:pathLst>
                <a:path w="38294" h="31402" extrusionOk="0">
                  <a:moveTo>
                    <a:pt x="8458" y="5471"/>
                  </a:moveTo>
                  <a:cubicBezTo>
                    <a:pt x="9196" y="5471"/>
                    <a:pt x="9988" y="5822"/>
                    <a:pt x="10915" y="6343"/>
                  </a:cubicBezTo>
                  <a:cubicBezTo>
                    <a:pt x="11850" y="6856"/>
                    <a:pt x="12912" y="7558"/>
                    <a:pt x="14163" y="8296"/>
                  </a:cubicBezTo>
                  <a:cubicBezTo>
                    <a:pt x="14559" y="8521"/>
                    <a:pt x="14909" y="8818"/>
                    <a:pt x="15188" y="9178"/>
                  </a:cubicBezTo>
                  <a:cubicBezTo>
                    <a:pt x="15404" y="9430"/>
                    <a:pt x="15521" y="9744"/>
                    <a:pt x="15539" y="10077"/>
                  </a:cubicBezTo>
                  <a:cubicBezTo>
                    <a:pt x="15539" y="10284"/>
                    <a:pt x="15458" y="10482"/>
                    <a:pt x="15314" y="10635"/>
                  </a:cubicBezTo>
                  <a:cubicBezTo>
                    <a:pt x="15161" y="10772"/>
                    <a:pt x="14966" y="10852"/>
                    <a:pt x="14754" y="10852"/>
                  </a:cubicBezTo>
                  <a:cubicBezTo>
                    <a:pt x="14743" y="10852"/>
                    <a:pt x="14732" y="10852"/>
                    <a:pt x="14720" y="10851"/>
                  </a:cubicBezTo>
                  <a:cubicBezTo>
                    <a:pt x="14541" y="10851"/>
                    <a:pt x="14397" y="10842"/>
                    <a:pt x="14289" y="10842"/>
                  </a:cubicBezTo>
                  <a:cubicBezTo>
                    <a:pt x="14208" y="10842"/>
                    <a:pt x="14118" y="10851"/>
                    <a:pt x="14037" y="10878"/>
                  </a:cubicBezTo>
                  <a:cubicBezTo>
                    <a:pt x="13911" y="10914"/>
                    <a:pt x="13794" y="10959"/>
                    <a:pt x="13677" y="11022"/>
                  </a:cubicBezTo>
                  <a:cubicBezTo>
                    <a:pt x="13371" y="11193"/>
                    <a:pt x="12876" y="11526"/>
                    <a:pt x="12039" y="12120"/>
                  </a:cubicBezTo>
                  <a:cubicBezTo>
                    <a:pt x="11877" y="12219"/>
                    <a:pt x="11733" y="12345"/>
                    <a:pt x="11616" y="12489"/>
                  </a:cubicBezTo>
                  <a:lnTo>
                    <a:pt x="11625" y="12489"/>
                  </a:lnTo>
                  <a:cubicBezTo>
                    <a:pt x="11751" y="12543"/>
                    <a:pt x="11886" y="12570"/>
                    <a:pt x="12021" y="12588"/>
                  </a:cubicBezTo>
                  <a:cubicBezTo>
                    <a:pt x="12381" y="12651"/>
                    <a:pt x="12849" y="12687"/>
                    <a:pt x="13254" y="12786"/>
                  </a:cubicBezTo>
                  <a:cubicBezTo>
                    <a:pt x="13524" y="12858"/>
                    <a:pt x="13776" y="12939"/>
                    <a:pt x="13974" y="13128"/>
                  </a:cubicBezTo>
                  <a:cubicBezTo>
                    <a:pt x="14091" y="13244"/>
                    <a:pt x="14154" y="13406"/>
                    <a:pt x="14154" y="13577"/>
                  </a:cubicBezTo>
                  <a:cubicBezTo>
                    <a:pt x="14154" y="13703"/>
                    <a:pt x="14118" y="13829"/>
                    <a:pt x="14064" y="13946"/>
                  </a:cubicBezTo>
                  <a:cubicBezTo>
                    <a:pt x="13947" y="14153"/>
                    <a:pt x="13884" y="14378"/>
                    <a:pt x="13875" y="14603"/>
                  </a:cubicBezTo>
                  <a:cubicBezTo>
                    <a:pt x="13866" y="14711"/>
                    <a:pt x="13902" y="14819"/>
                    <a:pt x="13965" y="14900"/>
                  </a:cubicBezTo>
                  <a:cubicBezTo>
                    <a:pt x="14037" y="14990"/>
                    <a:pt x="14118" y="15062"/>
                    <a:pt x="14226" y="15107"/>
                  </a:cubicBezTo>
                  <a:cubicBezTo>
                    <a:pt x="14460" y="15233"/>
                    <a:pt x="14783" y="15305"/>
                    <a:pt x="15071" y="15386"/>
                  </a:cubicBezTo>
                  <a:cubicBezTo>
                    <a:pt x="15206" y="15422"/>
                    <a:pt x="15323" y="15503"/>
                    <a:pt x="15413" y="15611"/>
                  </a:cubicBezTo>
                  <a:cubicBezTo>
                    <a:pt x="15485" y="15710"/>
                    <a:pt x="15548" y="15827"/>
                    <a:pt x="15575" y="15953"/>
                  </a:cubicBezTo>
                  <a:cubicBezTo>
                    <a:pt x="15638" y="16196"/>
                    <a:pt x="15665" y="16448"/>
                    <a:pt x="15656" y="16708"/>
                  </a:cubicBezTo>
                  <a:cubicBezTo>
                    <a:pt x="15656" y="16933"/>
                    <a:pt x="15647" y="17149"/>
                    <a:pt x="15647" y="17347"/>
                  </a:cubicBezTo>
                  <a:cubicBezTo>
                    <a:pt x="15647" y="17455"/>
                    <a:pt x="15656" y="17572"/>
                    <a:pt x="15665" y="17680"/>
                  </a:cubicBezTo>
                  <a:cubicBezTo>
                    <a:pt x="15665" y="17743"/>
                    <a:pt x="15683" y="17806"/>
                    <a:pt x="15710" y="17860"/>
                  </a:cubicBezTo>
                  <a:lnTo>
                    <a:pt x="15728" y="17887"/>
                  </a:lnTo>
                  <a:lnTo>
                    <a:pt x="15755" y="17887"/>
                  </a:lnTo>
                  <a:cubicBezTo>
                    <a:pt x="15845" y="17878"/>
                    <a:pt x="15926" y="17851"/>
                    <a:pt x="16007" y="17806"/>
                  </a:cubicBezTo>
                  <a:cubicBezTo>
                    <a:pt x="16178" y="17725"/>
                    <a:pt x="16331" y="17644"/>
                    <a:pt x="16493" y="17545"/>
                  </a:cubicBezTo>
                  <a:cubicBezTo>
                    <a:pt x="16871" y="17320"/>
                    <a:pt x="17366" y="17005"/>
                    <a:pt x="17987" y="16646"/>
                  </a:cubicBezTo>
                  <a:cubicBezTo>
                    <a:pt x="18194" y="16520"/>
                    <a:pt x="18445" y="16439"/>
                    <a:pt x="18697" y="16430"/>
                  </a:cubicBezTo>
                  <a:cubicBezTo>
                    <a:pt x="18868" y="16430"/>
                    <a:pt x="19039" y="16484"/>
                    <a:pt x="19192" y="16574"/>
                  </a:cubicBezTo>
                  <a:cubicBezTo>
                    <a:pt x="19327" y="16655"/>
                    <a:pt x="19444" y="16762"/>
                    <a:pt x="19534" y="16888"/>
                  </a:cubicBezTo>
                  <a:cubicBezTo>
                    <a:pt x="19696" y="17113"/>
                    <a:pt x="19840" y="17356"/>
                    <a:pt x="19948" y="17608"/>
                  </a:cubicBezTo>
                  <a:cubicBezTo>
                    <a:pt x="19984" y="17698"/>
                    <a:pt x="20029" y="17779"/>
                    <a:pt x="20074" y="17860"/>
                  </a:cubicBezTo>
                  <a:cubicBezTo>
                    <a:pt x="20263" y="17662"/>
                    <a:pt x="20497" y="17518"/>
                    <a:pt x="20749" y="17446"/>
                  </a:cubicBezTo>
                  <a:cubicBezTo>
                    <a:pt x="21019" y="17374"/>
                    <a:pt x="21298" y="17338"/>
                    <a:pt x="21577" y="17338"/>
                  </a:cubicBezTo>
                  <a:cubicBezTo>
                    <a:pt x="22143" y="17338"/>
                    <a:pt x="22746" y="17455"/>
                    <a:pt x="23250" y="17518"/>
                  </a:cubicBezTo>
                  <a:cubicBezTo>
                    <a:pt x="23286" y="17518"/>
                    <a:pt x="23322" y="17518"/>
                    <a:pt x="23358" y="17527"/>
                  </a:cubicBezTo>
                  <a:lnTo>
                    <a:pt x="23421" y="17527"/>
                  </a:lnTo>
                  <a:lnTo>
                    <a:pt x="23430" y="17464"/>
                  </a:lnTo>
                  <a:cubicBezTo>
                    <a:pt x="23421" y="17338"/>
                    <a:pt x="23394" y="17221"/>
                    <a:pt x="23367" y="17104"/>
                  </a:cubicBezTo>
                  <a:cubicBezTo>
                    <a:pt x="23322" y="16942"/>
                    <a:pt x="23259" y="16753"/>
                    <a:pt x="23196" y="16547"/>
                  </a:cubicBezTo>
                  <a:cubicBezTo>
                    <a:pt x="23043" y="16079"/>
                    <a:pt x="22944" y="15602"/>
                    <a:pt x="22881" y="15107"/>
                  </a:cubicBezTo>
                  <a:cubicBezTo>
                    <a:pt x="22872" y="14918"/>
                    <a:pt x="22854" y="14738"/>
                    <a:pt x="22854" y="14567"/>
                  </a:cubicBezTo>
                  <a:cubicBezTo>
                    <a:pt x="22845" y="14324"/>
                    <a:pt x="22890" y="14090"/>
                    <a:pt x="22971" y="13865"/>
                  </a:cubicBezTo>
                  <a:cubicBezTo>
                    <a:pt x="23061" y="13640"/>
                    <a:pt x="23232" y="13469"/>
                    <a:pt x="23448" y="13379"/>
                  </a:cubicBezTo>
                  <a:cubicBezTo>
                    <a:pt x="23598" y="13324"/>
                    <a:pt x="23747" y="13297"/>
                    <a:pt x="23897" y="13297"/>
                  </a:cubicBezTo>
                  <a:cubicBezTo>
                    <a:pt x="23918" y="13297"/>
                    <a:pt x="23939" y="13297"/>
                    <a:pt x="23961" y="13298"/>
                  </a:cubicBezTo>
                  <a:cubicBezTo>
                    <a:pt x="24519" y="13298"/>
                    <a:pt x="25274" y="13505"/>
                    <a:pt x="26417" y="13946"/>
                  </a:cubicBezTo>
                  <a:cubicBezTo>
                    <a:pt x="27515" y="14369"/>
                    <a:pt x="28541" y="14684"/>
                    <a:pt x="29413" y="15098"/>
                  </a:cubicBezTo>
                  <a:cubicBezTo>
                    <a:pt x="30286" y="15503"/>
                    <a:pt x="31015" y="16007"/>
                    <a:pt x="31456" y="16807"/>
                  </a:cubicBezTo>
                  <a:cubicBezTo>
                    <a:pt x="31753" y="17347"/>
                    <a:pt x="31906" y="18004"/>
                    <a:pt x="31906" y="18823"/>
                  </a:cubicBezTo>
                  <a:cubicBezTo>
                    <a:pt x="31906" y="18913"/>
                    <a:pt x="31906" y="19003"/>
                    <a:pt x="31906" y="19102"/>
                  </a:cubicBezTo>
                  <a:cubicBezTo>
                    <a:pt x="31861" y="20047"/>
                    <a:pt x="31339" y="20964"/>
                    <a:pt x="30547" y="21846"/>
                  </a:cubicBezTo>
                  <a:cubicBezTo>
                    <a:pt x="29755" y="22719"/>
                    <a:pt x="28658" y="23547"/>
                    <a:pt x="27425" y="24275"/>
                  </a:cubicBezTo>
                  <a:cubicBezTo>
                    <a:pt x="24951" y="25724"/>
                    <a:pt x="21909" y="26777"/>
                    <a:pt x="19426" y="26885"/>
                  </a:cubicBezTo>
                  <a:cubicBezTo>
                    <a:pt x="19255" y="26894"/>
                    <a:pt x="19075" y="26894"/>
                    <a:pt x="18904" y="26894"/>
                  </a:cubicBezTo>
                  <a:cubicBezTo>
                    <a:pt x="16448" y="26894"/>
                    <a:pt x="13587" y="26183"/>
                    <a:pt x="11059" y="24707"/>
                  </a:cubicBezTo>
                  <a:cubicBezTo>
                    <a:pt x="8530" y="23232"/>
                    <a:pt x="6344" y="20964"/>
                    <a:pt x="5291" y="17860"/>
                  </a:cubicBezTo>
                  <a:cubicBezTo>
                    <a:pt x="4679" y="16079"/>
                    <a:pt x="4436" y="14477"/>
                    <a:pt x="4436" y="13074"/>
                  </a:cubicBezTo>
                  <a:cubicBezTo>
                    <a:pt x="4436" y="9439"/>
                    <a:pt x="6047" y="7090"/>
                    <a:pt x="7082" y="6056"/>
                  </a:cubicBezTo>
                  <a:cubicBezTo>
                    <a:pt x="7442" y="5678"/>
                    <a:pt x="7936" y="5471"/>
                    <a:pt x="8458" y="5471"/>
                  </a:cubicBezTo>
                  <a:close/>
                  <a:moveTo>
                    <a:pt x="5156" y="0"/>
                  </a:moveTo>
                  <a:lnTo>
                    <a:pt x="5066" y="126"/>
                  </a:lnTo>
                  <a:cubicBezTo>
                    <a:pt x="4922" y="315"/>
                    <a:pt x="4715" y="594"/>
                    <a:pt x="4463" y="963"/>
                  </a:cubicBezTo>
                  <a:cubicBezTo>
                    <a:pt x="3798" y="1953"/>
                    <a:pt x="3186" y="2987"/>
                    <a:pt x="2646" y="4049"/>
                  </a:cubicBezTo>
                  <a:cubicBezTo>
                    <a:pt x="1323" y="6667"/>
                    <a:pt x="10" y="10302"/>
                    <a:pt x="10" y="14333"/>
                  </a:cubicBezTo>
                  <a:cubicBezTo>
                    <a:pt x="1" y="16079"/>
                    <a:pt x="262" y="17824"/>
                    <a:pt x="774" y="19507"/>
                  </a:cubicBezTo>
                  <a:cubicBezTo>
                    <a:pt x="1854" y="23025"/>
                    <a:pt x="4679" y="26552"/>
                    <a:pt x="8368" y="29323"/>
                  </a:cubicBezTo>
                  <a:cubicBezTo>
                    <a:pt x="11176" y="30691"/>
                    <a:pt x="14265" y="31402"/>
                    <a:pt x="17392" y="31402"/>
                  </a:cubicBezTo>
                  <a:cubicBezTo>
                    <a:pt x="17431" y="31402"/>
                    <a:pt x="17471" y="31402"/>
                    <a:pt x="17510" y="31401"/>
                  </a:cubicBezTo>
                  <a:cubicBezTo>
                    <a:pt x="19273" y="31392"/>
                    <a:pt x="21028" y="31203"/>
                    <a:pt x="22755" y="30825"/>
                  </a:cubicBezTo>
                  <a:cubicBezTo>
                    <a:pt x="27335" y="29854"/>
                    <a:pt x="30709" y="27550"/>
                    <a:pt x="33219" y="24761"/>
                  </a:cubicBezTo>
                  <a:cubicBezTo>
                    <a:pt x="35658" y="22044"/>
                    <a:pt x="37250" y="18859"/>
                    <a:pt x="38294" y="16007"/>
                  </a:cubicBezTo>
                  <a:lnTo>
                    <a:pt x="5156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56000">
                  <a:schemeClr val="accent5"/>
                </a:gs>
                <a:gs pos="100000">
                  <a:schemeClr val="accent4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2"/>
            <p:cNvSpPr/>
            <p:nvPr/>
          </p:nvSpPr>
          <p:spPr>
            <a:xfrm rot="591421">
              <a:off x="7466407" y="4159128"/>
              <a:ext cx="774537" cy="635139"/>
            </a:xfrm>
            <a:custGeom>
              <a:avLst/>
              <a:gdLst/>
              <a:ahLst/>
              <a:cxnLst/>
              <a:rect l="l" t="t" r="r" b="b"/>
              <a:pathLst>
                <a:path w="38294" h="31402" extrusionOk="0">
                  <a:moveTo>
                    <a:pt x="5156" y="0"/>
                  </a:moveTo>
                  <a:lnTo>
                    <a:pt x="5066" y="126"/>
                  </a:lnTo>
                  <a:cubicBezTo>
                    <a:pt x="4922" y="315"/>
                    <a:pt x="4715" y="594"/>
                    <a:pt x="4463" y="963"/>
                  </a:cubicBezTo>
                  <a:cubicBezTo>
                    <a:pt x="3798" y="1953"/>
                    <a:pt x="3186" y="2987"/>
                    <a:pt x="2646" y="4058"/>
                  </a:cubicBezTo>
                  <a:cubicBezTo>
                    <a:pt x="1323" y="6676"/>
                    <a:pt x="10" y="10302"/>
                    <a:pt x="10" y="14333"/>
                  </a:cubicBezTo>
                  <a:cubicBezTo>
                    <a:pt x="1" y="16079"/>
                    <a:pt x="262" y="17824"/>
                    <a:pt x="774" y="19507"/>
                  </a:cubicBezTo>
                  <a:cubicBezTo>
                    <a:pt x="1854" y="23025"/>
                    <a:pt x="4679" y="26552"/>
                    <a:pt x="8368" y="29323"/>
                  </a:cubicBezTo>
                  <a:cubicBezTo>
                    <a:pt x="11176" y="30691"/>
                    <a:pt x="14265" y="31402"/>
                    <a:pt x="17392" y="31402"/>
                  </a:cubicBezTo>
                  <a:cubicBezTo>
                    <a:pt x="17431" y="31402"/>
                    <a:pt x="17471" y="31402"/>
                    <a:pt x="17510" y="31401"/>
                  </a:cubicBezTo>
                  <a:cubicBezTo>
                    <a:pt x="19273" y="31392"/>
                    <a:pt x="21037" y="31203"/>
                    <a:pt x="22755" y="30825"/>
                  </a:cubicBezTo>
                  <a:cubicBezTo>
                    <a:pt x="27335" y="29854"/>
                    <a:pt x="30709" y="27550"/>
                    <a:pt x="33219" y="24761"/>
                  </a:cubicBezTo>
                  <a:cubicBezTo>
                    <a:pt x="35658" y="22044"/>
                    <a:pt x="37250" y="18859"/>
                    <a:pt x="38294" y="16007"/>
                  </a:cubicBezTo>
                  <a:lnTo>
                    <a:pt x="36899" y="15332"/>
                  </a:lnTo>
                  <a:cubicBezTo>
                    <a:pt x="36260" y="17086"/>
                    <a:pt x="34992" y="18679"/>
                    <a:pt x="33723" y="19921"/>
                  </a:cubicBezTo>
                  <a:cubicBezTo>
                    <a:pt x="32373" y="21243"/>
                    <a:pt x="30736" y="22566"/>
                    <a:pt x="28918" y="23286"/>
                  </a:cubicBezTo>
                  <a:cubicBezTo>
                    <a:pt x="28442" y="23646"/>
                    <a:pt x="27947" y="23969"/>
                    <a:pt x="27434" y="24275"/>
                  </a:cubicBezTo>
                  <a:cubicBezTo>
                    <a:pt x="24960" y="25724"/>
                    <a:pt x="21918" y="26777"/>
                    <a:pt x="19435" y="26885"/>
                  </a:cubicBezTo>
                  <a:cubicBezTo>
                    <a:pt x="19264" y="26894"/>
                    <a:pt x="19084" y="26894"/>
                    <a:pt x="18913" y="26894"/>
                  </a:cubicBezTo>
                  <a:cubicBezTo>
                    <a:pt x="16466" y="26894"/>
                    <a:pt x="13596" y="26183"/>
                    <a:pt x="11068" y="24707"/>
                  </a:cubicBezTo>
                  <a:cubicBezTo>
                    <a:pt x="8872" y="23421"/>
                    <a:pt x="6929" y="21549"/>
                    <a:pt x="5768" y="19048"/>
                  </a:cubicBezTo>
                  <a:cubicBezTo>
                    <a:pt x="5147" y="18373"/>
                    <a:pt x="4805" y="17374"/>
                    <a:pt x="4616" y="16520"/>
                  </a:cubicBezTo>
                  <a:cubicBezTo>
                    <a:pt x="4086" y="14189"/>
                    <a:pt x="4095" y="11733"/>
                    <a:pt x="4229" y="9358"/>
                  </a:cubicBezTo>
                  <a:cubicBezTo>
                    <a:pt x="4364" y="6847"/>
                    <a:pt x="4661" y="4346"/>
                    <a:pt x="5120" y="1872"/>
                  </a:cubicBezTo>
                  <a:cubicBezTo>
                    <a:pt x="5219" y="1341"/>
                    <a:pt x="5300" y="738"/>
                    <a:pt x="5426" y="126"/>
                  </a:cubicBezTo>
                  <a:lnTo>
                    <a:pt x="5156" y="0"/>
                  </a:lnTo>
                  <a:close/>
                </a:path>
              </a:pathLst>
            </a:custGeom>
            <a:solidFill>
              <a:srgbClr val="FFFFFF">
                <a:alpha val="19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2"/>
            <p:cNvSpPr/>
            <p:nvPr/>
          </p:nvSpPr>
          <p:spPr>
            <a:xfrm rot="591421">
              <a:off x="8097538" y="3985504"/>
              <a:ext cx="41524" cy="45529"/>
            </a:xfrm>
            <a:custGeom>
              <a:avLst/>
              <a:gdLst/>
              <a:ahLst/>
              <a:cxnLst/>
              <a:rect l="l" t="t" r="r" b="b"/>
              <a:pathLst>
                <a:path w="2053" h="2251" extrusionOk="0">
                  <a:moveTo>
                    <a:pt x="1620" y="0"/>
                  </a:moveTo>
                  <a:cubicBezTo>
                    <a:pt x="1468" y="18"/>
                    <a:pt x="1315" y="72"/>
                    <a:pt x="1189" y="153"/>
                  </a:cubicBezTo>
                  <a:cubicBezTo>
                    <a:pt x="991" y="279"/>
                    <a:pt x="811" y="432"/>
                    <a:pt x="649" y="603"/>
                  </a:cubicBezTo>
                  <a:cubicBezTo>
                    <a:pt x="298" y="972"/>
                    <a:pt x="28" y="1458"/>
                    <a:pt x="10" y="1818"/>
                  </a:cubicBezTo>
                  <a:lnTo>
                    <a:pt x="10" y="1872"/>
                  </a:lnTo>
                  <a:cubicBezTo>
                    <a:pt x="1" y="1980"/>
                    <a:pt x="37" y="2079"/>
                    <a:pt x="109" y="2160"/>
                  </a:cubicBezTo>
                  <a:cubicBezTo>
                    <a:pt x="190" y="2216"/>
                    <a:pt x="278" y="2251"/>
                    <a:pt x="373" y="2251"/>
                  </a:cubicBezTo>
                  <a:cubicBezTo>
                    <a:pt x="384" y="2251"/>
                    <a:pt x="395" y="2251"/>
                    <a:pt x="406" y="2250"/>
                  </a:cubicBezTo>
                  <a:cubicBezTo>
                    <a:pt x="631" y="2241"/>
                    <a:pt x="856" y="2169"/>
                    <a:pt x="1045" y="2052"/>
                  </a:cubicBezTo>
                  <a:cubicBezTo>
                    <a:pt x="1297" y="1899"/>
                    <a:pt x="1513" y="1692"/>
                    <a:pt x="1683" y="1449"/>
                  </a:cubicBezTo>
                  <a:cubicBezTo>
                    <a:pt x="1971" y="1035"/>
                    <a:pt x="2052" y="738"/>
                    <a:pt x="2052" y="549"/>
                  </a:cubicBezTo>
                  <a:cubicBezTo>
                    <a:pt x="2052" y="432"/>
                    <a:pt x="2016" y="324"/>
                    <a:pt x="1953" y="234"/>
                  </a:cubicBezTo>
                  <a:cubicBezTo>
                    <a:pt x="1881" y="144"/>
                    <a:pt x="1800" y="72"/>
                    <a:pt x="1701" y="18"/>
                  </a:cubicBezTo>
                  <a:cubicBezTo>
                    <a:pt x="1674" y="9"/>
                    <a:pt x="1647" y="0"/>
                    <a:pt x="1620" y="0"/>
                  </a:cubicBezTo>
                  <a:close/>
                </a:path>
              </a:pathLst>
            </a:custGeom>
            <a:solidFill>
              <a:srgbClr val="FFFBEE">
                <a:alpha val="43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2"/>
            <p:cNvSpPr/>
            <p:nvPr/>
          </p:nvSpPr>
          <p:spPr>
            <a:xfrm rot="591421">
              <a:off x="8015867" y="4056265"/>
              <a:ext cx="53538" cy="101009"/>
            </a:xfrm>
            <a:custGeom>
              <a:avLst/>
              <a:gdLst/>
              <a:ahLst/>
              <a:cxnLst/>
              <a:rect l="l" t="t" r="r" b="b"/>
              <a:pathLst>
                <a:path w="2647" h="4994" extrusionOk="0">
                  <a:moveTo>
                    <a:pt x="1998" y="0"/>
                  </a:moveTo>
                  <a:cubicBezTo>
                    <a:pt x="1935" y="0"/>
                    <a:pt x="1881" y="9"/>
                    <a:pt x="1827" y="18"/>
                  </a:cubicBezTo>
                  <a:lnTo>
                    <a:pt x="1800" y="27"/>
                  </a:lnTo>
                  <a:cubicBezTo>
                    <a:pt x="1368" y="450"/>
                    <a:pt x="910" y="1269"/>
                    <a:pt x="577" y="2106"/>
                  </a:cubicBezTo>
                  <a:cubicBezTo>
                    <a:pt x="235" y="2969"/>
                    <a:pt x="10" y="3887"/>
                    <a:pt x="10" y="4409"/>
                  </a:cubicBezTo>
                  <a:cubicBezTo>
                    <a:pt x="1" y="4508"/>
                    <a:pt x="10" y="4607"/>
                    <a:pt x="37" y="4706"/>
                  </a:cubicBezTo>
                  <a:cubicBezTo>
                    <a:pt x="64" y="4796"/>
                    <a:pt x="109" y="4886"/>
                    <a:pt x="172" y="4958"/>
                  </a:cubicBezTo>
                  <a:cubicBezTo>
                    <a:pt x="190" y="4985"/>
                    <a:pt x="217" y="4994"/>
                    <a:pt x="253" y="4994"/>
                  </a:cubicBezTo>
                  <a:cubicBezTo>
                    <a:pt x="307" y="4994"/>
                    <a:pt x="361" y="4976"/>
                    <a:pt x="397" y="4949"/>
                  </a:cubicBezTo>
                  <a:cubicBezTo>
                    <a:pt x="487" y="4886"/>
                    <a:pt x="568" y="4823"/>
                    <a:pt x="640" y="4742"/>
                  </a:cubicBezTo>
                  <a:cubicBezTo>
                    <a:pt x="874" y="4472"/>
                    <a:pt x="1072" y="4166"/>
                    <a:pt x="1216" y="3842"/>
                  </a:cubicBezTo>
                  <a:cubicBezTo>
                    <a:pt x="1494" y="3248"/>
                    <a:pt x="1863" y="2681"/>
                    <a:pt x="2151" y="2168"/>
                  </a:cubicBezTo>
                  <a:cubicBezTo>
                    <a:pt x="2439" y="1647"/>
                    <a:pt x="2637" y="1179"/>
                    <a:pt x="2637" y="819"/>
                  </a:cubicBezTo>
                  <a:cubicBezTo>
                    <a:pt x="2646" y="711"/>
                    <a:pt x="2628" y="612"/>
                    <a:pt x="2592" y="513"/>
                  </a:cubicBezTo>
                  <a:cubicBezTo>
                    <a:pt x="2547" y="342"/>
                    <a:pt x="2439" y="189"/>
                    <a:pt x="2295" y="90"/>
                  </a:cubicBezTo>
                  <a:cubicBezTo>
                    <a:pt x="2205" y="27"/>
                    <a:pt x="2097" y="0"/>
                    <a:pt x="1998" y="0"/>
                  </a:cubicBezTo>
                  <a:close/>
                </a:path>
              </a:pathLst>
            </a:custGeom>
            <a:solidFill>
              <a:srgbClr val="FFFBEE">
                <a:alpha val="43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2"/>
            <p:cNvSpPr/>
            <p:nvPr/>
          </p:nvSpPr>
          <p:spPr>
            <a:xfrm rot="591421">
              <a:off x="7554935" y="4266272"/>
              <a:ext cx="555610" cy="433323"/>
            </a:xfrm>
            <a:custGeom>
              <a:avLst/>
              <a:gdLst/>
              <a:ahLst/>
              <a:cxnLst/>
              <a:rect l="l" t="t" r="r" b="b"/>
              <a:pathLst>
                <a:path w="27470" h="21424" extrusionOk="0">
                  <a:moveTo>
                    <a:pt x="3992" y="522"/>
                  </a:moveTo>
                  <a:cubicBezTo>
                    <a:pt x="4002" y="522"/>
                    <a:pt x="4012" y="522"/>
                    <a:pt x="4022" y="523"/>
                  </a:cubicBezTo>
                  <a:cubicBezTo>
                    <a:pt x="4580" y="523"/>
                    <a:pt x="5327" y="819"/>
                    <a:pt x="6227" y="1323"/>
                  </a:cubicBezTo>
                  <a:cubicBezTo>
                    <a:pt x="7126" y="1827"/>
                    <a:pt x="8197" y="2529"/>
                    <a:pt x="9466" y="3276"/>
                  </a:cubicBezTo>
                  <a:cubicBezTo>
                    <a:pt x="9799" y="3465"/>
                    <a:pt x="10096" y="3717"/>
                    <a:pt x="10338" y="4014"/>
                  </a:cubicBezTo>
                  <a:cubicBezTo>
                    <a:pt x="10482" y="4176"/>
                    <a:pt x="10563" y="4382"/>
                    <a:pt x="10581" y="4598"/>
                  </a:cubicBezTo>
                  <a:cubicBezTo>
                    <a:pt x="10590" y="4670"/>
                    <a:pt x="10563" y="4742"/>
                    <a:pt x="10518" y="4796"/>
                  </a:cubicBezTo>
                  <a:cubicBezTo>
                    <a:pt x="10455" y="4841"/>
                    <a:pt x="10374" y="4868"/>
                    <a:pt x="10293" y="4868"/>
                  </a:cubicBezTo>
                  <a:cubicBezTo>
                    <a:pt x="10123" y="4868"/>
                    <a:pt x="9997" y="4859"/>
                    <a:pt x="9862" y="4859"/>
                  </a:cubicBezTo>
                  <a:cubicBezTo>
                    <a:pt x="9838" y="4858"/>
                    <a:pt x="9815" y="4857"/>
                    <a:pt x="9792" y="4857"/>
                  </a:cubicBezTo>
                  <a:cubicBezTo>
                    <a:pt x="9681" y="4857"/>
                    <a:pt x="9570" y="4874"/>
                    <a:pt x="9466" y="4904"/>
                  </a:cubicBezTo>
                  <a:cubicBezTo>
                    <a:pt x="9043" y="5021"/>
                    <a:pt x="8575" y="5327"/>
                    <a:pt x="7306" y="6227"/>
                  </a:cubicBezTo>
                  <a:cubicBezTo>
                    <a:pt x="7135" y="6344"/>
                    <a:pt x="6973" y="6479"/>
                    <a:pt x="6838" y="6623"/>
                  </a:cubicBezTo>
                  <a:cubicBezTo>
                    <a:pt x="6722" y="6740"/>
                    <a:pt x="6650" y="6893"/>
                    <a:pt x="6641" y="7055"/>
                  </a:cubicBezTo>
                  <a:cubicBezTo>
                    <a:pt x="6641" y="7136"/>
                    <a:pt x="6668" y="7217"/>
                    <a:pt x="6713" y="7289"/>
                  </a:cubicBezTo>
                  <a:cubicBezTo>
                    <a:pt x="6793" y="7397"/>
                    <a:pt x="6901" y="7469"/>
                    <a:pt x="7018" y="7514"/>
                  </a:cubicBezTo>
                  <a:cubicBezTo>
                    <a:pt x="7243" y="7586"/>
                    <a:pt x="7477" y="7640"/>
                    <a:pt x="7711" y="7667"/>
                  </a:cubicBezTo>
                  <a:cubicBezTo>
                    <a:pt x="8080" y="7703"/>
                    <a:pt x="8449" y="7765"/>
                    <a:pt x="8809" y="7846"/>
                  </a:cubicBezTo>
                  <a:cubicBezTo>
                    <a:pt x="8926" y="7873"/>
                    <a:pt x="9034" y="7927"/>
                    <a:pt x="9133" y="7990"/>
                  </a:cubicBezTo>
                  <a:lnTo>
                    <a:pt x="9187" y="8053"/>
                  </a:lnTo>
                  <a:lnTo>
                    <a:pt x="9205" y="8098"/>
                  </a:lnTo>
                  <a:cubicBezTo>
                    <a:pt x="9196" y="8152"/>
                    <a:pt x="9187" y="8206"/>
                    <a:pt x="9160" y="8260"/>
                  </a:cubicBezTo>
                  <a:cubicBezTo>
                    <a:pt x="9016" y="8530"/>
                    <a:pt x="8935" y="8827"/>
                    <a:pt x="8917" y="9133"/>
                  </a:cubicBezTo>
                  <a:cubicBezTo>
                    <a:pt x="8917" y="9349"/>
                    <a:pt x="8989" y="9565"/>
                    <a:pt x="9115" y="9736"/>
                  </a:cubicBezTo>
                  <a:cubicBezTo>
                    <a:pt x="9295" y="9961"/>
                    <a:pt x="9529" y="10123"/>
                    <a:pt x="9799" y="10204"/>
                  </a:cubicBezTo>
                  <a:cubicBezTo>
                    <a:pt x="10051" y="10294"/>
                    <a:pt x="10302" y="10357"/>
                    <a:pt x="10491" y="10411"/>
                  </a:cubicBezTo>
                  <a:lnTo>
                    <a:pt x="10572" y="10465"/>
                  </a:lnTo>
                  <a:cubicBezTo>
                    <a:pt x="10626" y="10555"/>
                    <a:pt x="10662" y="10645"/>
                    <a:pt x="10671" y="10744"/>
                  </a:cubicBezTo>
                  <a:cubicBezTo>
                    <a:pt x="10698" y="10906"/>
                    <a:pt x="10707" y="11068"/>
                    <a:pt x="10707" y="11238"/>
                  </a:cubicBezTo>
                  <a:cubicBezTo>
                    <a:pt x="10707" y="11445"/>
                    <a:pt x="10698" y="11661"/>
                    <a:pt x="10698" y="11868"/>
                  </a:cubicBezTo>
                  <a:cubicBezTo>
                    <a:pt x="10689" y="12003"/>
                    <a:pt x="10698" y="12138"/>
                    <a:pt x="10716" y="12273"/>
                  </a:cubicBezTo>
                  <a:cubicBezTo>
                    <a:pt x="10725" y="12408"/>
                    <a:pt x="10770" y="12525"/>
                    <a:pt x="10824" y="12642"/>
                  </a:cubicBezTo>
                  <a:cubicBezTo>
                    <a:pt x="10878" y="12732"/>
                    <a:pt x="10950" y="12804"/>
                    <a:pt x="11031" y="12858"/>
                  </a:cubicBezTo>
                  <a:cubicBezTo>
                    <a:pt x="11121" y="12912"/>
                    <a:pt x="11220" y="12930"/>
                    <a:pt x="11319" y="12930"/>
                  </a:cubicBezTo>
                  <a:cubicBezTo>
                    <a:pt x="11481" y="12921"/>
                    <a:pt x="11643" y="12885"/>
                    <a:pt x="11787" y="12813"/>
                  </a:cubicBezTo>
                  <a:cubicBezTo>
                    <a:pt x="12264" y="12597"/>
                    <a:pt x="12894" y="12147"/>
                    <a:pt x="13802" y="11634"/>
                  </a:cubicBezTo>
                  <a:cubicBezTo>
                    <a:pt x="13946" y="11544"/>
                    <a:pt x="14099" y="11499"/>
                    <a:pt x="14261" y="11481"/>
                  </a:cubicBezTo>
                  <a:cubicBezTo>
                    <a:pt x="14396" y="11490"/>
                    <a:pt x="14522" y="11544"/>
                    <a:pt x="14612" y="11643"/>
                  </a:cubicBezTo>
                  <a:cubicBezTo>
                    <a:pt x="14774" y="11796"/>
                    <a:pt x="14909" y="12084"/>
                    <a:pt x="15035" y="12345"/>
                  </a:cubicBezTo>
                  <a:cubicBezTo>
                    <a:pt x="15089" y="12471"/>
                    <a:pt x="15152" y="12588"/>
                    <a:pt x="15233" y="12705"/>
                  </a:cubicBezTo>
                  <a:cubicBezTo>
                    <a:pt x="15269" y="12768"/>
                    <a:pt x="15323" y="12822"/>
                    <a:pt x="15377" y="12867"/>
                  </a:cubicBezTo>
                  <a:cubicBezTo>
                    <a:pt x="15449" y="12921"/>
                    <a:pt x="15539" y="12957"/>
                    <a:pt x="15629" y="12957"/>
                  </a:cubicBezTo>
                  <a:cubicBezTo>
                    <a:pt x="15710" y="12957"/>
                    <a:pt x="15782" y="12930"/>
                    <a:pt x="15854" y="12894"/>
                  </a:cubicBezTo>
                  <a:cubicBezTo>
                    <a:pt x="15908" y="12858"/>
                    <a:pt x="15971" y="12813"/>
                    <a:pt x="16016" y="12759"/>
                  </a:cubicBezTo>
                  <a:cubicBezTo>
                    <a:pt x="16142" y="12624"/>
                    <a:pt x="16304" y="12525"/>
                    <a:pt x="16475" y="12480"/>
                  </a:cubicBezTo>
                  <a:cubicBezTo>
                    <a:pt x="16700" y="12417"/>
                    <a:pt x="16925" y="12390"/>
                    <a:pt x="17150" y="12390"/>
                  </a:cubicBezTo>
                  <a:cubicBezTo>
                    <a:pt x="17653" y="12390"/>
                    <a:pt x="18229" y="12489"/>
                    <a:pt x="18760" y="12561"/>
                  </a:cubicBezTo>
                  <a:cubicBezTo>
                    <a:pt x="18814" y="12570"/>
                    <a:pt x="18859" y="12579"/>
                    <a:pt x="18913" y="12579"/>
                  </a:cubicBezTo>
                  <a:cubicBezTo>
                    <a:pt x="18994" y="12579"/>
                    <a:pt x="19075" y="12570"/>
                    <a:pt x="19156" y="12543"/>
                  </a:cubicBezTo>
                  <a:cubicBezTo>
                    <a:pt x="19273" y="12507"/>
                    <a:pt x="19372" y="12426"/>
                    <a:pt x="19435" y="12318"/>
                  </a:cubicBezTo>
                  <a:cubicBezTo>
                    <a:pt x="19489" y="12219"/>
                    <a:pt x="19516" y="12111"/>
                    <a:pt x="19507" y="12003"/>
                  </a:cubicBezTo>
                  <a:cubicBezTo>
                    <a:pt x="19498" y="11832"/>
                    <a:pt x="19471" y="11670"/>
                    <a:pt x="19426" y="11508"/>
                  </a:cubicBezTo>
                  <a:cubicBezTo>
                    <a:pt x="19291" y="10987"/>
                    <a:pt x="19030" y="10303"/>
                    <a:pt x="18967" y="9592"/>
                  </a:cubicBezTo>
                  <a:cubicBezTo>
                    <a:pt x="18949" y="9412"/>
                    <a:pt x="18940" y="9241"/>
                    <a:pt x="18940" y="9097"/>
                  </a:cubicBezTo>
                  <a:cubicBezTo>
                    <a:pt x="18940" y="8800"/>
                    <a:pt x="18985" y="8602"/>
                    <a:pt x="19057" y="8503"/>
                  </a:cubicBezTo>
                  <a:cubicBezTo>
                    <a:pt x="19102" y="8458"/>
                    <a:pt x="19147" y="8413"/>
                    <a:pt x="19210" y="8395"/>
                  </a:cubicBezTo>
                  <a:cubicBezTo>
                    <a:pt x="19309" y="8359"/>
                    <a:pt x="19417" y="8341"/>
                    <a:pt x="19525" y="8341"/>
                  </a:cubicBezTo>
                  <a:cubicBezTo>
                    <a:pt x="19948" y="8341"/>
                    <a:pt x="20677" y="8530"/>
                    <a:pt x="21792" y="8962"/>
                  </a:cubicBezTo>
                  <a:cubicBezTo>
                    <a:pt x="23286" y="9538"/>
                    <a:pt x="24599" y="9916"/>
                    <a:pt x="25517" y="10510"/>
                  </a:cubicBezTo>
                  <a:cubicBezTo>
                    <a:pt x="25949" y="10771"/>
                    <a:pt x="26318" y="11149"/>
                    <a:pt x="26570" y="11589"/>
                  </a:cubicBezTo>
                  <a:cubicBezTo>
                    <a:pt x="26813" y="12039"/>
                    <a:pt x="26948" y="12606"/>
                    <a:pt x="26948" y="13353"/>
                  </a:cubicBezTo>
                  <a:lnTo>
                    <a:pt x="26948" y="13614"/>
                  </a:lnTo>
                  <a:cubicBezTo>
                    <a:pt x="26921" y="14370"/>
                    <a:pt x="26480" y="15206"/>
                    <a:pt x="25733" y="16025"/>
                  </a:cubicBezTo>
                  <a:cubicBezTo>
                    <a:pt x="24608" y="17267"/>
                    <a:pt x="22800" y="18454"/>
                    <a:pt x="20829" y="19336"/>
                  </a:cubicBezTo>
                  <a:cubicBezTo>
                    <a:pt x="18868" y="20227"/>
                    <a:pt x="16736" y="20821"/>
                    <a:pt x="14972" y="20902"/>
                  </a:cubicBezTo>
                  <a:cubicBezTo>
                    <a:pt x="14801" y="20902"/>
                    <a:pt x="14639" y="20911"/>
                    <a:pt x="14468" y="20911"/>
                  </a:cubicBezTo>
                  <a:cubicBezTo>
                    <a:pt x="12120" y="20911"/>
                    <a:pt x="9331" y="20227"/>
                    <a:pt x="6883" y="18796"/>
                  </a:cubicBezTo>
                  <a:cubicBezTo>
                    <a:pt x="4445" y="17366"/>
                    <a:pt x="2349" y="15197"/>
                    <a:pt x="1341" y="12228"/>
                  </a:cubicBezTo>
                  <a:cubicBezTo>
                    <a:pt x="756" y="10492"/>
                    <a:pt x="522" y="8953"/>
                    <a:pt x="522" y="7595"/>
                  </a:cubicBezTo>
                  <a:cubicBezTo>
                    <a:pt x="522" y="4131"/>
                    <a:pt x="2052" y="1908"/>
                    <a:pt x="3006" y="954"/>
                  </a:cubicBezTo>
                  <a:cubicBezTo>
                    <a:pt x="3260" y="683"/>
                    <a:pt x="3616" y="522"/>
                    <a:pt x="3992" y="522"/>
                  </a:cubicBezTo>
                  <a:close/>
                  <a:moveTo>
                    <a:pt x="4022" y="1"/>
                  </a:moveTo>
                  <a:cubicBezTo>
                    <a:pt x="3500" y="1"/>
                    <a:pt x="3006" y="208"/>
                    <a:pt x="2646" y="586"/>
                  </a:cubicBezTo>
                  <a:cubicBezTo>
                    <a:pt x="1611" y="1620"/>
                    <a:pt x="0" y="3969"/>
                    <a:pt x="0" y="7595"/>
                  </a:cubicBezTo>
                  <a:cubicBezTo>
                    <a:pt x="0" y="9007"/>
                    <a:pt x="243" y="10609"/>
                    <a:pt x="855" y="12390"/>
                  </a:cubicBezTo>
                  <a:cubicBezTo>
                    <a:pt x="1908" y="15494"/>
                    <a:pt x="4103" y="17753"/>
                    <a:pt x="6632" y="19237"/>
                  </a:cubicBezTo>
                  <a:cubicBezTo>
                    <a:pt x="9160" y="20713"/>
                    <a:pt x="12030" y="21424"/>
                    <a:pt x="14477" y="21424"/>
                  </a:cubicBezTo>
                  <a:cubicBezTo>
                    <a:pt x="14648" y="21424"/>
                    <a:pt x="14828" y="21415"/>
                    <a:pt x="14999" y="21415"/>
                  </a:cubicBezTo>
                  <a:lnTo>
                    <a:pt x="14990" y="21415"/>
                  </a:lnTo>
                  <a:cubicBezTo>
                    <a:pt x="17473" y="21298"/>
                    <a:pt x="20515" y="20254"/>
                    <a:pt x="22989" y="18805"/>
                  </a:cubicBezTo>
                  <a:cubicBezTo>
                    <a:pt x="24222" y="18077"/>
                    <a:pt x="25310" y="17249"/>
                    <a:pt x="26111" y="16367"/>
                  </a:cubicBezTo>
                  <a:cubicBezTo>
                    <a:pt x="26912" y="15494"/>
                    <a:pt x="27425" y="14568"/>
                    <a:pt x="27470" y="13632"/>
                  </a:cubicBezTo>
                  <a:cubicBezTo>
                    <a:pt x="27470" y="13533"/>
                    <a:pt x="27470" y="13443"/>
                    <a:pt x="27470" y="13353"/>
                  </a:cubicBezTo>
                  <a:cubicBezTo>
                    <a:pt x="27470" y="12534"/>
                    <a:pt x="27317" y="11877"/>
                    <a:pt x="27020" y="11337"/>
                  </a:cubicBezTo>
                  <a:cubicBezTo>
                    <a:pt x="26588" y="10537"/>
                    <a:pt x="25850" y="10033"/>
                    <a:pt x="24977" y="9619"/>
                  </a:cubicBezTo>
                  <a:cubicBezTo>
                    <a:pt x="24114" y="9214"/>
                    <a:pt x="23079" y="8899"/>
                    <a:pt x="21981" y="8476"/>
                  </a:cubicBezTo>
                  <a:cubicBezTo>
                    <a:pt x="20838" y="8035"/>
                    <a:pt x="20083" y="7828"/>
                    <a:pt x="19525" y="7819"/>
                  </a:cubicBezTo>
                  <a:cubicBezTo>
                    <a:pt x="19354" y="7819"/>
                    <a:pt x="19183" y="7846"/>
                    <a:pt x="19021" y="7909"/>
                  </a:cubicBezTo>
                  <a:cubicBezTo>
                    <a:pt x="18796" y="7999"/>
                    <a:pt x="18625" y="8170"/>
                    <a:pt x="18535" y="8395"/>
                  </a:cubicBezTo>
                  <a:cubicBezTo>
                    <a:pt x="18454" y="8620"/>
                    <a:pt x="18409" y="8854"/>
                    <a:pt x="18418" y="9097"/>
                  </a:cubicBezTo>
                  <a:cubicBezTo>
                    <a:pt x="18418" y="9268"/>
                    <a:pt x="18436" y="9448"/>
                    <a:pt x="18454" y="9637"/>
                  </a:cubicBezTo>
                  <a:cubicBezTo>
                    <a:pt x="18508" y="10132"/>
                    <a:pt x="18607" y="10609"/>
                    <a:pt x="18769" y="11077"/>
                  </a:cubicBezTo>
                  <a:cubicBezTo>
                    <a:pt x="18823" y="11283"/>
                    <a:pt x="18886" y="11472"/>
                    <a:pt x="18931" y="11634"/>
                  </a:cubicBezTo>
                  <a:cubicBezTo>
                    <a:pt x="18958" y="11751"/>
                    <a:pt x="18985" y="11868"/>
                    <a:pt x="18994" y="11994"/>
                  </a:cubicBezTo>
                  <a:lnTo>
                    <a:pt x="18985" y="12048"/>
                  </a:lnTo>
                  <a:lnTo>
                    <a:pt x="18814" y="12048"/>
                  </a:lnTo>
                  <a:cubicBezTo>
                    <a:pt x="18310" y="11976"/>
                    <a:pt x="17707" y="11868"/>
                    <a:pt x="17141" y="11868"/>
                  </a:cubicBezTo>
                  <a:cubicBezTo>
                    <a:pt x="16862" y="11868"/>
                    <a:pt x="16583" y="11904"/>
                    <a:pt x="16313" y="11976"/>
                  </a:cubicBezTo>
                  <a:cubicBezTo>
                    <a:pt x="16061" y="12048"/>
                    <a:pt x="15827" y="12192"/>
                    <a:pt x="15638" y="12390"/>
                  </a:cubicBezTo>
                  <a:cubicBezTo>
                    <a:pt x="15593" y="12309"/>
                    <a:pt x="15548" y="12228"/>
                    <a:pt x="15512" y="12138"/>
                  </a:cubicBezTo>
                  <a:cubicBezTo>
                    <a:pt x="15404" y="11886"/>
                    <a:pt x="15260" y="11643"/>
                    <a:pt x="15098" y="11418"/>
                  </a:cubicBezTo>
                  <a:cubicBezTo>
                    <a:pt x="15008" y="11292"/>
                    <a:pt x="14891" y="11185"/>
                    <a:pt x="14756" y="11104"/>
                  </a:cubicBezTo>
                  <a:cubicBezTo>
                    <a:pt x="14603" y="11014"/>
                    <a:pt x="14432" y="10960"/>
                    <a:pt x="14261" y="10960"/>
                  </a:cubicBezTo>
                  <a:cubicBezTo>
                    <a:pt x="14009" y="10969"/>
                    <a:pt x="13757" y="11050"/>
                    <a:pt x="13551" y="11176"/>
                  </a:cubicBezTo>
                  <a:cubicBezTo>
                    <a:pt x="12930" y="11526"/>
                    <a:pt x="12435" y="11850"/>
                    <a:pt x="12057" y="12075"/>
                  </a:cubicBezTo>
                  <a:cubicBezTo>
                    <a:pt x="11895" y="12174"/>
                    <a:pt x="11742" y="12255"/>
                    <a:pt x="11571" y="12336"/>
                  </a:cubicBezTo>
                  <a:cubicBezTo>
                    <a:pt x="11490" y="12381"/>
                    <a:pt x="11409" y="12408"/>
                    <a:pt x="11319" y="12417"/>
                  </a:cubicBezTo>
                  <a:lnTo>
                    <a:pt x="11292" y="12417"/>
                  </a:lnTo>
                  <a:lnTo>
                    <a:pt x="11274" y="12390"/>
                  </a:lnTo>
                  <a:cubicBezTo>
                    <a:pt x="11247" y="12336"/>
                    <a:pt x="11229" y="12273"/>
                    <a:pt x="11229" y="12210"/>
                  </a:cubicBezTo>
                  <a:cubicBezTo>
                    <a:pt x="11220" y="12102"/>
                    <a:pt x="11211" y="11985"/>
                    <a:pt x="11211" y="11877"/>
                  </a:cubicBezTo>
                  <a:cubicBezTo>
                    <a:pt x="11211" y="11679"/>
                    <a:pt x="11220" y="11454"/>
                    <a:pt x="11220" y="11238"/>
                  </a:cubicBezTo>
                  <a:cubicBezTo>
                    <a:pt x="11229" y="10978"/>
                    <a:pt x="11202" y="10726"/>
                    <a:pt x="11139" y="10483"/>
                  </a:cubicBezTo>
                  <a:cubicBezTo>
                    <a:pt x="11112" y="10357"/>
                    <a:pt x="11049" y="10240"/>
                    <a:pt x="10977" y="10141"/>
                  </a:cubicBezTo>
                  <a:cubicBezTo>
                    <a:pt x="10887" y="10033"/>
                    <a:pt x="10770" y="9952"/>
                    <a:pt x="10635" y="9916"/>
                  </a:cubicBezTo>
                  <a:cubicBezTo>
                    <a:pt x="10347" y="9835"/>
                    <a:pt x="10024" y="9763"/>
                    <a:pt x="9790" y="9637"/>
                  </a:cubicBezTo>
                  <a:cubicBezTo>
                    <a:pt x="9682" y="9592"/>
                    <a:pt x="9601" y="9520"/>
                    <a:pt x="9529" y="9430"/>
                  </a:cubicBezTo>
                  <a:cubicBezTo>
                    <a:pt x="9466" y="9349"/>
                    <a:pt x="9430" y="9241"/>
                    <a:pt x="9439" y="9133"/>
                  </a:cubicBezTo>
                  <a:cubicBezTo>
                    <a:pt x="9448" y="8908"/>
                    <a:pt x="9511" y="8683"/>
                    <a:pt x="9628" y="8476"/>
                  </a:cubicBezTo>
                  <a:cubicBezTo>
                    <a:pt x="9682" y="8359"/>
                    <a:pt x="9718" y="8233"/>
                    <a:pt x="9718" y="8098"/>
                  </a:cubicBezTo>
                  <a:cubicBezTo>
                    <a:pt x="9718" y="7936"/>
                    <a:pt x="9655" y="7774"/>
                    <a:pt x="9538" y="7649"/>
                  </a:cubicBezTo>
                  <a:cubicBezTo>
                    <a:pt x="9340" y="7460"/>
                    <a:pt x="9088" y="7379"/>
                    <a:pt x="8818" y="7316"/>
                  </a:cubicBezTo>
                  <a:cubicBezTo>
                    <a:pt x="8413" y="7217"/>
                    <a:pt x="7945" y="7181"/>
                    <a:pt x="7585" y="7118"/>
                  </a:cubicBezTo>
                  <a:cubicBezTo>
                    <a:pt x="7450" y="7100"/>
                    <a:pt x="7315" y="7073"/>
                    <a:pt x="7189" y="7019"/>
                  </a:cubicBezTo>
                  <a:lnTo>
                    <a:pt x="7180" y="7019"/>
                  </a:lnTo>
                  <a:cubicBezTo>
                    <a:pt x="7297" y="6875"/>
                    <a:pt x="7441" y="6749"/>
                    <a:pt x="7603" y="6650"/>
                  </a:cubicBezTo>
                  <a:cubicBezTo>
                    <a:pt x="8440" y="6056"/>
                    <a:pt x="8935" y="5723"/>
                    <a:pt x="9241" y="5552"/>
                  </a:cubicBezTo>
                  <a:cubicBezTo>
                    <a:pt x="9358" y="5489"/>
                    <a:pt x="9475" y="5444"/>
                    <a:pt x="9601" y="5399"/>
                  </a:cubicBezTo>
                  <a:cubicBezTo>
                    <a:pt x="9682" y="5381"/>
                    <a:pt x="9772" y="5372"/>
                    <a:pt x="9853" y="5372"/>
                  </a:cubicBezTo>
                  <a:cubicBezTo>
                    <a:pt x="9970" y="5372"/>
                    <a:pt x="10105" y="5381"/>
                    <a:pt x="10284" y="5381"/>
                  </a:cubicBezTo>
                  <a:cubicBezTo>
                    <a:pt x="10296" y="5382"/>
                    <a:pt x="10307" y="5382"/>
                    <a:pt x="10318" y="5382"/>
                  </a:cubicBezTo>
                  <a:cubicBezTo>
                    <a:pt x="10530" y="5382"/>
                    <a:pt x="10725" y="5302"/>
                    <a:pt x="10878" y="5165"/>
                  </a:cubicBezTo>
                  <a:cubicBezTo>
                    <a:pt x="11022" y="5012"/>
                    <a:pt x="11103" y="4814"/>
                    <a:pt x="11103" y="4598"/>
                  </a:cubicBezTo>
                  <a:cubicBezTo>
                    <a:pt x="11085" y="4274"/>
                    <a:pt x="10968" y="3960"/>
                    <a:pt x="10752" y="3699"/>
                  </a:cubicBezTo>
                  <a:cubicBezTo>
                    <a:pt x="10473" y="3348"/>
                    <a:pt x="10123" y="3051"/>
                    <a:pt x="9727" y="2826"/>
                  </a:cubicBezTo>
                  <a:cubicBezTo>
                    <a:pt x="8476" y="2088"/>
                    <a:pt x="7414" y="1386"/>
                    <a:pt x="6479" y="873"/>
                  </a:cubicBezTo>
                  <a:cubicBezTo>
                    <a:pt x="5552" y="352"/>
                    <a:pt x="4760" y="10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2"/>
            <p:cNvSpPr/>
            <p:nvPr/>
          </p:nvSpPr>
          <p:spPr>
            <a:xfrm rot="591421">
              <a:off x="7488279" y="3704245"/>
              <a:ext cx="1394204" cy="1223233"/>
            </a:xfrm>
            <a:custGeom>
              <a:avLst/>
              <a:gdLst/>
              <a:ahLst/>
              <a:cxnLst/>
              <a:rect l="l" t="t" r="r" b="b"/>
              <a:pathLst>
                <a:path w="68931" h="60478" extrusionOk="0">
                  <a:moveTo>
                    <a:pt x="48614" y="7149"/>
                  </a:moveTo>
                  <a:cubicBezTo>
                    <a:pt x="49424" y="7212"/>
                    <a:pt x="50206" y="7302"/>
                    <a:pt x="50971" y="7437"/>
                  </a:cubicBezTo>
                  <a:cubicBezTo>
                    <a:pt x="50332" y="8112"/>
                    <a:pt x="49622" y="8706"/>
                    <a:pt x="48830" y="9192"/>
                  </a:cubicBezTo>
                  <a:cubicBezTo>
                    <a:pt x="48524" y="9381"/>
                    <a:pt x="48200" y="9543"/>
                    <a:pt x="47867" y="9687"/>
                  </a:cubicBezTo>
                  <a:cubicBezTo>
                    <a:pt x="48065" y="8823"/>
                    <a:pt x="48317" y="7977"/>
                    <a:pt x="48614" y="7149"/>
                  </a:cubicBezTo>
                  <a:close/>
                  <a:moveTo>
                    <a:pt x="44313" y="6996"/>
                  </a:moveTo>
                  <a:cubicBezTo>
                    <a:pt x="44799" y="6996"/>
                    <a:pt x="45303" y="7005"/>
                    <a:pt x="45816" y="7014"/>
                  </a:cubicBezTo>
                  <a:cubicBezTo>
                    <a:pt x="45735" y="7320"/>
                    <a:pt x="45663" y="7626"/>
                    <a:pt x="45600" y="7914"/>
                  </a:cubicBezTo>
                  <a:cubicBezTo>
                    <a:pt x="45447" y="8589"/>
                    <a:pt x="45330" y="9210"/>
                    <a:pt x="45249" y="9759"/>
                  </a:cubicBezTo>
                  <a:cubicBezTo>
                    <a:pt x="44592" y="9480"/>
                    <a:pt x="43962" y="9138"/>
                    <a:pt x="43386" y="8724"/>
                  </a:cubicBezTo>
                  <a:cubicBezTo>
                    <a:pt x="42730" y="8256"/>
                    <a:pt x="42154" y="7698"/>
                    <a:pt x="41650" y="7068"/>
                  </a:cubicBezTo>
                  <a:cubicBezTo>
                    <a:pt x="42496" y="7023"/>
                    <a:pt x="43386" y="7005"/>
                    <a:pt x="44313" y="7005"/>
                  </a:cubicBezTo>
                  <a:lnTo>
                    <a:pt x="44313" y="6996"/>
                  </a:lnTo>
                  <a:close/>
                  <a:moveTo>
                    <a:pt x="53212" y="7923"/>
                  </a:moveTo>
                  <a:cubicBezTo>
                    <a:pt x="54687" y="8319"/>
                    <a:pt x="56127" y="8859"/>
                    <a:pt x="57494" y="9552"/>
                  </a:cubicBezTo>
                  <a:cubicBezTo>
                    <a:pt x="55614" y="10559"/>
                    <a:pt x="53554" y="11171"/>
                    <a:pt x="51439" y="11360"/>
                  </a:cubicBezTo>
                  <a:cubicBezTo>
                    <a:pt x="52177" y="10299"/>
                    <a:pt x="52771" y="9138"/>
                    <a:pt x="53212" y="7923"/>
                  </a:cubicBezTo>
                  <a:close/>
                  <a:moveTo>
                    <a:pt x="49271" y="545"/>
                  </a:moveTo>
                  <a:lnTo>
                    <a:pt x="51205" y="923"/>
                  </a:lnTo>
                  <a:cubicBezTo>
                    <a:pt x="50512" y="1958"/>
                    <a:pt x="49892" y="3047"/>
                    <a:pt x="49334" y="4162"/>
                  </a:cubicBezTo>
                  <a:cubicBezTo>
                    <a:pt x="48263" y="6313"/>
                    <a:pt x="47138" y="9210"/>
                    <a:pt x="46976" y="12197"/>
                  </a:cubicBezTo>
                  <a:lnTo>
                    <a:pt x="46976" y="12215"/>
                  </a:lnTo>
                  <a:cubicBezTo>
                    <a:pt x="46967" y="12350"/>
                    <a:pt x="47075" y="12467"/>
                    <a:pt x="47210" y="12476"/>
                  </a:cubicBezTo>
                  <a:cubicBezTo>
                    <a:pt x="47216" y="12476"/>
                    <a:pt x="47222" y="12476"/>
                    <a:pt x="47227" y="12476"/>
                  </a:cubicBezTo>
                  <a:cubicBezTo>
                    <a:pt x="47364" y="12476"/>
                    <a:pt x="47481" y="12371"/>
                    <a:pt x="47489" y="12233"/>
                  </a:cubicBezTo>
                  <a:cubicBezTo>
                    <a:pt x="47525" y="11576"/>
                    <a:pt x="47615" y="10928"/>
                    <a:pt x="47741" y="10290"/>
                  </a:cubicBezTo>
                  <a:cubicBezTo>
                    <a:pt x="48281" y="10092"/>
                    <a:pt x="48794" y="9840"/>
                    <a:pt x="49280" y="9534"/>
                  </a:cubicBezTo>
                  <a:cubicBezTo>
                    <a:pt x="51151" y="8328"/>
                    <a:pt x="52573" y="6448"/>
                    <a:pt x="53311" y="5323"/>
                  </a:cubicBezTo>
                  <a:lnTo>
                    <a:pt x="53311" y="5323"/>
                  </a:lnTo>
                  <a:cubicBezTo>
                    <a:pt x="53113" y="6736"/>
                    <a:pt x="52681" y="8103"/>
                    <a:pt x="52024" y="9381"/>
                  </a:cubicBezTo>
                  <a:cubicBezTo>
                    <a:pt x="51754" y="9912"/>
                    <a:pt x="51448" y="10433"/>
                    <a:pt x="51106" y="10937"/>
                  </a:cubicBezTo>
                  <a:cubicBezTo>
                    <a:pt x="50980" y="11117"/>
                    <a:pt x="50881" y="11261"/>
                    <a:pt x="50809" y="11360"/>
                  </a:cubicBezTo>
                  <a:lnTo>
                    <a:pt x="50728" y="11468"/>
                  </a:lnTo>
                  <a:lnTo>
                    <a:pt x="50701" y="11504"/>
                  </a:lnTo>
                  <a:cubicBezTo>
                    <a:pt x="50560" y="11672"/>
                    <a:pt x="50688" y="11927"/>
                    <a:pt x="50897" y="11927"/>
                  </a:cubicBezTo>
                  <a:cubicBezTo>
                    <a:pt x="50901" y="11927"/>
                    <a:pt x="50905" y="11927"/>
                    <a:pt x="50908" y="11927"/>
                  </a:cubicBezTo>
                  <a:cubicBezTo>
                    <a:pt x="53104" y="11810"/>
                    <a:pt x="55245" y="11252"/>
                    <a:pt x="57206" y="10290"/>
                  </a:cubicBezTo>
                  <a:lnTo>
                    <a:pt x="57206" y="10290"/>
                  </a:lnTo>
                  <a:cubicBezTo>
                    <a:pt x="56208" y="11747"/>
                    <a:pt x="54858" y="12926"/>
                    <a:pt x="53284" y="13736"/>
                  </a:cubicBezTo>
                  <a:cubicBezTo>
                    <a:pt x="52699" y="14032"/>
                    <a:pt x="52087" y="14284"/>
                    <a:pt x="51457" y="14473"/>
                  </a:cubicBezTo>
                  <a:cubicBezTo>
                    <a:pt x="51223" y="14545"/>
                    <a:pt x="51034" y="14590"/>
                    <a:pt x="50908" y="14617"/>
                  </a:cubicBezTo>
                  <a:cubicBezTo>
                    <a:pt x="50854" y="14635"/>
                    <a:pt x="50800" y="14644"/>
                    <a:pt x="50773" y="14653"/>
                  </a:cubicBezTo>
                  <a:lnTo>
                    <a:pt x="50728" y="14653"/>
                  </a:lnTo>
                  <a:cubicBezTo>
                    <a:pt x="50638" y="14671"/>
                    <a:pt x="50566" y="14725"/>
                    <a:pt x="50530" y="14806"/>
                  </a:cubicBezTo>
                  <a:cubicBezTo>
                    <a:pt x="50494" y="14887"/>
                    <a:pt x="50503" y="14977"/>
                    <a:pt x="50548" y="15049"/>
                  </a:cubicBezTo>
                  <a:cubicBezTo>
                    <a:pt x="51412" y="16453"/>
                    <a:pt x="52816" y="17460"/>
                    <a:pt x="53994" y="18117"/>
                  </a:cubicBezTo>
                  <a:cubicBezTo>
                    <a:pt x="54471" y="18387"/>
                    <a:pt x="54903" y="18594"/>
                    <a:pt x="55263" y="18747"/>
                  </a:cubicBezTo>
                  <a:cubicBezTo>
                    <a:pt x="54732" y="18819"/>
                    <a:pt x="54201" y="18864"/>
                    <a:pt x="53670" y="18864"/>
                  </a:cubicBezTo>
                  <a:cubicBezTo>
                    <a:pt x="51925" y="18864"/>
                    <a:pt x="50197" y="18450"/>
                    <a:pt x="48650" y="17649"/>
                  </a:cubicBezTo>
                  <a:cubicBezTo>
                    <a:pt x="48182" y="17407"/>
                    <a:pt x="47741" y="17137"/>
                    <a:pt x="47318" y="16822"/>
                  </a:cubicBezTo>
                  <a:cubicBezTo>
                    <a:pt x="47165" y="16705"/>
                    <a:pt x="47048" y="16615"/>
                    <a:pt x="46976" y="16552"/>
                  </a:cubicBezTo>
                  <a:lnTo>
                    <a:pt x="46895" y="16480"/>
                  </a:lnTo>
                  <a:lnTo>
                    <a:pt x="46877" y="16462"/>
                  </a:lnTo>
                  <a:cubicBezTo>
                    <a:pt x="46826" y="16410"/>
                    <a:pt x="46759" y="16385"/>
                    <a:pt x="46693" y="16385"/>
                  </a:cubicBezTo>
                  <a:cubicBezTo>
                    <a:pt x="46644" y="16385"/>
                    <a:pt x="46596" y="16399"/>
                    <a:pt x="46554" y="16426"/>
                  </a:cubicBezTo>
                  <a:cubicBezTo>
                    <a:pt x="44412" y="17856"/>
                    <a:pt x="41911" y="18621"/>
                    <a:pt x="39347" y="18621"/>
                  </a:cubicBezTo>
                  <a:cubicBezTo>
                    <a:pt x="38942" y="18621"/>
                    <a:pt x="38600" y="18603"/>
                    <a:pt x="38321" y="18576"/>
                  </a:cubicBezTo>
                  <a:cubicBezTo>
                    <a:pt x="39778" y="17820"/>
                    <a:pt x="40588" y="17047"/>
                    <a:pt x="41029" y="16426"/>
                  </a:cubicBezTo>
                  <a:cubicBezTo>
                    <a:pt x="41551" y="15697"/>
                    <a:pt x="41569" y="15166"/>
                    <a:pt x="41569" y="15121"/>
                  </a:cubicBezTo>
                  <a:cubicBezTo>
                    <a:pt x="41569" y="15013"/>
                    <a:pt x="41488" y="14905"/>
                    <a:pt x="41380" y="14878"/>
                  </a:cubicBezTo>
                  <a:cubicBezTo>
                    <a:pt x="38654" y="14086"/>
                    <a:pt x="36872" y="12917"/>
                    <a:pt x="35775" y="11954"/>
                  </a:cubicBezTo>
                  <a:cubicBezTo>
                    <a:pt x="35469" y="11675"/>
                    <a:pt x="35172" y="11387"/>
                    <a:pt x="34902" y="11072"/>
                  </a:cubicBezTo>
                  <a:lnTo>
                    <a:pt x="34902" y="11072"/>
                  </a:lnTo>
                  <a:cubicBezTo>
                    <a:pt x="36539" y="11837"/>
                    <a:pt x="38330" y="12242"/>
                    <a:pt x="40138" y="12260"/>
                  </a:cubicBezTo>
                  <a:cubicBezTo>
                    <a:pt x="41326" y="12260"/>
                    <a:pt x="42055" y="12062"/>
                    <a:pt x="42064" y="12062"/>
                  </a:cubicBezTo>
                  <a:cubicBezTo>
                    <a:pt x="42154" y="12035"/>
                    <a:pt x="42217" y="11972"/>
                    <a:pt x="42244" y="11882"/>
                  </a:cubicBezTo>
                  <a:cubicBezTo>
                    <a:pt x="42271" y="11801"/>
                    <a:pt x="42253" y="11702"/>
                    <a:pt x="42190" y="11639"/>
                  </a:cubicBezTo>
                  <a:cubicBezTo>
                    <a:pt x="40246" y="9435"/>
                    <a:pt x="39832" y="7275"/>
                    <a:pt x="39823" y="5773"/>
                  </a:cubicBezTo>
                  <a:cubicBezTo>
                    <a:pt x="39823" y="5471"/>
                    <a:pt x="39841" y="5161"/>
                    <a:pt x="39876" y="4860"/>
                  </a:cubicBezTo>
                  <a:lnTo>
                    <a:pt x="39876" y="4860"/>
                  </a:lnTo>
                  <a:cubicBezTo>
                    <a:pt x="40571" y="6970"/>
                    <a:pt x="41951" y="8367"/>
                    <a:pt x="43224" y="9237"/>
                  </a:cubicBezTo>
                  <a:cubicBezTo>
                    <a:pt x="43836" y="9660"/>
                    <a:pt x="44484" y="10011"/>
                    <a:pt x="45168" y="10290"/>
                  </a:cubicBezTo>
                  <a:cubicBezTo>
                    <a:pt x="45006" y="11450"/>
                    <a:pt x="44970" y="12197"/>
                    <a:pt x="44970" y="12206"/>
                  </a:cubicBezTo>
                  <a:cubicBezTo>
                    <a:pt x="44961" y="12382"/>
                    <a:pt x="45093" y="12475"/>
                    <a:pt x="45225" y="12475"/>
                  </a:cubicBezTo>
                  <a:cubicBezTo>
                    <a:pt x="45350" y="12475"/>
                    <a:pt x="45474" y="12394"/>
                    <a:pt x="45483" y="12224"/>
                  </a:cubicBezTo>
                  <a:cubicBezTo>
                    <a:pt x="45483" y="12224"/>
                    <a:pt x="45483" y="12215"/>
                    <a:pt x="45483" y="12215"/>
                  </a:cubicBezTo>
                  <a:lnTo>
                    <a:pt x="45483" y="12152"/>
                  </a:lnTo>
                  <a:cubicBezTo>
                    <a:pt x="45600" y="10604"/>
                    <a:pt x="45834" y="9075"/>
                    <a:pt x="46203" y="7581"/>
                  </a:cubicBezTo>
                  <a:cubicBezTo>
                    <a:pt x="46742" y="5323"/>
                    <a:pt x="47678" y="2651"/>
                    <a:pt x="49271" y="545"/>
                  </a:cubicBezTo>
                  <a:close/>
                  <a:moveTo>
                    <a:pt x="39437" y="7266"/>
                  </a:moveTo>
                  <a:cubicBezTo>
                    <a:pt x="39671" y="8562"/>
                    <a:pt x="40255" y="10083"/>
                    <a:pt x="41506" y="11630"/>
                  </a:cubicBezTo>
                  <a:cubicBezTo>
                    <a:pt x="41056" y="11693"/>
                    <a:pt x="40597" y="11729"/>
                    <a:pt x="40129" y="11729"/>
                  </a:cubicBezTo>
                  <a:cubicBezTo>
                    <a:pt x="38717" y="11729"/>
                    <a:pt x="36584" y="11441"/>
                    <a:pt x="34173" y="10119"/>
                  </a:cubicBezTo>
                  <a:cubicBezTo>
                    <a:pt x="34135" y="10098"/>
                    <a:pt x="34093" y="10088"/>
                    <a:pt x="34051" y="10088"/>
                  </a:cubicBezTo>
                  <a:cubicBezTo>
                    <a:pt x="33984" y="10088"/>
                    <a:pt x="33917" y="10114"/>
                    <a:pt x="33867" y="10164"/>
                  </a:cubicBezTo>
                  <a:cubicBezTo>
                    <a:pt x="33777" y="10245"/>
                    <a:pt x="33759" y="10371"/>
                    <a:pt x="33822" y="10469"/>
                  </a:cubicBezTo>
                  <a:cubicBezTo>
                    <a:pt x="33840" y="10514"/>
                    <a:pt x="35586" y="13664"/>
                    <a:pt x="41011" y="15292"/>
                  </a:cubicBezTo>
                  <a:cubicBezTo>
                    <a:pt x="40921" y="15616"/>
                    <a:pt x="40768" y="15913"/>
                    <a:pt x="40561" y="16174"/>
                  </a:cubicBezTo>
                  <a:cubicBezTo>
                    <a:pt x="40093" y="16804"/>
                    <a:pt x="39167" y="17649"/>
                    <a:pt x="37322" y="18468"/>
                  </a:cubicBezTo>
                  <a:cubicBezTo>
                    <a:pt x="37223" y="18513"/>
                    <a:pt x="37160" y="18621"/>
                    <a:pt x="37169" y="18729"/>
                  </a:cubicBezTo>
                  <a:cubicBezTo>
                    <a:pt x="37187" y="18837"/>
                    <a:pt x="37268" y="18927"/>
                    <a:pt x="37376" y="18954"/>
                  </a:cubicBezTo>
                  <a:cubicBezTo>
                    <a:pt x="37978" y="19071"/>
                    <a:pt x="38587" y="19126"/>
                    <a:pt x="39198" y="19126"/>
                  </a:cubicBezTo>
                  <a:cubicBezTo>
                    <a:pt x="39244" y="19126"/>
                    <a:pt x="39291" y="19126"/>
                    <a:pt x="39338" y="19125"/>
                  </a:cubicBezTo>
                  <a:cubicBezTo>
                    <a:pt x="41938" y="19116"/>
                    <a:pt x="44475" y="18360"/>
                    <a:pt x="46662" y="16948"/>
                  </a:cubicBezTo>
                  <a:cubicBezTo>
                    <a:pt x="47282" y="17478"/>
                    <a:pt x="49775" y="19368"/>
                    <a:pt x="53670" y="19368"/>
                  </a:cubicBezTo>
                  <a:cubicBezTo>
                    <a:pt x="54552" y="19368"/>
                    <a:pt x="55425" y="19278"/>
                    <a:pt x="56280" y="19098"/>
                  </a:cubicBezTo>
                  <a:cubicBezTo>
                    <a:pt x="56541" y="19044"/>
                    <a:pt x="56559" y="18675"/>
                    <a:pt x="56307" y="18594"/>
                  </a:cubicBezTo>
                  <a:lnTo>
                    <a:pt x="56262" y="18585"/>
                  </a:lnTo>
                  <a:cubicBezTo>
                    <a:pt x="55488" y="18297"/>
                    <a:pt x="54741" y="17946"/>
                    <a:pt x="54030" y="17532"/>
                  </a:cubicBezTo>
                  <a:cubicBezTo>
                    <a:pt x="53041" y="16957"/>
                    <a:pt x="51943" y="16129"/>
                    <a:pt x="51196" y="15076"/>
                  </a:cubicBezTo>
                  <a:cubicBezTo>
                    <a:pt x="51997" y="14869"/>
                    <a:pt x="52780" y="14563"/>
                    <a:pt x="53518" y="14185"/>
                  </a:cubicBezTo>
                  <a:cubicBezTo>
                    <a:pt x="55425" y="13214"/>
                    <a:pt x="57009" y="11711"/>
                    <a:pt x="58088" y="9858"/>
                  </a:cubicBezTo>
                  <a:cubicBezTo>
                    <a:pt x="59906" y="10838"/>
                    <a:pt x="61552" y="12098"/>
                    <a:pt x="62992" y="13583"/>
                  </a:cubicBezTo>
                  <a:cubicBezTo>
                    <a:pt x="66474" y="17209"/>
                    <a:pt x="68426" y="22049"/>
                    <a:pt x="68426" y="27079"/>
                  </a:cubicBezTo>
                  <a:cubicBezTo>
                    <a:pt x="68417" y="30912"/>
                    <a:pt x="67293" y="34664"/>
                    <a:pt x="65196" y="37876"/>
                  </a:cubicBezTo>
                  <a:lnTo>
                    <a:pt x="65196" y="37885"/>
                  </a:lnTo>
                  <a:cubicBezTo>
                    <a:pt x="62839" y="41520"/>
                    <a:pt x="59960" y="44021"/>
                    <a:pt x="56757" y="45613"/>
                  </a:cubicBezTo>
                  <a:cubicBezTo>
                    <a:pt x="53563" y="47215"/>
                    <a:pt x="50054" y="47908"/>
                    <a:pt x="46446" y="47908"/>
                  </a:cubicBezTo>
                  <a:cubicBezTo>
                    <a:pt x="44502" y="47899"/>
                    <a:pt x="42559" y="47710"/>
                    <a:pt x="40651" y="47350"/>
                  </a:cubicBezTo>
                  <a:cubicBezTo>
                    <a:pt x="40660" y="47269"/>
                    <a:pt x="40678" y="47188"/>
                    <a:pt x="40687" y="47107"/>
                  </a:cubicBezTo>
                  <a:cubicBezTo>
                    <a:pt x="40732" y="46702"/>
                    <a:pt x="40759" y="46288"/>
                    <a:pt x="40759" y="45883"/>
                  </a:cubicBezTo>
                  <a:cubicBezTo>
                    <a:pt x="40759" y="42941"/>
                    <a:pt x="39527" y="41016"/>
                    <a:pt x="39509" y="40989"/>
                  </a:cubicBezTo>
                  <a:cubicBezTo>
                    <a:pt x="39482" y="40953"/>
                    <a:pt x="39446" y="40917"/>
                    <a:pt x="39401" y="40899"/>
                  </a:cubicBezTo>
                  <a:lnTo>
                    <a:pt x="21046" y="32027"/>
                  </a:lnTo>
                  <a:cubicBezTo>
                    <a:pt x="20749" y="30678"/>
                    <a:pt x="20596" y="29292"/>
                    <a:pt x="20596" y="27906"/>
                  </a:cubicBezTo>
                  <a:cubicBezTo>
                    <a:pt x="20596" y="23723"/>
                    <a:pt x="21946" y="19575"/>
                    <a:pt x="24474" y="16417"/>
                  </a:cubicBezTo>
                  <a:cubicBezTo>
                    <a:pt x="27380" y="12764"/>
                    <a:pt x="30070" y="10416"/>
                    <a:pt x="33156" y="8976"/>
                  </a:cubicBezTo>
                  <a:cubicBezTo>
                    <a:pt x="35046" y="8103"/>
                    <a:pt x="37088" y="7554"/>
                    <a:pt x="39437" y="7266"/>
                  </a:cubicBezTo>
                  <a:close/>
                  <a:moveTo>
                    <a:pt x="5678" y="25180"/>
                  </a:moveTo>
                  <a:lnTo>
                    <a:pt x="38816" y="41187"/>
                  </a:lnTo>
                  <a:cubicBezTo>
                    <a:pt x="37772" y="44039"/>
                    <a:pt x="36171" y="47224"/>
                    <a:pt x="33732" y="49941"/>
                  </a:cubicBezTo>
                  <a:cubicBezTo>
                    <a:pt x="31231" y="52730"/>
                    <a:pt x="27857" y="55034"/>
                    <a:pt x="23277" y="56005"/>
                  </a:cubicBezTo>
                  <a:cubicBezTo>
                    <a:pt x="21550" y="56383"/>
                    <a:pt x="19795" y="56572"/>
                    <a:pt x="18032" y="56581"/>
                  </a:cubicBezTo>
                  <a:cubicBezTo>
                    <a:pt x="17993" y="56582"/>
                    <a:pt x="17953" y="56582"/>
                    <a:pt x="17914" y="56582"/>
                  </a:cubicBezTo>
                  <a:cubicBezTo>
                    <a:pt x="14787" y="56582"/>
                    <a:pt x="11698" y="55871"/>
                    <a:pt x="8890" y="54503"/>
                  </a:cubicBezTo>
                  <a:cubicBezTo>
                    <a:pt x="5201" y="51732"/>
                    <a:pt x="2376" y="48205"/>
                    <a:pt x="1296" y="44678"/>
                  </a:cubicBezTo>
                  <a:cubicBezTo>
                    <a:pt x="784" y="43004"/>
                    <a:pt x="523" y="41259"/>
                    <a:pt x="532" y="39504"/>
                  </a:cubicBezTo>
                  <a:cubicBezTo>
                    <a:pt x="532" y="35473"/>
                    <a:pt x="1845" y="31847"/>
                    <a:pt x="3168" y="29229"/>
                  </a:cubicBezTo>
                  <a:cubicBezTo>
                    <a:pt x="3708" y="28158"/>
                    <a:pt x="4311" y="27133"/>
                    <a:pt x="4985" y="26143"/>
                  </a:cubicBezTo>
                  <a:cubicBezTo>
                    <a:pt x="5237" y="25774"/>
                    <a:pt x="5435" y="25495"/>
                    <a:pt x="5579" y="25306"/>
                  </a:cubicBezTo>
                  <a:lnTo>
                    <a:pt x="5678" y="25180"/>
                  </a:lnTo>
                  <a:close/>
                  <a:moveTo>
                    <a:pt x="39230" y="41547"/>
                  </a:moveTo>
                  <a:cubicBezTo>
                    <a:pt x="39257" y="41592"/>
                    <a:pt x="39284" y="41655"/>
                    <a:pt x="39320" y="41718"/>
                  </a:cubicBezTo>
                  <a:cubicBezTo>
                    <a:pt x="39401" y="41888"/>
                    <a:pt x="39500" y="42113"/>
                    <a:pt x="39608" y="42392"/>
                  </a:cubicBezTo>
                  <a:cubicBezTo>
                    <a:pt x="39671" y="42572"/>
                    <a:pt x="39742" y="42770"/>
                    <a:pt x="39814" y="42986"/>
                  </a:cubicBezTo>
                  <a:cubicBezTo>
                    <a:pt x="39877" y="43211"/>
                    <a:pt x="39940" y="43436"/>
                    <a:pt x="40003" y="43697"/>
                  </a:cubicBezTo>
                  <a:cubicBezTo>
                    <a:pt x="40057" y="43949"/>
                    <a:pt x="40111" y="44219"/>
                    <a:pt x="40147" y="44498"/>
                  </a:cubicBezTo>
                  <a:cubicBezTo>
                    <a:pt x="40165" y="44642"/>
                    <a:pt x="40183" y="44786"/>
                    <a:pt x="40201" y="44939"/>
                  </a:cubicBezTo>
                  <a:cubicBezTo>
                    <a:pt x="40228" y="45236"/>
                    <a:pt x="40246" y="45550"/>
                    <a:pt x="40246" y="45883"/>
                  </a:cubicBezTo>
                  <a:cubicBezTo>
                    <a:pt x="40246" y="46063"/>
                    <a:pt x="40237" y="46252"/>
                    <a:pt x="40228" y="46450"/>
                  </a:cubicBezTo>
                  <a:cubicBezTo>
                    <a:pt x="40201" y="46855"/>
                    <a:pt x="40147" y="47260"/>
                    <a:pt x="40075" y="47665"/>
                  </a:cubicBezTo>
                  <a:cubicBezTo>
                    <a:pt x="39994" y="48106"/>
                    <a:pt x="39895" y="48538"/>
                    <a:pt x="39760" y="48969"/>
                  </a:cubicBezTo>
                  <a:cubicBezTo>
                    <a:pt x="39527" y="49689"/>
                    <a:pt x="39230" y="50382"/>
                    <a:pt x="38861" y="51048"/>
                  </a:cubicBezTo>
                  <a:cubicBezTo>
                    <a:pt x="38735" y="51282"/>
                    <a:pt x="38591" y="51525"/>
                    <a:pt x="38438" y="51768"/>
                  </a:cubicBezTo>
                  <a:cubicBezTo>
                    <a:pt x="38114" y="52281"/>
                    <a:pt x="37763" y="52775"/>
                    <a:pt x="37376" y="53252"/>
                  </a:cubicBezTo>
                  <a:cubicBezTo>
                    <a:pt x="37277" y="53378"/>
                    <a:pt x="37169" y="53504"/>
                    <a:pt x="37061" y="53630"/>
                  </a:cubicBezTo>
                  <a:cubicBezTo>
                    <a:pt x="36737" y="53999"/>
                    <a:pt x="36377" y="54386"/>
                    <a:pt x="35991" y="54773"/>
                  </a:cubicBezTo>
                  <a:cubicBezTo>
                    <a:pt x="35433" y="55313"/>
                    <a:pt x="34857" y="55826"/>
                    <a:pt x="34254" y="56311"/>
                  </a:cubicBezTo>
                  <a:cubicBezTo>
                    <a:pt x="33930" y="56572"/>
                    <a:pt x="33588" y="56824"/>
                    <a:pt x="33237" y="57085"/>
                  </a:cubicBezTo>
                  <a:cubicBezTo>
                    <a:pt x="32724" y="57454"/>
                    <a:pt x="32194" y="57796"/>
                    <a:pt x="31645" y="58102"/>
                  </a:cubicBezTo>
                  <a:cubicBezTo>
                    <a:pt x="29278" y="59388"/>
                    <a:pt x="26669" y="59964"/>
                    <a:pt x="23988" y="59964"/>
                  </a:cubicBezTo>
                  <a:cubicBezTo>
                    <a:pt x="19543" y="59964"/>
                    <a:pt x="14910" y="58381"/>
                    <a:pt x="10960" y="55915"/>
                  </a:cubicBezTo>
                  <a:lnTo>
                    <a:pt x="10960" y="55915"/>
                  </a:lnTo>
                  <a:cubicBezTo>
                    <a:pt x="13211" y="56698"/>
                    <a:pt x="15576" y="57094"/>
                    <a:pt x="17952" y="57094"/>
                  </a:cubicBezTo>
                  <a:cubicBezTo>
                    <a:pt x="17978" y="57094"/>
                    <a:pt x="18005" y="57094"/>
                    <a:pt x="18032" y="57094"/>
                  </a:cubicBezTo>
                  <a:cubicBezTo>
                    <a:pt x="19831" y="57094"/>
                    <a:pt x="21631" y="56896"/>
                    <a:pt x="23385" y="56509"/>
                  </a:cubicBezTo>
                  <a:cubicBezTo>
                    <a:pt x="28082" y="55511"/>
                    <a:pt x="31564" y="53144"/>
                    <a:pt x="34119" y="50292"/>
                  </a:cubicBezTo>
                  <a:cubicBezTo>
                    <a:pt x="36566" y="47566"/>
                    <a:pt x="38168" y="44399"/>
                    <a:pt x="39230" y="41547"/>
                  </a:cubicBezTo>
                  <a:close/>
                  <a:moveTo>
                    <a:pt x="49170" y="1"/>
                  </a:moveTo>
                  <a:cubicBezTo>
                    <a:pt x="49094" y="1"/>
                    <a:pt x="49017" y="36"/>
                    <a:pt x="48965" y="95"/>
                  </a:cubicBezTo>
                  <a:cubicBezTo>
                    <a:pt x="47471" y="2021"/>
                    <a:pt x="46545" y="4378"/>
                    <a:pt x="45960" y="6502"/>
                  </a:cubicBezTo>
                  <a:cubicBezTo>
                    <a:pt x="45393" y="6484"/>
                    <a:pt x="44853" y="6475"/>
                    <a:pt x="44322" y="6475"/>
                  </a:cubicBezTo>
                  <a:cubicBezTo>
                    <a:pt x="43260" y="6475"/>
                    <a:pt x="42253" y="6511"/>
                    <a:pt x="41290" y="6574"/>
                  </a:cubicBezTo>
                  <a:cubicBezTo>
                    <a:pt x="40705" y="5692"/>
                    <a:pt x="40300" y="4702"/>
                    <a:pt x="40102" y="3667"/>
                  </a:cubicBezTo>
                  <a:cubicBezTo>
                    <a:pt x="40075" y="3550"/>
                    <a:pt x="39976" y="3460"/>
                    <a:pt x="39868" y="3451"/>
                  </a:cubicBezTo>
                  <a:cubicBezTo>
                    <a:pt x="39862" y="3451"/>
                    <a:pt x="39855" y="3451"/>
                    <a:pt x="39849" y="3451"/>
                  </a:cubicBezTo>
                  <a:cubicBezTo>
                    <a:pt x="39739" y="3451"/>
                    <a:pt x="39641" y="3521"/>
                    <a:pt x="39599" y="3622"/>
                  </a:cubicBezTo>
                  <a:cubicBezTo>
                    <a:pt x="39590" y="3649"/>
                    <a:pt x="39293" y="4477"/>
                    <a:pt x="39293" y="5764"/>
                  </a:cubicBezTo>
                  <a:cubicBezTo>
                    <a:pt x="39293" y="6097"/>
                    <a:pt x="39320" y="6421"/>
                    <a:pt x="39356" y="6754"/>
                  </a:cubicBezTo>
                  <a:cubicBezTo>
                    <a:pt x="36971" y="7050"/>
                    <a:pt x="34875" y="7608"/>
                    <a:pt x="32931" y="8508"/>
                  </a:cubicBezTo>
                  <a:cubicBezTo>
                    <a:pt x="29755" y="9993"/>
                    <a:pt x="27002" y="12404"/>
                    <a:pt x="24060" y="16093"/>
                  </a:cubicBezTo>
                  <a:cubicBezTo>
                    <a:pt x="21460" y="19350"/>
                    <a:pt x="20074" y="23615"/>
                    <a:pt x="20074" y="27906"/>
                  </a:cubicBezTo>
                  <a:cubicBezTo>
                    <a:pt x="20074" y="29193"/>
                    <a:pt x="20200" y="30480"/>
                    <a:pt x="20452" y="31730"/>
                  </a:cubicBezTo>
                  <a:lnTo>
                    <a:pt x="5723" y="24622"/>
                  </a:lnTo>
                  <a:cubicBezTo>
                    <a:pt x="5686" y="24604"/>
                    <a:pt x="5645" y="24595"/>
                    <a:pt x="5605" y="24595"/>
                  </a:cubicBezTo>
                  <a:cubicBezTo>
                    <a:pt x="5529" y="24595"/>
                    <a:pt x="5455" y="24627"/>
                    <a:pt x="5408" y="24685"/>
                  </a:cubicBezTo>
                  <a:cubicBezTo>
                    <a:pt x="5399" y="24712"/>
                    <a:pt x="19" y="31209"/>
                    <a:pt x="10" y="39504"/>
                  </a:cubicBezTo>
                  <a:cubicBezTo>
                    <a:pt x="1" y="41313"/>
                    <a:pt x="271" y="43103"/>
                    <a:pt x="793" y="44831"/>
                  </a:cubicBezTo>
                  <a:cubicBezTo>
                    <a:pt x="1917" y="48502"/>
                    <a:pt x="4814" y="52092"/>
                    <a:pt x="8566" y="54908"/>
                  </a:cubicBezTo>
                  <a:cubicBezTo>
                    <a:pt x="8566" y="54908"/>
                    <a:pt x="8575" y="54917"/>
                    <a:pt x="8584" y="54926"/>
                  </a:cubicBezTo>
                  <a:cubicBezTo>
                    <a:pt x="8611" y="54944"/>
                    <a:pt x="8647" y="54971"/>
                    <a:pt x="8683" y="54998"/>
                  </a:cubicBezTo>
                  <a:cubicBezTo>
                    <a:pt x="8845" y="55115"/>
                    <a:pt x="9007" y="55232"/>
                    <a:pt x="9169" y="55349"/>
                  </a:cubicBezTo>
                  <a:cubicBezTo>
                    <a:pt x="9277" y="55421"/>
                    <a:pt x="9376" y="55502"/>
                    <a:pt x="9484" y="55574"/>
                  </a:cubicBezTo>
                  <a:lnTo>
                    <a:pt x="9565" y="55628"/>
                  </a:lnTo>
                  <a:cubicBezTo>
                    <a:pt x="9727" y="55745"/>
                    <a:pt x="9907" y="55852"/>
                    <a:pt x="10069" y="55969"/>
                  </a:cubicBezTo>
                  <a:cubicBezTo>
                    <a:pt x="10150" y="56023"/>
                    <a:pt x="10240" y="56077"/>
                    <a:pt x="10321" y="56131"/>
                  </a:cubicBezTo>
                  <a:cubicBezTo>
                    <a:pt x="10573" y="56293"/>
                    <a:pt x="10825" y="56455"/>
                    <a:pt x="11086" y="56608"/>
                  </a:cubicBezTo>
                  <a:cubicBezTo>
                    <a:pt x="11113" y="56626"/>
                    <a:pt x="11149" y="56653"/>
                    <a:pt x="11185" y="56671"/>
                  </a:cubicBezTo>
                  <a:cubicBezTo>
                    <a:pt x="11473" y="56842"/>
                    <a:pt x="11769" y="57013"/>
                    <a:pt x="12075" y="57175"/>
                  </a:cubicBezTo>
                  <a:cubicBezTo>
                    <a:pt x="12147" y="57220"/>
                    <a:pt x="12228" y="57256"/>
                    <a:pt x="12309" y="57301"/>
                  </a:cubicBezTo>
                  <a:cubicBezTo>
                    <a:pt x="12525" y="57418"/>
                    <a:pt x="12750" y="57535"/>
                    <a:pt x="12966" y="57652"/>
                  </a:cubicBezTo>
                  <a:cubicBezTo>
                    <a:pt x="13083" y="57706"/>
                    <a:pt x="13191" y="57760"/>
                    <a:pt x="13308" y="57814"/>
                  </a:cubicBezTo>
                  <a:cubicBezTo>
                    <a:pt x="13497" y="57913"/>
                    <a:pt x="13686" y="58003"/>
                    <a:pt x="13875" y="58093"/>
                  </a:cubicBezTo>
                  <a:cubicBezTo>
                    <a:pt x="14001" y="58147"/>
                    <a:pt x="14136" y="58201"/>
                    <a:pt x="14262" y="58264"/>
                  </a:cubicBezTo>
                  <a:cubicBezTo>
                    <a:pt x="14442" y="58345"/>
                    <a:pt x="14622" y="58426"/>
                    <a:pt x="14811" y="58498"/>
                  </a:cubicBezTo>
                  <a:cubicBezTo>
                    <a:pt x="14946" y="58561"/>
                    <a:pt x="15072" y="58615"/>
                    <a:pt x="15207" y="58669"/>
                  </a:cubicBezTo>
                  <a:cubicBezTo>
                    <a:pt x="15386" y="58741"/>
                    <a:pt x="15566" y="58813"/>
                    <a:pt x="15755" y="58876"/>
                  </a:cubicBezTo>
                  <a:cubicBezTo>
                    <a:pt x="15890" y="58930"/>
                    <a:pt x="16025" y="58984"/>
                    <a:pt x="16169" y="59029"/>
                  </a:cubicBezTo>
                  <a:cubicBezTo>
                    <a:pt x="16349" y="59092"/>
                    <a:pt x="16529" y="59155"/>
                    <a:pt x="16709" y="59218"/>
                  </a:cubicBezTo>
                  <a:cubicBezTo>
                    <a:pt x="16844" y="59263"/>
                    <a:pt x="16988" y="59317"/>
                    <a:pt x="17132" y="59352"/>
                  </a:cubicBezTo>
                  <a:cubicBezTo>
                    <a:pt x="17312" y="59415"/>
                    <a:pt x="17492" y="59469"/>
                    <a:pt x="17672" y="59523"/>
                  </a:cubicBezTo>
                  <a:cubicBezTo>
                    <a:pt x="17816" y="59568"/>
                    <a:pt x="17960" y="59604"/>
                    <a:pt x="18095" y="59640"/>
                  </a:cubicBezTo>
                  <a:cubicBezTo>
                    <a:pt x="18284" y="59694"/>
                    <a:pt x="18464" y="59739"/>
                    <a:pt x="18653" y="59784"/>
                  </a:cubicBezTo>
                  <a:cubicBezTo>
                    <a:pt x="18787" y="59820"/>
                    <a:pt x="18931" y="59856"/>
                    <a:pt x="19075" y="59892"/>
                  </a:cubicBezTo>
                  <a:cubicBezTo>
                    <a:pt x="19264" y="59937"/>
                    <a:pt x="19453" y="59973"/>
                    <a:pt x="19633" y="60018"/>
                  </a:cubicBezTo>
                  <a:cubicBezTo>
                    <a:pt x="19768" y="60045"/>
                    <a:pt x="19912" y="60072"/>
                    <a:pt x="20047" y="60099"/>
                  </a:cubicBezTo>
                  <a:cubicBezTo>
                    <a:pt x="20245" y="60135"/>
                    <a:pt x="20434" y="60162"/>
                    <a:pt x="20632" y="60198"/>
                  </a:cubicBezTo>
                  <a:cubicBezTo>
                    <a:pt x="20767" y="60216"/>
                    <a:pt x="20893" y="60243"/>
                    <a:pt x="21028" y="60261"/>
                  </a:cubicBezTo>
                  <a:cubicBezTo>
                    <a:pt x="21235" y="60288"/>
                    <a:pt x="21433" y="60315"/>
                    <a:pt x="21640" y="60333"/>
                  </a:cubicBezTo>
                  <a:cubicBezTo>
                    <a:pt x="21766" y="60351"/>
                    <a:pt x="21892" y="60369"/>
                    <a:pt x="22009" y="60378"/>
                  </a:cubicBezTo>
                  <a:cubicBezTo>
                    <a:pt x="22233" y="60405"/>
                    <a:pt x="22458" y="60414"/>
                    <a:pt x="22683" y="60432"/>
                  </a:cubicBezTo>
                  <a:cubicBezTo>
                    <a:pt x="22791" y="60441"/>
                    <a:pt x="22890" y="60450"/>
                    <a:pt x="22989" y="60450"/>
                  </a:cubicBezTo>
                  <a:cubicBezTo>
                    <a:pt x="23322" y="60468"/>
                    <a:pt x="23646" y="60477"/>
                    <a:pt x="23970" y="60477"/>
                  </a:cubicBezTo>
                  <a:cubicBezTo>
                    <a:pt x="24005" y="60477"/>
                    <a:pt x="24040" y="60477"/>
                    <a:pt x="24075" y="60477"/>
                  </a:cubicBezTo>
                  <a:cubicBezTo>
                    <a:pt x="25515" y="60477"/>
                    <a:pt x="26946" y="60297"/>
                    <a:pt x="28343" y="59937"/>
                  </a:cubicBezTo>
                  <a:lnTo>
                    <a:pt x="28397" y="59928"/>
                  </a:lnTo>
                  <a:cubicBezTo>
                    <a:pt x="28784" y="59820"/>
                    <a:pt x="29171" y="59712"/>
                    <a:pt x="29548" y="59577"/>
                  </a:cubicBezTo>
                  <a:cubicBezTo>
                    <a:pt x="29566" y="59577"/>
                    <a:pt x="29575" y="59568"/>
                    <a:pt x="29593" y="59559"/>
                  </a:cubicBezTo>
                  <a:cubicBezTo>
                    <a:pt x="30178" y="59361"/>
                    <a:pt x="30754" y="59119"/>
                    <a:pt x="31303" y="58849"/>
                  </a:cubicBezTo>
                  <a:lnTo>
                    <a:pt x="31348" y="58831"/>
                  </a:lnTo>
                  <a:cubicBezTo>
                    <a:pt x="31609" y="58696"/>
                    <a:pt x="31861" y="58561"/>
                    <a:pt x="32113" y="58417"/>
                  </a:cubicBezTo>
                  <a:cubicBezTo>
                    <a:pt x="32293" y="58309"/>
                    <a:pt x="32473" y="58210"/>
                    <a:pt x="32644" y="58093"/>
                  </a:cubicBezTo>
                  <a:cubicBezTo>
                    <a:pt x="32940" y="57913"/>
                    <a:pt x="33237" y="57715"/>
                    <a:pt x="33525" y="57508"/>
                  </a:cubicBezTo>
                  <a:cubicBezTo>
                    <a:pt x="36413" y="55394"/>
                    <a:pt x="38222" y="53279"/>
                    <a:pt x="39311" y="51291"/>
                  </a:cubicBezTo>
                  <a:cubicBezTo>
                    <a:pt x="39446" y="51039"/>
                    <a:pt x="39572" y="50796"/>
                    <a:pt x="39679" y="50553"/>
                  </a:cubicBezTo>
                  <a:cubicBezTo>
                    <a:pt x="39904" y="50085"/>
                    <a:pt x="40084" y="49608"/>
                    <a:pt x="40246" y="49113"/>
                  </a:cubicBezTo>
                  <a:cubicBezTo>
                    <a:pt x="40318" y="48879"/>
                    <a:pt x="40381" y="48655"/>
                    <a:pt x="40435" y="48430"/>
                  </a:cubicBezTo>
                  <a:cubicBezTo>
                    <a:pt x="40489" y="48232"/>
                    <a:pt x="40525" y="48043"/>
                    <a:pt x="40561" y="47854"/>
                  </a:cubicBezTo>
                  <a:cubicBezTo>
                    <a:pt x="42496" y="48223"/>
                    <a:pt x="44466" y="48412"/>
                    <a:pt x="46437" y="48421"/>
                  </a:cubicBezTo>
                  <a:cubicBezTo>
                    <a:pt x="50117" y="48421"/>
                    <a:pt x="53706" y="47710"/>
                    <a:pt x="56982" y="46072"/>
                  </a:cubicBezTo>
                  <a:cubicBezTo>
                    <a:pt x="60266" y="44435"/>
                    <a:pt x="63217" y="41862"/>
                    <a:pt x="65619" y="38155"/>
                  </a:cubicBezTo>
                  <a:cubicBezTo>
                    <a:pt x="67769" y="34862"/>
                    <a:pt x="68921" y="31020"/>
                    <a:pt x="68930" y="27079"/>
                  </a:cubicBezTo>
                  <a:cubicBezTo>
                    <a:pt x="68930" y="21914"/>
                    <a:pt x="66933" y="16957"/>
                    <a:pt x="63361" y="13232"/>
                  </a:cubicBezTo>
                  <a:cubicBezTo>
                    <a:pt x="60823" y="10586"/>
                    <a:pt x="57458" y="8535"/>
                    <a:pt x="53374" y="7437"/>
                  </a:cubicBezTo>
                  <a:lnTo>
                    <a:pt x="53383" y="7437"/>
                  </a:lnTo>
                  <a:cubicBezTo>
                    <a:pt x="53715" y="6412"/>
                    <a:pt x="53895" y="5341"/>
                    <a:pt x="53922" y="4270"/>
                  </a:cubicBezTo>
                  <a:cubicBezTo>
                    <a:pt x="53928" y="4107"/>
                    <a:pt x="53795" y="4006"/>
                    <a:pt x="53661" y="4006"/>
                  </a:cubicBezTo>
                  <a:cubicBezTo>
                    <a:pt x="53574" y="4006"/>
                    <a:pt x="53486" y="4049"/>
                    <a:pt x="53437" y="4144"/>
                  </a:cubicBezTo>
                  <a:lnTo>
                    <a:pt x="53401" y="4207"/>
                  </a:lnTo>
                  <a:cubicBezTo>
                    <a:pt x="52825" y="5197"/>
                    <a:pt x="52159" y="6124"/>
                    <a:pt x="51403" y="6987"/>
                  </a:cubicBezTo>
                  <a:cubicBezTo>
                    <a:pt x="50566" y="6826"/>
                    <a:pt x="49703" y="6718"/>
                    <a:pt x="48812" y="6637"/>
                  </a:cubicBezTo>
                  <a:cubicBezTo>
                    <a:pt x="49127" y="5836"/>
                    <a:pt x="49469" y="5071"/>
                    <a:pt x="49811" y="4387"/>
                  </a:cubicBezTo>
                  <a:cubicBezTo>
                    <a:pt x="50332" y="3335"/>
                    <a:pt x="50854" y="2453"/>
                    <a:pt x="51232" y="1850"/>
                  </a:cubicBezTo>
                  <a:cubicBezTo>
                    <a:pt x="51430" y="1544"/>
                    <a:pt x="51583" y="1301"/>
                    <a:pt x="51700" y="1139"/>
                  </a:cubicBezTo>
                  <a:cubicBezTo>
                    <a:pt x="51754" y="1058"/>
                    <a:pt x="51790" y="995"/>
                    <a:pt x="51826" y="959"/>
                  </a:cubicBezTo>
                  <a:lnTo>
                    <a:pt x="51871" y="896"/>
                  </a:lnTo>
                  <a:cubicBezTo>
                    <a:pt x="51979" y="743"/>
                    <a:pt x="51889" y="527"/>
                    <a:pt x="51709" y="491"/>
                  </a:cubicBezTo>
                  <a:lnTo>
                    <a:pt x="49217" y="5"/>
                  </a:lnTo>
                  <a:cubicBezTo>
                    <a:pt x="49201" y="2"/>
                    <a:pt x="49186" y="1"/>
                    <a:pt x="49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2"/>
            <p:cNvSpPr/>
            <p:nvPr/>
          </p:nvSpPr>
          <p:spPr>
            <a:xfrm rot="591421">
              <a:off x="7656562" y="4284218"/>
              <a:ext cx="63894" cy="35699"/>
            </a:xfrm>
            <a:custGeom>
              <a:avLst/>
              <a:gdLst/>
              <a:ahLst/>
              <a:cxnLst/>
              <a:rect l="l" t="t" r="r" b="b"/>
              <a:pathLst>
                <a:path w="3159" h="1765" extrusionOk="0">
                  <a:moveTo>
                    <a:pt x="792" y="514"/>
                  </a:moveTo>
                  <a:cubicBezTo>
                    <a:pt x="981" y="532"/>
                    <a:pt x="1161" y="586"/>
                    <a:pt x="1323" y="685"/>
                  </a:cubicBezTo>
                  <a:cubicBezTo>
                    <a:pt x="1593" y="829"/>
                    <a:pt x="1854" y="1000"/>
                    <a:pt x="2088" y="1207"/>
                  </a:cubicBezTo>
                  <a:cubicBezTo>
                    <a:pt x="1836" y="1180"/>
                    <a:pt x="1593" y="1153"/>
                    <a:pt x="1341" y="1108"/>
                  </a:cubicBezTo>
                  <a:cubicBezTo>
                    <a:pt x="1116" y="1072"/>
                    <a:pt x="900" y="1009"/>
                    <a:pt x="684" y="910"/>
                  </a:cubicBezTo>
                  <a:cubicBezTo>
                    <a:pt x="630" y="883"/>
                    <a:pt x="585" y="847"/>
                    <a:pt x="540" y="802"/>
                  </a:cubicBezTo>
                  <a:lnTo>
                    <a:pt x="513" y="748"/>
                  </a:lnTo>
                  <a:cubicBezTo>
                    <a:pt x="522" y="712"/>
                    <a:pt x="531" y="676"/>
                    <a:pt x="549" y="649"/>
                  </a:cubicBezTo>
                  <a:lnTo>
                    <a:pt x="549" y="658"/>
                  </a:lnTo>
                  <a:cubicBezTo>
                    <a:pt x="567" y="613"/>
                    <a:pt x="603" y="577"/>
                    <a:pt x="648" y="550"/>
                  </a:cubicBezTo>
                  <a:cubicBezTo>
                    <a:pt x="693" y="523"/>
                    <a:pt x="747" y="514"/>
                    <a:pt x="792" y="514"/>
                  </a:cubicBezTo>
                  <a:close/>
                  <a:moveTo>
                    <a:pt x="768" y="1"/>
                  </a:moveTo>
                  <a:cubicBezTo>
                    <a:pt x="489" y="1"/>
                    <a:pt x="231" y="152"/>
                    <a:pt x="99" y="406"/>
                  </a:cubicBezTo>
                  <a:cubicBezTo>
                    <a:pt x="36" y="505"/>
                    <a:pt x="0" y="631"/>
                    <a:pt x="0" y="757"/>
                  </a:cubicBezTo>
                  <a:cubicBezTo>
                    <a:pt x="0" y="910"/>
                    <a:pt x="63" y="1072"/>
                    <a:pt x="180" y="1180"/>
                  </a:cubicBezTo>
                  <a:cubicBezTo>
                    <a:pt x="378" y="1360"/>
                    <a:pt x="621" y="1477"/>
                    <a:pt x="882" y="1540"/>
                  </a:cubicBezTo>
                  <a:cubicBezTo>
                    <a:pt x="1296" y="1648"/>
                    <a:pt x="1719" y="1711"/>
                    <a:pt x="2151" y="1738"/>
                  </a:cubicBezTo>
                  <a:cubicBezTo>
                    <a:pt x="2529" y="1765"/>
                    <a:pt x="2808" y="1765"/>
                    <a:pt x="2808" y="1765"/>
                  </a:cubicBezTo>
                  <a:cubicBezTo>
                    <a:pt x="3042" y="1765"/>
                    <a:pt x="3158" y="1477"/>
                    <a:pt x="2997" y="1315"/>
                  </a:cubicBezTo>
                  <a:cubicBezTo>
                    <a:pt x="2763" y="1090"/>
                    <a:pt x="2511" y="874"/>
                    <a:pt x="2250" y="676"/>
                  </a:cubicBezTo>
                  <a:cubicBezTo>
                    <a:pt x="2034" y="505"/>
                    <a:pt x="1800" y="352"/>
                    <a:pt x="1557" y="226"/>
                  </a:cubicBezTo>
                  <a:cubicBezTo>
                    <a:pt x="1323" y="91"/>
                    <a:pt x="1062" y="19"/>
                    <a:pt x="792" y="1"/>
                  </a:cubicBezTo>
                  <a:cubicBezTo>
                    <a:pt x="784" y="1"/>
                    <a:pt x="776" y="1"/>
                    <a:pt x="7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2"/>
            <p:cNvSpPr/>
            <p:nvPr/>
          </p:nvSpPr>
          <p:spPr>
            <a:xfrm rot="591421">
              <a:off x="7599472" y="4393995"/>
              <a:ext cx="74998" cy="31876"/>
            </a:xfrm>
            <a:custGeom>
              <a:avLst/>
              <a:gdLst/>
              <a:ahLst/>
              <a:cxnLst/>
              <a:rect l="l" t="t" r="r" b="b"/>
              <a:pathLst>
                <a:path w="3708" h="1576" extrusionOk="0">
                  <a:moveTo>
                    <a:pt x="901" y="523"/>
                  </a:moveTo>
                  <a:cubicBezTo>
                    <a:pt x="1306" y="523"/>
                    <a:pt x="1926" y="703"/>
                    <a:pt x="2430" y="892"/>
                  </a:cubicBezTo>
                  <a:lnTo>
                    <a:pt x="2565" y="946"/>
                  </a:lnTo>
                  <a:cubicBezTo>
                    <a:pt x="2187" y="1009"/>
                    <a:pt x="1800" y="1045"/>
                    <a:pt x="1414" y="1045"/>
                  </a:cubicBezTo>
                  <a:lnTo>
                    <a:pt x="1423" y="1054"/>
                  </a:lnTo>
                  <a:cubicBezTo>
                    <a:pt x="1398" y="1055"/>
                    <a:pt x="1373" y="1055"/>
                    <a:pt x="1349" y="1055"/>
                  </a:cubicBezTo>
                  <a:cubicBezTo>
                    <a:pt x="1131" y="1055"/>
                    <a:pt x="913" y="1020"/>
                    <a:pt x="703" y="955"/>
                  </a:cubicBezTo>
                  <a:cubicBezTo>
                    <a:pt x="649" y="937"/>
                    <a:pt x="595" y="901"/>
                    <a:pt x="550" y="856"/>
                  </a:cubicBezTo>
                  <a:cubicBezTo>
                    <a:pt x="532" y="829"/>
                    <a:pt x="514" y="784"/>
                    <a:pt x="523" y="748"/>
                  </a:cubicBezTo>
                  <a:lnTo>
                    <a:pt x="523" y="712"/>
                  </a:lnTo>
                  <a:cubicBezTo>
                    <a:pt x="523" y="685"/>
                    <a:pt x="532" y="658"/>
                    <a:pt x="541" y="631"/>
                  </a:cubicBezTo>
                  <a:cubicBezTo>
                    <a:pt x="568" y="595"/>
                    <a:pt x="604" y="568"/>
                    <a:pt x="640" y="559"/>
                  </a:cubicBezTo>
                  <a:cubicBezTo>
                    <a:pt x="730" y="532"/>
                    <a:pt x="811" y="523"/>
                    <a:pt x="901" y="523"/>
                  </a:cubicBezTo>
                  <a:close/>
                  <a:moveTo>
                    <a:pt x="858" y="0"/>
                  </a:moveTo>
                  <a:cubicBezTo>
                    <a:pt x="674" y="0"/>
                    <a:pt x="492" y="53"/>
                    <a:pt x="325" y="136"/>
                  </a:cubicBezTo>
                  <a:cubicBezTo>
                    <a:pt x="235" y="190"/>
                    <a:pt x="154" y="271"/>
                    <a:pt x="100" y="361"/>
                  </a:cubicBezTo>
                  <a:cubicBezTo>
                    <a:pt x="46" y="460"/>
                    <a:pt x="10" y="568"/>
                    <a:pt x="1" y="676"/>
                  </a:cubicBezTo>
                  <a:lnTo>
                    <a:pt x="1" y="748"/>
                  </a:lnTo>
                  <a:cubicBezTo>
                    <a:pt x="1" y="910"/>
                    <a:pt x="55" y="1063"/>
                    <a:pt x="154" y="1189"/>
                  </a:cubicBezTo>
                  <a:cubicBezTo>
                    <a:pt x="298" y="1351"/>
                    <a:pt x="496" y="1459"/>
                    <a:pt x="712" y="1504"/>
                  </a:cubicBezTo>
                  <a:cubicBezTo>
                    <a:pt x="946" y="1549"/>
                    <a:pt x="1180" y="1576"/>
                    <a:pt x="1423" y="1576"/>
                  </a:cubicBezTo>
                  <a:cubicBezTo>
                    <a:pt x="2376" y="1576"/>
                    <a:pt x="3492" y="1297"/>
                    <a:pt x="3501" y="1297"/>
                  </a:cubicBezTo>
                  <a:cubicBezTo>
                    <a:pt x="3609" y="1270"/>
                    <a:pt x="3690" y="1180"/>
                    <a:pt x="3699" y="1072"/>
                  </a:cubicBezTo>
                  <a:cubicBezTo>
                    <a:pt x="3708" y="955"/>
                    <a:pt x="3654" y="856"/>
                    <a:pt x="3555" y="811"/>
                  </a:cubicBezTo>
                  <a:cubicBezTo>
                    <a:pt x="3555" y="811"/>
                    <a:pt x="3141" y="604"/>
                    <a:pt x="2610" y="406"/>
                  </a:cubicBezTo>
                  <a:cubicBezTo>
                    <a:pt x="2079" y="208"/>
                    <a:pt x="1432" y="10"/>
                    <a:pt x="901" y="1"/>
                  </a:cubicBezTo>
                  <a:cubicBezTo>
                    <a:pt x="886" y="1"/>
                    <a:pt x="872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2"/>
            <p:cNvSpPr/>
            <p:nvPr/>
          </p:nvSpPr>
          <p:spPr>
            <a:xfrm rot="591421">
              <a:off x="7626532" y="4459857"/>
              <a:ext cx="71904" cy="43527"/>
            </a:xfrm>
            <a:custGeom>
              <a:avLst/>
              <a:gdLst/>
              <a:ahLst/>
              <a:cxnLst/>
              <a:rect l="l" t="t" r="r" b="b"/>
              <a:pathLst>
                <a:path w="3555" h="2152" extrusionOk="0">
                  <a:moveTo>
                    <a:pt x="2610" y="540"/>
                  </a:moveTo>
                  <a:cubicBezTo>
                    <a:pt x="2367" y="738"/>
                    <a:pt x="2115" y="927"/>
                    <a:pt x="1854" y="1107"/>
                  </a:cubicBezTo>
                  <a:cubicBezTo>
                    <a:pt x="1638" y="1251"/>
                    <a:pt x="1422" y="1377"/>
                    <a:pt x="1197" y="1485"/>
                  </a:cubicBezTo>
                  <a:cubicBezTo>
                    <a:pt x="1044" y="1566"/>
                    <a:pt x="873" y="1611"/>
                    <a:pt x="702" y="1629"/>
                  </a:cubicBezTo>
                  <a:cubicBezTo>
                    <a:pt x="694" y="1631"/>
                    <a:pt x="686" y="1631"/>
                    <a:pt x="678" y="1631"/>
                  </a:cubicBezTo>
                  <a:cubicBezTo>
                    <a:pt x="644" y="1631"/>
                    <a:pt x="615" y="1617"/>
                    <a:pt x="585" y="1602"/>
                  </a:cubicBezTo>
                  <a:cubicBezTo>
                    <a:pt x="576" y="1593"/>
                    <a:pt x="549" y="1557"/>
                    <a:pt x="531" y="1458"/>
                  </a:cubicBezTo>
                  <a:lnTo>
                    <a:pt x="522" y="1377"/>
                  </a:lnTo>
                  <a:cubicBezTo>
                    <a:pt x="522" y="1305"/>
                    <a:pt x="549" y="1233"/>
                    <a:pt x="585" y="1170"/>
                  </a:cubicBezTo>
                  <a:cubicBezTo>
                    <a:pt x="711" y="1017"/>
                    <a:pt x="873" y="900"/>
                    <a:pt x="1053" y="837"/>
                  </a:cubicBezTo>
                  <a:cubicBezTo>
                    <a:pt x="1449" y="693"/>
                    <a:pt x="1854" y="603"/>
                    <a:pt x="2268" y="567"/>
                  </a:cubicBezTo>
                  <a:cubicBezTo>
                    <a:pt x="2385" y="549"/>
                    <a:pt x="2493" y="540"/>
                    <a:pt x="2610" y="540"/>
                  </a:cubicBezTo>
                  <a:close/>
                  <a:moveTo>
                    <a:pt x="3194" y="1"/>
                  </a:moveTo>
                  <a:cubicBezTo>
                    <a:pt x="2619" y="1"/>
                    <a:pt x="2052" y="55"/>
                    <a:pt x="1494" y="172"/>
                  </a:cubicBezTo>
                  <a:cubicBezTo>
                    <a:pt x="1143" y="234"/>
                    <a:pt x="810" y="360"/>
                    <a:pt x="504" y="540"/>
                  </a:cubicBezTo>
                  <a:cubicBezTo>
                    <a:pt x="369" y="630"/>
                    <a:pt x="243" y="747"/>
                    <a:pt x="153" y="891"/>
                  </a:cubicBezTo>
                  <a:cubicBezTo>
                    <a:pt x="54" y="1035"/>
                    <a:pt x="0" y="1206"/>
                    <a:pt x="0" y="1386"/>
                  </a:cubicBezTo>
                  <a:cubicBezTo>
                    <a:pt x="0" y="1440"/>
                    <a:pt x="9" y="1494"/>
                    <a:pt x="18" y="1548"/>
                  </a:cubicBezTo>
                  <a:cubicBezTo>
                    <a:pt x="36" y="1719"/>
                    <a:pt x="117" y="1881"/>
                    <a:pt x="252" y="1998"/>
                  </a:cubicBezTo>
                  <a:cubicBezTo>
                    <a:pt x="369" y="2098"/>
                    <a:pt x="509" y="2152"/>
                    <a:pt x="666" y="2152"/>
                  </a:cubicBezTo>
                  <a:cubicBezTo>
                    <a:pt x="678" y="2152"/>
                    <a:pt x="690" y="2152"/>
                    <a:pt x="702" y="2151"/>
                  </a:cubicBezTo>
                  <a:cubicBezTo>
                    <a:pt x="1008" y="2133"/>
                    <a:pt x="1305" y="2043"/>
                    <a:pt x="1566" y="1881"/>
                  </a:cubicBezTo>
                  <a:cubicBezTo>
                    <a:pt x="2016" y="1638"/>
                    <a:pt x="2439" y="1350"/>
                    <a:pt x="2835" y="1026"/>
                  </a:cubicBezTo>
                  <a:cubicBezTo>
                    <a:pt x="3015" y="882"/>
                    <a:pt x="3167" y="747"/>
                    <a:pt x="3284" y="639"/>
                  </a:cubicBezTo>
                  <a:cubicBezTo>
                    <a:pt x="3338" y="585"/>
                    <a:pt x="3383" y="540"/>
                    <a:pt x="3419" y="504"/>
                  </a:cubicBezTo>
                  <a:lnTo>
                    <a:pt x="3473" y="441"/>
                  </a:lnTo>
                  <a:lnTo>
                    <a:pt x="3500" y="405"/>
                  </a:lnTo>
                  <a:cubicBezTo>
                    <a:pt x="3509" y="378"/>
                    <a:pt x="3527" y="351"/>
                    <a:pt x="3527" y="324"/>
                  </a:cubicBezTo>
                  <a:cubicBezTo>
                    <a:pt x="3554" y="243"/>
                    <a:pt x="3536" y="163"/>
                    <a:pt x="3482" y="100"/>
                  </a:cubicBezTo>
                  <a:cubicBezTo>
                    <a:pt x="3437" y="37"/>
                    <a:pt x="3365" y="1"/>
                    <a:pt x="3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2"/>
            <p:cNvSpPr/>
            <p:nvPr/>
          </p:nvSpPr>
          <p:spPr>
            <a:xfrm rot="591421">
              <a:off x="7803947" y="4567948"/>
              <a:ext cx="35699" cy="76090"/>
            </a:xfrm>
            <a:custGeom>
              <a:avLst/>
              <a:gdLst/>
              <a:ahLst/>
              <a:cxnLst/>
              <a:rect l="l" t="t" r="r" b="b"/>
              <a:pathLst>
                <a:path w="1765" h="3762" extrusionOk="0">
                  <a:moveTo>
                    <a:pt x="936" y="999"/>
                  </a:moveTo>
                  <a:cubicBezTo>
                    <a:pt x="1116" y="1539"/>
                    <a:pt x="1233" y="2061"/>
                    <a:pt x="1233" y="2466"/>
                  </a:cubicBezTo>
                  <a:cubicBezTo>
                    <a:pt x="1242" y="2664"/>
                    <a:pt x="1197" y="2871"/>
                    <a:pt x="1098" y="3051"/>
                  </a:cubicBezTo>
                  <a:cubicBezTo>
                    <a:pt x="1008" y="3177"/>
                    <a:pt x="864" y="3249"/>
                    <a:pt x="711" y="3249"/>
                  </a:cubicBezTo>
                  <a:lnTo>
                    <a:pt x="684" y="3249"/>
                  </a:lnTo>
                  <a:cubicBezTo>
                    <a:pt x="666" y="3249"/>
                    <a:pt x="639" y="3240"/>
                    <a:pt x="621" y="3231"/>
                  </a:cubicBezTo>
                  <a:cubicBezTo>
                    <a:pt x="603" y="3222"/>
                    <a:pt x="585" y="3204"/>
                    <a:pt x="558" y="3141"/>
                  </a:cubicBezTo>
                  <a:cubicBezTo>
                    <a:pt x="531" y="3042"/>
                    <a:pt x="522" y="2943"/>
                    <a:pt x="522" y="2844"/>
                  </a:cubicBezTo>
                  <a:cubicBezTo>
                    <a:pt x="522" y="2421"/>
                    <a:pt x="684" y="1791"/>
                    <a:pt x="846" y="1269"/>
                  </a:cubicBezTo>
                  <a:cubicBezTo>
                    <a:pt x="873" y="1170"/>
                    <a:pt x="900" y="1089"/>
                    <a:pt x="936" y="999"/>
                  </a:cubicBezTo>
                  <a:close/>
                  <a:moveTo>
                    <a:pt x="928" y="0"/>
                  </a:moveTo>
                  <a:cubicBezTo>
                    <a:pt x="831" y="0"/>
                    <a:pt x="734" y="54"/>
                    <a:pt x="693" y="162"/>
                  </a:cubicBezTo>
                  <a:cubicBezTo>
                    <a:pt x="693" y="162"/>
                    <a:pt x="522" y="576"/>
                    <a:pt x="352" y="1116"/>
                  </a:cubicBezTo>
                  <a:cubicBezTo>
                    <a:pt x="190" y="1656"/>
                    <a:pt x="19" y="2313"/>
                    <a:pt x="10" y="2844"/>
                  </a:cubicBezTo>
                  <a:cubicBezTo>
                    <a:pt x="1" y="3051"/>
                    <a:pt x="46" y="3258"/>
                    <a:pt x="136" y="3446"/>
                  </a:cubicBezTo>
                  <a:cubicBezTo>
                    <a:pt x="190" y="3545"/>
                    <a:pt x="271" y="3626"/>
                    <a:pt x="361" y="3680"/>
                  </a:cubicBezTo>
                  <a:cubicBezTo>
                    <a:pt x="459" y="3734"/>
                    <a:pt x="576" y="3761"/>
                    <a:pt x="693" y="3761"/>
                  </a:cubicBezTo>
                  <a:lnTo>
                    <a:pt x="738" y="3761"/>
                  </a:lnTo>
                  <a:cubicBezTo>
                    <a:pt x="1053" y="3752"/>
                    <a:pt x="1350" y="3599"/>
                    <a:pt x="1530" y="3338"/>
                  </a:cubicBezTo>
                  <a:lnTo>
                    <a:pt x="1521" y="3338"/>
                  </a:lnTo>
                  <a:cubicBezTo>
                    <a:pt x="1683" y="3078"/>
                    <a:pt x="1764" y="2772"/>
                    <a:pt x="1746" y="2466"/>
                  </a:cubicBezTo>
                  <a:cubicBezTo>
                    <a:pt x="1746" y="1782"/>
                    <a:pt x="1494" y="945"/>
                    <a:pt x="1170" y="162"/>
                  </a:cubicBezTo>
                  <a:cubicBezTo>
                    <a:pt x="1125" y="54"/>
                    <a:pt x="1026" y="0"/>
                    <a:pt x="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2"/>
            <p:cNvSpPr/>
            <p:nvPr/>
          </p:nvSpPr>
          <p:spPr>
            <a:xfrm rot="591421">
              <a:off x="7930306" y="4569148"/>
              <a:ext cx="43527" cy="59222"/>
            </a:xfrm>
            <a:custGeom>
              <a:avLst/>
              <a:gdLst/>
              <a:ahLst/>
              <a:cxnLst/>
              <a:rect l="l" t="t" r="r" b="b"/>
              <a:pathLst>
                <a:path w="2152" h="2928" extrusionOk="0">
                  <a:moveTo>
                    <a:pt x="568" y="724"/>
                  </a:moveTo>
                  <a:lnTo>
                    <a:pt x="568" y="724"/>
                  </a:lnTo>
                  <a:cubicBezTo>
                    <a:pt x="802" y="867"/>
                    <a:pt x="1018" y="1047"/>
                    <a:pt x="1207" y="1245"/>
                  </a:cubicBezTo>
                  <a:lnTo>
                    <a:pt x="1216" y="1245"/>
                  </a:lnTo>
                  <a:cubicBezTo>
                    <a:pt x="1494" y="1533"/>
                    <a:pt x="1638" y="1839"/>
                    <a:pt x="1638" y="2019"/>
                  </a:cubicBezTo>
                  <a:cubicBezTo>
                    <a:pt x="1638" y="2082"/>
                    <a:pt x="1620" y="2145"/>
                    <a:pt x="1584" y="2199"/>
                  </a:cubicBezTo>
                  <a:cubicBezTo>
                    <a:pt x="1521" y="2280"/>
                    <a:pt x="1449" y="2334"/>
                    <a:pt x="1359" y="2370"/>
                  </a:cubicBezTo>
                  <a:cubicBezTo>
                    <a:pt x="1323" y="2388"/>
                    <a:pt x="1279" y="2406"/>
                    <a:pt x="1234" y="2406"/>
                  </a:cubicBezTo>
                  <a:cubicBezTo>
                    <a:pt x="1198" y="2406"/>
                    <a:pt x="1153" y="2388"/>
                    <a:pt x="1117" y="2352"/>
                  </a:cubicBezTo>
                  <a:cubicBezTo>
                    <a:pt x="991" y="2235"/>
                    <a:pt x="892" y="2082"/>
                    <a:pt x="838" y="1911"/>
                  </a:cubicBezTo>
                  <a:cubicBezTo>
                    <a:pt x="712" y="1560"/>
                    <a:pt x="631" y="1200"/>
                    <a:pt x="577" y="831"/>
                  </a:cubicBezTo>
                  <a:cubicBezTo>
                    <a:pt x="577" y="787"/>
                    <a:pt x="568" y="760"/>
                    <a:pt x="568" y="724"/>
                  </a:cubicBezTo>
                  <a:close/>
                  <a:moveTo>
                    <a:pt x="267" y="0"/>
                  </a:moveTo>
                  <a:cubicBezTo>
                    <a:pt x="214" y="0"/>
                    <a:pt x="161" y="16"/>
                    <a:pt x="118" y="49"/>
                  </a:cubicBezTo>
                  <a:cubicBezTo>
                    <a:pt x="37" y="94"/>
                    <a:pt x="1" y="184"/>
                    <a:pt x="1" y="274"/>
                  </a:cubicBezTo>
                  <a:cubicBezTo>
                    <a:pt x="37" y="688"/>
                    <a:pt x="91" y="1110"/>
                    <a:pt x="190" y="1515"/>
                  </a:cubicBezTo>
                  <a:cubicBezTo>
                    <a:pt x="253" y="1830"/>
                    <a:pt x="361" y="2136"/>
                    <a:pt x="514" y="2415"/>
                  </a:cubicBezTo>
                  <a:lnTo>
                    <a:pt x="514" y="2424"/>
                  </a:lnTo>
                  <a:cubicBezTo>
                    <a:pt x="586" y="2550"/>
                    <a:pt x="685" y="2667"/>
                    <a:pt x="802" y="2766"/>
                  </a:cubicBezTo>
                  <a:cubicBezTo>
                    <a:pt x="919" y="2865"/>
                    <a:pt x="1081" y="2919"/>
                    <a:pt x="1243" y="2928"/>
                  </a:cubicBezTo>
                  <a:cubicBezTo>
                    <a:pt x="1359" y="2919"/>
                    <a:pt x="1467" y="2892"/>
                    <a:pt x="1575" y="2847"/>
                  </a:cubicBezTo>
                  <a:cubicBezTo>
                    <a:pt x="1746" y="2766"/>
                    <a:pt x="1890" y="2649"/>
                    <a:pt x="2007" y="2505"/>
                  </a:cubicBezTo>
                  <a:cubicBezTo>
                    <a:pt x="2097" y="2361"/>
                    <a:pt x="2151" y="2190"/>
                    <a:pt x="2151" y="2019"/>
                  </a:cubicBezTo>
                  <a:cubicBezTo>
                    <a:pt x="2142" y="1614"/>
                    <a:pt x="1908" y="1236"/>
                    <a:pt x="1584" y="894"/>
                  </a:cubicBezTo>
                  <a:cubicBezTo>
                    <a:pt x="1243" y="526"/>
                    <a:pt x="829" y="238"/>
                    <a:pt x="370" y="22"/>
                  </a:cubicBezTo>
                  <a:cubicBezTo>
                    <a:pt x="337" y="7"/>
                    <a:pt x="302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2"/>
            <p:cNvSpPr/>
            <p:nvPr/>
          </p:nvSpPr>
          <p:spPr>
            <a:xfrm rot="591421">
              <a:off x="7968524" y="4525295"/>
              <a:ext cx="74068" cy="65047"/>
            </a:xfrm>
            <a:custGeom>
              <a:avLst/>
              <a:gdLst/>
              <a:ahLst/>
              <a:cxnLst/>
              <a:rect l="l" t="t" r="r" b="b"/>
              <a:pathLst>
                <a:path w="3662" h="3216" extrusionOk="0">
                  <a:moveTo>
                    <a:pt x="791" y="723"/>
                  </a:moveTo>
                  <a:lnTo>
                    <a:pt x="791" y="723"/>
                  </a:lnTo>
                  <a:cubicBezTo>
                    <a:pt x="1205" y="885"/>
                    <a:pt x="1619" y="1074"/>
                    <a:pt x="2015" y="1290"/>
                  </a:cubicBezTo>
                  <a:cubicBezTo>
                    <a:pt x="2312" y="1443"/>
                    <a:pt x="2591" y="1632"/>
                    <a:pt x="2843" y="1857"/>
                  </a:cubicBezTo>
                  <a:cubicBezTo>
                    <a:pt x="2933" y="1929"/>
                    <a:pt x="3005" y="2019"/>
                    <a:pt x="3068" y="2118"/>
                  </a:cubicBezTo>
                  <a:cubicBezTo>
                    <a:pt x="3113" y="2181"/>
                    <a:pt x="3131" y="2253"/>
                    <a:pt x="3140" y="2325"/>
                  </a:cubicBezTo>
                  <a:cubicBezTo>
                    <a:pt x="3131" y="2388"/>
                    <a:pt x="3113" y="2442"/>
                    <a:pt x="3068" y="2496"/>
                  </a:cubicBezTo>
                  <a:cubicBezTo>
                    <a:pt x="2996" y="2622"/>
                    <a:pt x="2861" y="2694"/>
                    <a:pt x="2708" y="2703"/>
                  </a:cubicBezTo>
                  <a:cubicBezTo>
                    <a:pt x="2519" y="2685"/>
                    <a:pt x="2330" y="2604"/>
                    <a:pt x="2177" y="2487"/>
                  </a:cubicBezTo>
                  <a:cubicBezTo>
                    <a:pt x="1799" y="2199"/>
                    <a:pt x="1484" y="1848"/>
                    <a:pt x="1223" y="1461"/>
                  </a:cubicBezTo>
                  <a:cubicBezTo>
                    <a:pt x="1061" y="1227"/>
                    <a:pt x="917" y="975"/>
                    <a:pt x="791" y="723"/>
                  </a:cubicBezTo>
                  <a:close/>
                  <a:moveTo>
                    <a:pt x="308" y="0"/>
                  </a:moveTo>
                  <a:cubicBezTo>
                    <a:pt x="140" y="0"/>
                    <a:pt x="0" y="166"/>
                    <a:pt x="62" y="345"/>
                  </a:cubicBezTo>
                  <a:cubicBezTo>
                    <a:pt x="314" y="1020"/>
                    <a:pt x="674" y="1641"/>
                    <a:pt x="1133" y="2190"/>
                  </a:cubicBezTo>
                  <a:cubicBezTo>
                    <a:pt x="1349" y="2460"/>
                    <a:pt x="1601" y="2694"/>
                    <a:pt x="1880" y="2901"/>
                  </a:cubicBezTo>
                  <a:cubicBezTo>
                    <a:pt x="2123" y="3090"/>
                    <a:pt x="2411" y="3198"/>
                    <a:pt x="2717" y="3216"/>
                  </a:cubicBezTo>
                  <a:cubicBezTo>
                    <a:pt x="3023" y="3207"/>
                    <a:pt x="3310" y="3054"/>
                    <a:pt x="3490" y="2802"/>
                  </a:cubicBezTo>
                  <a:cubicBezTo>
                    <a:pt x="3598" y="2658"/>
                    <a:pt x="3652" y="2487"/>
                    <a:pt x="3661" y="2316"/>
                  </a:cubicBezTo>
                  <a:cubicBezTo>
                    <a:pt x="3652" y="2127"/>
                    <a:pt x="3589" y="1947"/>
                    <a:pt x="3481" y="1794"/>
                  </a:cubicBezTo>
                  <a:cubicBezTo>
                    <a:pt x="3266" y="1506"/>
                    <a:pt x="2996" y="1263"/>
                    <a:pt x="2690" y="1083"/>
                  </a:cubicBezTo>
                  <a:cubicBezTo>
                    <a:pt x="1736" y="462"/>
                    <a:pt x="395" y="21"/>
                    <a:pt x="386" y="12"/>
                  </a:cubicBezTo>
                  <a:cubicBezTo>
                    <a:pt x="360" y="4"/>
                    <a:pt x="334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2"/>
            <p:cNvSpPr/>
            <p:nvPr/>
          </p:nvSpPr>
          <p:spPr>
            <a:xfrm rot="591421">
              <a:off x="8005856" y="4045930"/>
              <a:ext cx="74250" cy="121963"/>
            </a:xfrm>
            <a:custGeom>
              <a:avLst/>
              <a:gdLst/>
              <a:ahLst/>
              <a:cxnLst/>
              <a:rect l="l" t="t" r="r" b="b"/>
              <a:pathLst>
                <a:path w="3671" h="6030" extrusionOk="0">
                  <a:moveTo>
                    <a:pt x="2501" y="514"/>
                  </a:moveTo>
                  <a:cubicBezTo>
                    <a:pt x="2609" y="514"/>
                    <a:pt x="2717" y="541"/>
                    <a:pt x="2807" y="604"/>
                  </a:cubicBezTo>
                  <a:cubicBezTo>
                    <a:pt x="2951" y="703"/>
                    <a:pt x="3050" y="856"/>
                    <a:pt x="3104" y="1027"/>
                  </a:cubicBezTo>
                  <a:cubicBezTo>
                    <a:pt x="3140" y="1117"/>
                    <a:pt x="3158" y="1225"/>
                    <a:pt x="3158" y="1324"/>
                  </a:cubicBezTo>
                  <a:cubicBezTo>
                    <a:pt x="3158" y="1693"/>
                    <a:pt x="2960" y="2161"/>
                    <a:pt x="2663" y="2673"/>
                  </a:cubicBezTo>
                  <a:lnTo>
                    <a:pt x="2663" y="2682"/>
                  </a:lnTo>
                  <a:cubicBezTo>
                    <a:pt x="2375" y="3195"/>
                    <a:pt x="2006" y="3762"/>
                    <a:pt x="1728" y="4356"/>
                  </a:cubicBezTo>
                  <a:cubicBezTo>
                    <a:pt x="1584" y="4680"/>
                    <a:pt x="1386" y="4986"/>
                    <a:pt x="1152" y="5256"/>
                  </a:cubicBezTo>
                  <a:cubicBezTo>
                    <a:pt x="1080" y="5337"/>
                    <a:pt x="999" y="5400"/>
                    <a:pt x="909" y="5463"/>
                  </a:cubicBezTo>
                  <a:cubicBezTo>
                    <a:pt x="864" y="5490"/>
                    <a:pt x="819" y="5508"/>
                    <a:pt x="765" y="5508"/>
                  </a:cubicBezTo>
                  <a:cubicBezTo>
                    <a:pt x="729" y="5508"/>
                    <a:pt x="702" y="5499"/>
                    <a:pt x="675" y="5472"/>
                  </a:cubicBezTo>
                  <a:cubicBezTo>
                    <a:pt x="621" y="5400"/>
                    <a:pt x="576" y="5310"/>
                    <a:pt x="549" y="5220"/>
                  </a:cubicBezTo>
                  <a:cubicBezTo>
                    <a:pt x="522" y="5121"/>
                    <a:pt x="513" y="5022"/>
                    <a:pt x="513" y="4923"/>
                  </a:cubicBezTo>
                  <a:cubicBezTo>
                    <a:pt x="513" y="4392"/>
                    <a:pt x="738" y="3483"/>
                    <a:pt x="1080" y="2620"/>
                  </a:cubicBezTo>
                  <a:cubicBezTo>
                    <a:pt x="1422" y="1774"/>
                    <a:pt x="1880" y="964"/>
                    <a:pt x="2303" y="541"/>
                  </a:cubicBezTo>
                  <a:lnTo>
                    <a:pt x="2330" y="532"/>
                  </a:lnTo>
                  <a:cubicBezTo>
                    <a:pt x="2393" y="523"/>
                    <a:pt x="2447" y="514"/>
                    <a:pt x="2501" y="514"/>
                  </a:cubicBezTo>
                  <a:close/>
                  <a:moveTo>
                    <a:pt x="2549" y="0"/>
                  </a:moveTo>
                  <a:cubicBezTo>
                    <a:pt x="2536" y="0"/>
                    <a:pt x="2523" y="1"/>
                    <a:pt x="2510" y="1"/>
                  </a:cubicBezTo>
                  <a:cubicBezTo>
                    <a:pt x="2357" y="1"/>
                    <a:pt x="2204" y="28"/>
                    <a:pt x="2069" y="82"/>
                  </a:cubicBezTo>
                  <a:lnTo>
                    <a:pt x="1988" y="127"/>
                  </a:lnTo>
                  <a:cubicBezTo>
                    <a:pt x="1449" y="640"/>
                    <a:pt x="972" y="1513"/>
                    <a:pt x="603" y="2431"/>
                  </a:cubicBezTo>
                  <a:cubicBezTo>
                    <a:pt x="243" y="3339"/>
                    <a:pt x="0" y="4266"/>
                    <a:pt x="0" y="4923"/>
                  </a:cubicBezTo>
                  <a:cubicBezTo>
                    <a:pt x="0" y="5076"/>
                    <a:pt x="18" y="5220"/>
                    <a:pt x="54" y="5373"/>
                  </a:cubicBezTo>
                  <a:cubicBezTo>
                    <a:pt x="99" y="5544"/>
                    <a:pt x="189" y="5706"/>
                    <a:pt x="315" y="5841"/>
                  </a:cubicBezTo>
                  <a:cubicBezTo>
                    <a:pt x="432" y="5958"/>
                    <a:pt x="594" y="6030"/>
                    <a:pt x="765" y="6030"/>
                  </a:cubicBezTo>
                  <a:cubicBezTo>
                    <a:pt x="909" y="6030"/>
                    <a:pt x="1053" y="5985"/>
                    <a:pt x="1170" y="5913"/>
                  </a:cubicBezTo>
                  <a:cubicBezTo>
                    <a:pt x="1548" y="5688"/>
                    <a:pt x="1880" y="5229"/>
                    <a:pt x="2195" y="4572"/>
                  </a:cubicBezTo>
                  <a:cubicBezTo>
                    <a:pt x="2456" y="4023"/>
                    <a:pt x="2807" y="3474"/>
                    <a:pt x="3113" y="2934"/>
                  </a:cubicBezTo>
                  <a:cubicBezTo>
                    <a:pt x="3410" y="2395"/>
                    <a:pt x="3662" y="1873"/>
                    <a:pt x="3662" y="1333"/>
                  </a:cubicBezTo>
                  <a:cubicBezTo>
                    <a:pt x="3671" y="1171"/>
                    <a:pt x="3644" y="1009"/>
                    <a:pt x="3581" y="856"/>
                  </a:cubicBezTo>
                  <a:cubicBezTo>
                    <a:pt x="3500" y="577"/>
                    <a:pt x="3329" y="343"/>
                    <a:pt x="3095" y="172"/>
                  </a:cubicBezTo>
                  <a:cubicBezTo>
                    <a:pt x="2927" y="63"/>
                    <a:pt x="2742" y="0"/>
                    <a:pt x="2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2"/>
            <p:cNvSpPr/>
            <p:nvPr/>
          </p:nvSpPr>
          <p:spPr>
            <a:xfrm rot="591421">
              <a:off x="8087360" y="3975172"/>
              <a:ext cx="62620" cy="66301"/>
            </a:xfrm>
            <a:custGeom>
              <a:avLst/>
              <a:gdLst/>
              <a:ahLst/>
              <a:cxnLst/>
              <a:rect l="l" t="t" r="r" b="b"/>
              <a:pathLst>
                <a:path w="3096" h="3278" extrusionOk="0">
                  <a:moveTo>
                    <a:pt x="2141" y="514"/>
                  </a:moveTo>
                  <a:cubicBezTo>
                    <a:pt x="2168" y="514"/>
                    <a:pt x="2195" y="523"/>
                    <a:pt x="2222" y="532"/>
                  </a:cubicBezTo>
                  <a:cubicBezTo>
                    <a:pt x="2321" y="586"/>
                    <a:pt x="2402" y="649"/>
                    <a:pt x="2474" y="739"/>
                  </a:cubicBezTo>
                  <a:cubicBezTo>
                    <a:pt x="2537" y="829"/>
                    <a:pt x="2573" y="937"/>
                    <a:pt x="2573" y="1054"/>
                  </a:cubicBezTo>
                  <a:cubicBezTo>
                    <a:pt x="2573" y="1243"/>
                    <a:pt x="2492" y="1540"/>
                    <a:pt x="2204" y="1954"/>
                  </a:cubicBezTo>
                  <a:lnTo>
                    <a:pt x="2204" y="1963"/>
                  </a:lnTo>
                  <a:cubicBezTo>
                    <a:pt x="2043" y="2206"/>
                    <a:pt x="1818" y="2413"/>
                    <a:pt x="1566" y="2566"/>
                  </a:cubicBezTo>
                  <a:cubicBezTo>
                    <a:pt x="1377" y="2683"/>
                    <a:pt x="1152" y="2755"/>
                    <a:pt x="927" y="2764"/>
                  </a:cubicBezTo>
                  <a:cubicBezTo>
                    <a:pt x="828" y="2764"/>
                    <a:pt x="720" y="2737"/>
                    <a:pt x="639" y="2674"/>
                  </a:cubicBezTo>
                  <a:cubicBezTo>
                    <a:pt x="558" y="2593"/>
                    <a:pt x="522" y="2494"/>
                    <a:pt x="531" y="2386"/>
                  </a:cubicBezTo>
                  <a:lnTo>
                    <a:pt x="531" y="2332"/>
                  </a:lnTo>
                  <a:cubicBezTo>
                    <a:pt x="549" y="1972"/>
                    <a:pt x="828" y="1486"/>
                    <a:pt x="1179" y="1117"/>
                  </a:cubicBezTo>
                  <a:cubicBezTo>
                    <a:pt x="1332" y="946"/>
                    <a:pt x="1512" y="793"/>
                    <a:pt x="1719" y="667"/>
                  </a:cubicBezTo>
                  <a:cubicBezTo>
                    <a:pt x="1845" y="586"/>
                    <a:pt x="1989" y="532"/>
                    <a:pt x="2141" y="514"/>
                  </a:cubicBezTo>
                  <a:close/>
                  <a:moveTo>
                    <a:pt x="2169" y="0"/>
                  </a:moveTo>
                  <a:cubicBezTo>
                    <a:pt x="2157" y="0"/>
                    <a:pt x="2145" y="0"/>
                    <a:pt x="2133" y="1"/>
                  </a:cubicBezTo>
                  <a:cubicBezTo>
                    <a:pt x="1890" y="10"/>
                    <a:pt x="1647" y="91"/>
                    <a:pt x="1440" y="226"/>
                  </a:cubicBezTo>
                  <a:cubicBezTo>
                    <a:pt x="1080" y="451"/>
                    <a:pt x="756" y="748"/>
                    <a:pt x="504" y="1099"/>
                  </a:cubicBezTo>
                  <a:cubicBezTo>
                    <a:pt x="243" y="1459"/>
                    <a:pt x="45" y="1873"/>
                    <a:pt x="9" y="2296"/>
                  </a:cubicBezTo>
                  <a:lnTo>
                    <a:pt x="9" y="2377"/>
                  </a:lnTo>
                  <a:cubicBezTo>
                    <a:pt x="0" y="2629"/>
                    <a:pt x="99" y="2881"/>
                    <a:pt x="288" y="3052"/>
                  </a:cubicBezTo>
                  <a:cubicBezTo>
                    <a:pt x="450" y="3197"/>
                    <a:pt x="670" y="3277"/>
                    <a:pt x="892" y="3277"/>
                  </a:cubicBezTo>
                  <a:cubicBezTo>
                    <a:pt x="903" y="3277"/>
                    <a:pt x="915" y="3277"/>
                    <a:pt x="927" y="3276"/>
                  </a:cubicBezTo>
                  <a:cubicBezTo>
                    <a:pt x="1242" y="3267"/>
                    <a:pt x="1557" y="3178"/>
                    <a:pt x="1827" y="3016"/>
                  </a:cubicBezTo>
                  <a:cubicBezTo>
                    <a:pt x="2150" y="2818"/>
                    <a:pt x="2420" y="2566"/>
                    <a:pt x="2636" y="2251"/>
                  </a:cubicBezTo>
                  <a:cubicBezTo>
                    <a:pt x="2951" y="1783"/>
                    <a:pt x="3095" y="1396"/>
                    <a:pt x="3095" y="1063"/>
                  </a:cubicBezTo>
                  <a:cubicBezTo>
                    <a:pt x="3095" y="829"/>
                    <a:pt x="3023" y="613"/>
                    <a:pt x="2888" y="433"/>
                  </a:cubicBezTo>
                  <a:cubicBezTo>
                    <a:pt x="2780" y="289"/>
                    <a:pt x="2636" y="172"/>
                    <a:pt x="2474" y="82"/>
                  </a:cubicBezTo>
                  <a:cubicBezTo>
                    <a:pt x="2378" y="34"/>
                    <a:pt x="2274" y="0"/>
                    <a:pt x="2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4E2F93F-A335-46C7-8501-827EDFEAF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4000" y="285797"/>
            <a:ext cx="1660831" cy="1562946"/>
          </a:xfrm>
          <a:prstGeom prst="rect">
            <a:avLst/>
          </a:pr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54486D4F-342C-41E3-BCA5-9CDB17B84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9514" y="3563318"/>
            <a:ext cx="4229903" cy="409500"/>
          </a:xfrm>
        </p:spPr>
        <p:txBody>
          <a:bodyPr/>
          <a:lstStyle/>
          <a:p>
            <a:r>
              <a:rPr lang="en-US" b="1" i="1" dirty="0">
                <a:latin typeface="Californian FB" panose="0207040306080B030204" pitchFamily="18" charset="0"/>
              </a:rPr>
              <a:t>Presented By Group 3 Project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40B151-CE5B-4520-B675-472C1E6F5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853" y="492919"/>
            <a:ext cx="6922294" cy="385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315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8FE4F6-493C-43B8-AF14-D4151DB54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678" y="628651"/>
            <a:ext cx="7436643" cy="362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741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1BEB76-D917-48FF-992D-78CE7495F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121" y="565480"/>
            <a:ext cx="7193757" cy="377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97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FE7045-A7DA-4B45-9A2E-76FF8516F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847" y="692944"/>
            <a:ext cx="7022306" cy="356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426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FA2EF9D-B2A2-4A11-B0AA-BFB5B2B32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697" y="657225"/>
            <a:ext cx="7136606" cy="367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73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3CCAB6-CB53-426B-95FB-89134125F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456" y="528638"/>
            <a:ext cx="6415088" cy="385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0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4C22EF8-50AC-4524-BBEB-83D8AAC530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25" y="1257300"/>
            <a:ext cx="7271588" cy="2935750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The interesting topics of many dishes are described so that people who are interested in foods can easily explore them.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This website have listed the best meals, traditional foods and their ingredients.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On this website, you can find and buy various spice ingredients.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Therefore, our website is the best foodie website for people who love food.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1800" dirty="0">
              <a:latin typeface="Corbel" panose="020B0503020204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A397AD-B5CD-4006-9B69-EBB10C2EE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Candara" panose="020E0502030303020204" pitchFamily="34" charset="0"/>
              </a:rPr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67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F52B56-6E63-4422-8727-0F85FB05E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3654" y="1143001"/>
            <a:ext cx="6501625" cy="3050050"/>
          </a:xfrm>
        </p:spPr>
        <p:txBody>
          <a:bodyPr/>
          <a:lstStyle/>
          <a:p>
            <a:pPr marL="139700" indent="0">
              <a:buNone/>
            </a:pPr>
            <a:r>
              <a:rPr lang="en-US" dirty="0">
                <a:hlinkClick r:id="rId2"/>
              </a:rPr>
              <a:t>Bootstrap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E69EE6-0B87-4680-BB89-90534EFCB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14325"/>
            <a:ext cx="7704000" cy="700850"/>
          </a:xfrm>
        </p:spPr>
        <p:txBody>
          <a:bodyPr/>
          <a:lstStyle/>
          <a:p>
            <a:r>
              <a:rPr lang="en-US" sz="3600" b="1" dirty="0">
                <a:latin typeface="Candara" panose="020E0502030303020204" pitchFamily="34" charset="0"/>
              </a:rPr>
              <a:t>References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857B6E-A239-449A-A162-81B6966083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50" y="1612325"/>
            <a:ext cx="864394" cy="619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73B2274-2D56-4E22-97C0-4DDDD6D5E9AE}"/>
              </a:ext>
            </a:extLst>
          </p:cNvPr>
          <p:cNvSpPr/>
          <p:nvPr/>
        </p:nvSpPr>
        <p:spPr>
          <a:xfrm>
            <a:off x="1613909" y="1742174"/>
            <a:ext cx="85151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Walmart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BE5713-DF10-49D1-9FE7-338A9FCCEA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367" y="2327209"/>
            <a:ext cx="380999" cy="3250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D4F11C2-9CFE-40CB-90C3-23BEF7FB096F}"/>
              </a:ext>
            </a:extLst>
          </p:cNvPr>
          <p:cNvSpPr/>
          <p:nvPr/>
        </p:nvSpPr>
        <p:spPr>
          <a:xfrm>
            <a:off x="1587306" y="2304041"/>
            <a:ext cx="8915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ion icons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EB8EB9-F71F-4F22-AC1F-C14E515299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311" y="2892436"/>
            <a:ext cx="555636" cy="43169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545DBE8-4E24-410D-B83B-A17C07293EF2}"/>
              </a:ext>
            </a:extLst>
          </p:cNvPr>
          <p:cNvSpPr/>
          <p:nvPr/>
        </p:nvSpPr>
        <p:spPr>
          <a:xfrm>
            <a:off x="1638291" y="2976966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8"/>
              </a:rPr>
              <a:t>scss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F6BC2A-9DC0-4AA0-A676-85207D5B5D9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05" y="3591068"/>
            <a:ext cx="794571" cy="51108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D79D9A5-9399-40A8-BD83-1DE6B0D3AF06}"/>
              </a:ext>
            </a:extLst>
          </p:cNvPr>
          <p:cNvSpPr/>
          <p:nvPr/>
        </p:nvSpPr>
        <p:spPr>
          <a:xfrm>
            <a:off x="1588699" y="3692722"/>
            <a:ext cx="9300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10"/>
              </a:rPr>
              <a:t>Mongodb</a:t>
            </a:r>
            <a:endParaRPr lang="en-US" dirty="0"/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10191F6A-3786-4A50-8EE5-B9503D32450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311" y="1209319"/>
            <a:ext cx="470272" cy="3073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5939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824D9-A805-404A-8495-8C18DDCA4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6569" y="1800225"/>
            <a:ext cx="7914550" cy="1100137"/>
          </a:xfrm>
        </p:spPr>
        <p:txBody>
          <a:bodyPr/>
          <a:lstStyle/>
          <a:p>
            <a:r>
              <a:rPr lang="en-US" sz="5400" b="1" dirty="0">
                <a:latin typeface="Candara" panose="020E0502030303020204" pitchFamily="34" charset="0"/>
              </a:rPr>
              <a:t>Thanks for watching </a:t>
            </a:r>
            <a:r>
              <a:rPr lang="en-US" sz="5400" b="1" dirty="0">
                <a:latin typeface="Candara" panose="020E0502030303020204" pitchFamily="34" charset="0"/>
                <a:sym typeface="Wingdings" panose="05000000000000000000" pitchFamily="2" charset="2"/>
              </a:rPr>
              <a:t></a:t>
            </a:r>
            <a:endParaRPr lang="en-US" sz="5400" b="1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853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p43"/>
          <p:cNvSpPr txBox="1">
            <a:spLocks noGrp="1"/>
          </p:cNvSpPr>
          <p:nvPr>
            <p:ph type="title"/>
          </p:nvPr>
        </p:nvSpPr>
        <p:spPr>
          <a:xfrm>
            <a:off x="720000" y="395975"/>
            <a:ext cx="7704000" cy="6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Archivo"/>
                <a:ea typeface="Archivo"/>
                <a:cs typeface="Archivo"/>
                <a:sym typeface="Archivo"/>
              </a:rPr>
              <a:t>Presented By</a:t>
            </a:r>
            <a:endParaRPr b="1" dirty="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993" name="Google Shape;1993;p43"/>
          <p:cNvSpPr txBox="1"/>
          <p:nvPr/>
        </p:nvSpPr>
        <p:spPr>
          <a:xfrm>
            <a:off x="667500" y="1153957"/>
            <a:ext cx="3657213" cy="3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Candara" panose="020E0502030303020204" pitchFamily="34" charset="0"/>
                <a:ea typeface="Archivo Medium"/>
                <a:cs typeface="Archivo Medium"/>
                <a:sym typeface="Archivo Medium"/>
              </a:rPr>
              <a:t>                                                   </a:t>
            </a:r>
            <a:r>
              <a:rPr lang="en-US" sz="1800" b="1" dirty="0">
                <a:solidFill>
                  <a:schemeClr val="dk1"/>
                </a:solidFill>
                <a:latin typeface="Candara" panose="020E0502030303020204" pitchFamily="34" charset="0"/>
                <a:ea typeface="Archivo Medium"/>
                <a:cs typeface="Archivo Medium"/>
                <a:sym typeface="Archivo Medium"/>
              </a:rPr>
              <a:t>Name</a:t>
            </a:r>
            <a:r>
              <a:rPr lang="en-US" sz="1200" b="1" dirty="0">
                <a:solidFill>
                  <a:schemeClr val="dk1"/>
                </a:solidFill>
                <a:latin typeface="Candara" panose="020E0502030303020204" pitchFamily="34" charset="0"/>
                <a:ea typeface="Archivo Medium"/>
                <a:cs typeface="Archivo Medium"/>
                <a:sym typeface="Archivo Medium"/>
              </a:rPr>
              <a:t> </a:t>
            </a:r>
            <a:endParaRPr sz="1200" b="1" dirty="0">
              <a:solidFill>
                <a:schemeClr val="dk1"/>
              </a:solidFill>
              <a:latin typeface="Candara" panose="020E0502030303020204" pitchFamily="34" charset="0"/>
              <a:ea typeface="Archivo Medium"/>
              <a:cs typeface="Archivo Medium"/>
              <a:sym typeface="Archivo Medium"/>
            </a:endParaRPr>
          </a:p>
        </p:txBody>
      </p:sp>
      <p:graphicFrame>
        <p:nvGraphicFramePr>
          <p:cNvPr id="1994" name="Google Shape;1994;p43"/>
          <p:cNvGraphicFramePr/>
          <p:nvPr>
            <p:extLst>
              <p:ext uri="{D42A27DB-BD31-4B8C-83A1-F6EECF244321}">
                <p14:modId xmlns:p14="http://schemas.microsoft.com/office/powerpoint/2010/main" val="2831755297"/>
              </p:ext>
            </p:extLst>
          </p:nvPr>
        </p:nvGraphicFramePr>
        <p:xfrm>
          <a:off x="1392619" y="1573336"/>
          <a:ext cx="5771763" cy="2560140"/>
        </p:xfrm>
        <a:graphic>
          <a:graphicData uri="http://schemas.openxmlformats.org/drawingml/2006/table">
            <a:tbl>
              <a:tblPr>
                <a:noFill/>
                <a:tableStyleId>{611E2EDE-26D9-4313-94EB-9A92F6BE4FA6}</a:tableStyleId>
              </a:tblPr>
              <a:tblGrid>
                <a:gridCol w="287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99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393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Mg Tun </a:t>
                      </a:r>
                      <a:r>
                        <a:rPr lang="en-US" sz="1600" b="0" dirty="0" err="1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Tun</a:t>
                      </a: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Myint</a:t>
                      </a: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 (Leader)</a:t>
                      </a:r>
                      <a:endParaRPr sz="1600" b="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 Medium"/>
                          <a:cs typeface="Archivo Medium"/>
                          <a:sym typeface="Archivo Medium"/>
                        </a:rPr>
                        <a:t>MUB-1274</a:t>
                      </a:r>
                      <a:endParaRPr sz="160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 Medium"/>
                        <a:cs typeface="Archivo Medium"/>
                        <a:sym typeface="Archivo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393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Mg </a:t>
                      </a:r>
                      <a:r>
                        <a:rPr lang="en-US" sz="1600" b="0" dirty="0" err="1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Zaw</a:t>
                      </a: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 Hein </a:t>
                      </a:r>
                      <a:r>
                        <a:rPr lang="en-US" sz="1600" b="0" dirty="0" err="1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Htet</a:t>
                      </a:r>
                      <a:endParaRPr sz="1600" b="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 Medium"/>
                          <a:cs typeface="Archivo Medium"/>
                          <a:sym typeface="Archivo Medium"/>
                        </a:rPr>
                        <a:t>MUB-1309</a:t>
                      </a:r>
                      <a:endParaRPr sz="160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 Medium"/>
                        <a:cs typeface="Archivo Medium"/>
                        <a:sym typeface="Archivo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93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Mg Thant </a:t>
                      </a:r>
                      <a:r>
                        <a:rPr lang="en-US" sz="1600" b="0" dirty="0" err="1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Zayar</a:t>
                      </a: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Soe</a:t>
                      </a:r>
                      <a:endParaRPr sz="1600" b="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 Medium"/>
                          <a:cs typeface="Archivo Medium"/>
                          <a:sym typeface="Archivo Medium"/>
                        </a:rPr>
                        <a:t>MUB-1239</a:t>
                      </a:r>
                      <a:endParaRPr sz="160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 Medium"/>
                        <a:cs typeface="Archivo Medium"/>
                        <a:sym typeface="Archivo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93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Mg Shine Si Lwin</a:t>
                      </a:r>
                      <a:endParaRPr sz="1600" b="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 Medium"/>
                          <a:cs typeface="Archivo Medium"/>
                          <a:sym typeface="Archivo Medium"/>
                        </a:rPr>
                        <a:t>MUB-1235</a:t>
                      </a:r>
                      <a:endParaRPr sz="160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 Medium"/>
                        <a:cs typeface="Archivo Medium"/>
                        <a:sym typeface="Archivo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720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Ma Chaw Yu Thwin</a:t>
                      </a:r>
                      <a:endParaRPr sz="1600" b="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 Medium"/>
                          <a:cs typeface="Archivo Medium"/>
                          <a:sym typeface="Archivo Medium"/>
                        </a:rPr>
                        <a:t>MUB-1229</a:t>
                      </a:r>
                      <a:endParaRPr sz="160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 Medium"/>
                        <a:cs typeface="Archivo Medium"/>
                        <a:sym typeface="Archivo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393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Ma May Thu </a:t>
                      </a:r>
                      <a:r>
                        <a:rPr lang="en-US" sz="1600" b="0" dirty="0" err="1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Thu</a:t>
                      </a: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 Kyaw</a:t>
                      </a:r>
                      <a:endParaRPr sz="1600" b="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orbel" panose="020B0503020204020204" pitchFamily="34" charset="0"/>
                          <a:ea typeface="Archivo"/>
                          <a:cs typeface="Archivo"/>
                          <a:sym typeface="Archivo"/>
                        </a:rPr>
                        <a:t>MUB-1268</a:t>
                      </a:r>
                      <a:endParaRPr sz="1600" b="0" dirty="0">
                        <a:solidFill>
                          <a:schemeClr val="dk1"/>
                        </a:solidFill>
                        <a:latin typeface="Corbel" panose="020B0503020204020204" pitchFamily="34" charset="0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997" name="Google Shape;1997;p43"/>
          <p:cNvGrpSpPr/>
          <p:nvPr/>
        </p:nvGrpSpPr>
        <p:grpSpPr>
          <a:xfrm>
            <a:off x="7769607" y="214138"/>
            <a:ext cx="1032729" cy="897136"/>
            <a:chOff x="7559213" y="243344"/>
            <a:chExt cx="1188821" cy="1032734"/>
          </a:xfrm>
        </p:grpSpPr>
        <p:sp>
          <p:nvSpPr>
            <p:cNvPr id="1998" name="Google Shape;1998;p43"/>
            <p:cNvSpPr/>
            <p:nvPr/>
          </p:nvSpPr>
          <p:spPr>
            <a:xfrm>
              <a:off x="8161788" y="243344"/>
              <a:ext cx="585819" cy="773317"/>
            </a:xfrm>
            <a:custGeom>
              <a:avLst/>
              <a:gdLst/>
              <a:ahLst/>
              <a:cxnLst/>
              <a:rect l="l" t="t" r="r" b="b"/>
              <a:pathLst>
                <a:path w="7786" h="10278" extrusionOk="0">
                  <a:moveTo>
                    <a:pt x="5155" y="0"/>
                  </a:moveTo>
                  <a:cubicBezTo>
                    <a:pt x="4653" y="0"/>
                    <a:pt x="4080" y="193"/>
                    <a:pt x="3430" y="699"/>
                  </a:cubicBezTo>
                  <a:cubicBezTo>
                    <a:pt x="2777" y="1203"/>
                    <a:pt x="2046" y="2018"/>
                    <a:pt x="1221" y="3273"/>
                  </a:cubicBezTo>
                  <a:cubicBezTo>
                    <a:pt x="420" y="4488"/>
                    <a:pt x="0" y="5663"/>
                    <a:pt x="0" y="6703"/>
                  </a:cubicBezTo>
                  <a:cubicBezTo>
                    <a:pt x="0" y="7462"/>
                    <a:pt x="227" y="8153"/>
                    <a:pt x="691" y="8723"/>
                  </a:cubicBezTo>
                  <a:cubicBezTo>
                    <a:pt x="1155" y="9296"/>
                    <a:pt x="1855" y="9747"/>
                    <a:pt x="2799" y="10047"/>
                  </a:cubicBezTo>
                  <a:cubicBezTo>
                    <a:pt x="3297" y="10201"/>
                    <a:pt x="3761" y="10277"/>
                    <a:pt x="4195" y="10277"/>
                  </a:cubicBezTo>
                  <a:cubicBezTo>
                    <a:pt x="5323" y="10277"/>
                    <a:pt x="6227" y="9777"/>
                    <a:pt x="6839" y="8992"/>
                  </a:cubicBezTo>
                  <a:cubicBezTo>
                    <a:pt x="7456" y="8205"/>
                    <a:pt x="7785" y="7135"/>
                    <a:pt x="7785" y="5982"/>
                  </a:cubicBezTo>
                  <a:cubicBezTo>
                    <a:pt x="7785" y="5900"/>
                    <a:pt x="7781" y="5816"/>
                    <a:pt x="7779" y="5733"/>
                  </a:cubicBezTo>
                  <a:cubicBezTo>
                    <a:pt x="7719" y="4316"/>
                    <a:pt x="7609" y="3030"/>
                    <a:pt x="7313" y="2030"/>
                  </a:cubicBezTo>
                  <a:cubicBezTo>
                    <a:pt x="7165" y="1532"/>
                    <a:pt x="6968" y="1105"/>
                    <a:pt x="6705" y="771"/>
                  </a:cubicBezTo>
                  <a:cubicBezTo>
                    <a:pt x="6442" y="438"/>
                    <a:pt x="6113" y="197"/>
                    <a:pt x="5701" y="79"/>
                  </a:cubicBezTo>
                  <a:cubicBezTo>
                    <a:pt x="5530" y="28"/>
                    <a:pt x="5347" y="0"/>
                    <a:pt x="5155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3"/>
            <p:cNvSpPr/>
            <p:nvPr/>
          </p:nvSpPr>
          <p:spPr>
            <a:xfrm>
              <a:off x="7559213" y="768303"/>
              <a:ext cx="695669" cy="507569"/>
            </a:xfrm>
            <a:custGeom>
              <a:avLst/>
              <a:gdLst/>
              <a:ahLst/>
              <a:cxnLst/>
              <a:rect l="l" t="t" r="r" b="b"/>
              <a:pathLst>
                <a:path w="9246" h="6746" extrusionOk="0">
                  <a:moveTo>
                    <a:pt x="453" y="1"/>
                  </a:moveTo>
                  <a:cubicBezTo>
                    <a:pt x="446" y="1"/>
                    <a:pt x="439" y="2"/>
                    <a:pt x="432" y="5"/>
                  </a:cubicBezTo>
                  <a:cubicBezTo>
                    <a:pt x="418" y="9"/>
                    <a:pt x="404" y="19"/>
                    <a:pt x="400" y="35"/>
                  </a:cubicBezTo>
                  <a:cubicBezTo>
                    <a:pt x="129" y="629"/>
                    <a:pt x="0" y="1226"/>
                    <a:pt x="0" y="1804"/>
                  </a:cubicBezTo>
                  <a:cubicBezTo>
                    <a:pt x="0" y="2876"/>
                    <a:pt x="444" y="3884"/>
                    <a:pt x="1227" y="4714"/>
                  </a:cubicBezTo>
                  <a:cubicBezTo>
                    <a:pt x="2014" y="5541"/>
                    <a:pt x="3139" y="6194"/>
                    <a:pt x="4508" y="6561"/>
                  </a:cubicBezTo>
                  <a:cubicBezTo>
                    <a:pt x="4992" y="6692"/>
                    <a:pt x="5434" y="6746"/>
                    <a:pt x="5836" y="6746"/>
                  </a:cubicBezTo>
                  <a:cubicBezTo>
                    <a:pt x="7081" y="6746"/>
                    <a:pt x="7932" y="6206"/>
                    <a:pt x="8468" y="5668"/>
                  </a:cubicBezTo>
                  <a:cubicBezTo>
                    <a:pt x="9006" y="5127"/>
                    <a:pt x="9231" y="4589"/>
                    <a:pt x="9235" y="4585"/>
                  </a:cubicBezTo>
                  <a:cubicBezTo>
                    <a:pt x="9245" y="4555"/>
                    <a:pt x="9233" y="4525"/>
                    <a:pt x="9205" y="4509"/>
                  </a:cubicBezTo>
                  <a:lnTo>
                    <a:pt x="4207" y="1933"/>
                  </a:lnTo>
                  <a:lnTo>
                    <a:pt x="2422" y="1011"/>
                  </a:lnTo>
                  <a:lnTo>
                    <a:pt x="478" y="7"/>
                  </a:lnTo>
                  <a:cubicBezTo>
                    <a:pt x="470" y="3"/>
                    <a:pt x="461" y="1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3"/>
            <p:cNvSpPr/>
            <p:nvPr/>
          </p:nvSpPr>
          <p:spPr>
            <a:xfrm>
              <a:off x="8171010" y="252309"/>
              <a:ext cx="568258" cy="755461"/>
            </a:xfrm>
            <a:custGeom>
              <a:avLst/>
              <a:gdLst/>
              <a:ahLst/>
              <a:cxnLst/>
              <a:rect l="l" t="t" r="r" b="b"/>
              <a:pathLst>
                <a:path w="33840" h="44988" extrusionOk="0">
                  <a:moveTo>
                    <a:pt x="15922" y="4228"/>
                  </a:moveTo>
                  <a:cubicBezTo>
                    <a:pt x="16082" y="4228"/>
                    <a:pt x="16240" y="4290"/>
                    <a:pt x="16358" y="4400"/>
                  </a:cubicBezTo>
                  <a:cubicBezTo>
                    <a:pt x="16547" y="4589"/>
                    <a:pt x="16664" y="4841"/>
                    <a:pt x="16673" y="5111"/>
                  </a:cubicBezTo>
                  <a:cubicBezTo>
                    <a:pt x="16664" y="5318"/>
                    <a:pt x="16610" y="5507"/>
                    <a:pt x="16511" y="5678"/>
                  </a:cubicBezTo>
                  <a:cubicBezTo>
                    <a:pt x="16385" y="5902"/>
                    <a:pt x="16214" y="6118"/>
                    <a:pt x="16016" y="6289"/>
                  </a:cubicBezTo>
                  <a:cubicBezTo>
                    <a:pt x="15674" y="6640"/>
                    <a:pt x="15206" y="6838"/>
                    <a:pt x="14720" y="6865"/>
                  </a:cubicBezTo>
                  <a:cubicBezTo>
                    <a:pt x="14708" y="6866"/>
                    <a:pt x="14696" y="6866"/>
                    <a:pt x="14684" y="6866"/>
                  </a:cubicBezTo>
                  <a:cubicBezTo>
                    <a:pt x="14481" y="6866"/>
                    <a:pt x="14287" y="6795"/>
                    <a:pt x="14117" y="6676"/>
                  </a:cubicBezTo>
                  <a:cubicBezTo>
                    <a:pt x="13937" y="6541"/>
                    <a:pt x="13838" y="6325"/>
                    <a:pt x="13847" y="6100"/>
                  </a:cubicBezTo>
                  <a:cubicBezTo>
                    <a:pt x="13847" y="5992"/>
                    <a:pt x="13865" y="5884"/>
                    <a:pt x="13901" y="5776"/>
                  </a:cubicBezTo>
                  <a:cubicBezTo>
                    <a:pt x="14018" y="5453"/>
                    <a:pt x="14216" y="5156"/>
                    <a:pt x="14477" y="4922"/>
                  </a:cubicBezTo>
                  <a:cubicBezTo>
                    <a:pt x="14720" y="4688"/>
                    <a:pt x="15008" y="4499"/>
                    <a:pt x="15323" y="4364"/>
                  </a:cubicBezTo>
                  <a:cubicBezTo>
                    <a:pt x="15503" y="4283"/>
                    <a:pt x="15692" y="4229"/>
                    <a:pt x="15890" y="4229"/>
                  </a:cubicBezTo>
                  <a:cubicBezTo>
                    <a:pt x="15901" y="4228"/>
                    <a:pt x="15911" y="4228"/>
                    <a:pt x="15922" y="4228"/>
                  </a:cubicBezTo>
                  <a:close/>
                  <a:moveTo>
                    <a:pt x="12791" y="7095"/>
                  </a:moveTo>
                  <a:cubicBezTo>
                    <a:pt x="12804" y="7095"/>
                    <a:pt x="12818" y="7096"/>
                    <a:pt x="12831" y="7099"/>
                  </a:cubicBezTo>
                  <a:cubicBezTo>
                    <a:pt x="12843" y="7099"/>
                    <a:pt x="12856" y="7098"/>
                    <a:pt x="12868" y="7098"/>
                  </a:cubicBezTo>
                  <a:cubicBezTo>
                    <a:pt x="13052" y="7098"/>
                    <a:pt x="13228" y="7160"/>
                    <a:pt x="13380" y="7270"/>
                  </a:cubicBezTo>
                  <a:cubicBezTo>
                    <a:pt x="13587" y="7423"/>
                    <a:pt x="13748" y="7702"/>
                    <a:pt x="13766" y="8098"/>
                  </a:cubicBezTo>
                  <a:lnTo>
                    <a:pt x="13766" y="8179"/>
                  </a:lnTo>
                  <a:cubicBezTo>
                    <a:pt x="13757" y="8449"/>
                    <a:pt x="13695" y="8710"/>
                    <a:pt x="13560" y="8935"/>
                  </a:cubicBezTo>
                  <a:cubicBezTo>
                    <a:pt x="13425" y="9177"/>
                    <a:pt x="13263" y="9411"/>
                    <a:pt x="13083" y="9618"/>
                  </a:cubicBezTo>
                  <a:cubicBezTo>
                    <a:pt x="12705" y="10059"/>
                    <a:pt x="12255" y="10500"/>
                    <a:pt x="11895" y="10959"/>
                  </a:cubicBezTo>
                  <a:cubicBezTo>
                    <a:pt x="11697" y="11220"/>
                    <a:pt x="11472" y="11454"/>
                    <a:pt x="11220" y="11661"/>
                  </a:cubicBezTo>
                  <a:cubicBezTo>
                    <a:pt x="11004" y="11823"/>
                    <a:pt x="10797" y="11931"/>
                    <a:pt x="10563" y="11931"/>
                  </a:cubicBezTo>
                  <a:cubicBezTo>
                    <a:pt x="10473" y="11931"/>
                    <a:pt x="10392" y="11913"/>
                    <a:pt x="10311" y="11877"/>
                  </a:cubicBezTo>
                  <a:cubicBezTo>
                    <a:pt x="10231" y="11832"/>
                    <a:pt x="10159" y="11769"/>
                    <a:pt x="10114" y="11697"/>
                  </a:cubicBezTo>
                  <a:cubicBezTo>
                    <a:pt x="10015" y="11544"/>
                    <a:pt x="9970" y="11364"/>
                    <a:pt x="9970" y="11175"/>
                  </a:cubicBezTo>
                  <a:lnTo>
                    <a:pt x="9970" y="11157"/>
                  </a:lnTo>
                  <a:cubicBezTo>
                    <a:pt x="9970" y="10878"/>
                    <a:pt x="10078" y="10563"/>
                    <a:pt x="10240" y="10203"/>
                  </a:cubicBezTo>
                  <a:cubicBezTo>
                    <a:pt x="10419" y="9798"/>
                    <a:pt x="10626" y="9420"/>
                    <a:pt x="10869" y="9052"/>
                  </a:cubicBezTo>
                  <a:cubicBezTo>
                    <a:pt x="11373" y="8260"/>
                    <a:pt x="12003" y="7504"/>
                    <a:pt x="12606" y="7135"/>
                  </a:cubicBezTo>
                  <a:lnTo>
                    <a:pt x="12696" y="7108"/>
                  </a:lnTo>
                  <a:cubicBezTo>
                    <a:pt x="12728" y="7102"/>
                    <a:pt x="12759" y="7095"/>
                    <a:pt x="12791" y="7095"/>
                  </a:cubicBezTo>
                  <a:close/>
                  <a:moveTo>
                    <a:pt x="22575" y="0"/>
                  </a:moveTo>
                  <a:cubicBezTo>
                    <a:pt x="20470" y="0"/>
                    <a:pt x="18022" y="810"/>
                    <a:pt x="15161" y="3014"/>
                  </a:cubicBezTo>
                  <a:cubicBezTo>
                    <a:pt x="12309" y="5228"/>
                    <a:pt x="9061" y="8836"/>
                    <a:pt x="5381" y="14423"/>
                  </a:cubicBezTo>
                  <a:cubicBezTo>
                    <a:pt x="1827" y="19812"/>
                    <a:pt x="0" y="24986"/>
                    <a:pt x="0" y="29494"/>
                  </a:cubicBezTo>
                  <a:cubicBezTo>
                    <a:pt x="0" y="32805"/>
                    <a:pt x="981" y="35765"/>
                    <a:pt x="2979" y="38230"/>
                  </a:cubicBezTo>
                  <a:cubicBezTo>
                    <a:pt x="4985" y="40695"/>
                    <a:pt x="8026" y="42675"/>
                    <a:pt x="12183" y="43989"/>
                  </a:cubicBezTo>
                  <a:cubicBezTo>
                    <a:pt x="14360" y="44672"/>
                    <a:pt x="16394" y="44987"/>
                    <a:pt x="18274" y="44987"/>
                  </a:cubicBezTo>
                  <a:cubicBezTo>
                    <a:pt x="23187" y="44987"/>
                    <a:pt x="27047" y="42837"/>
                    <a:pt x="29728" y="39427"/>
                  </a:cubicBezTo>
                  <a:cubicBezTo>
                    <a:pt x="32400" y="36017"/>
                    <a:pt x="33840" y="31320"/>
                    <a:pt x="33840" y="26264"/>
                  </a:cubicBezTo>
                  <a:cubicBezTo>
                    <a:pt x="33840" y="25904"/>
                    <a:pt x="33840" y="25544"/>
                    <a:pt x="33822" y="25175"/>
                  </a:cubicBezTo>
                  <a:cubicBezTo>
                    <a:pt x="33624" y="20442"/>
                    <a:pt x="33300" y="16025"/>
                    <a:pt x="32598" y="12264"/>
                  </a:cubicBezTo>
                  <a:cubicBezTo>
                    <a:pt x="31896" y="8503"/>
                    <a:pt x="30808" y="5399"/>
                    <a:pt x="29125" y="3257"/>
                  </a:cubicBezTo>
                  <a:cubicBezTo>
                    <a:pt x="28000" y="1836"/>
                    <a:pt x="26624" y="837"/>
                    <a:pt x="24887" y="333"/>
                  </a:cubicBezTo>
                  <a:cubicBezTo>
                    <a:pt x="24141" y="117"/>
                    <a:pt x="23358" y="0"/>
                    <a:pt x="22575" y="0"/>
                  </a:cubicBezTo>
                  <a:close/>
                </a:path>
              </a:pathLst>
            </a:custGeom>
            <a:gradFill>
              <a:gsLst>
                <a:gs pos="0">
                  <a:srgbClr val="F5D713">
                    <a:alpha val="22352"/>
                  </a:srgbClr>
                </a:gs>
                <a:gs pos="57000">
                  <a:schemeClr val="lt1"/>
                </a:gs>
                <a:gs pos="100000">
                  <a:schemeClr val="lt1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3"/>
            <p:cNvSpPr/>
            <p:nvPr/>
          </p:nvSpPr>
          <p:spPr>
            <a:xfrm>
              <a:off x="8175544" y="267103"/>
              <a:ext cx="563875" cy="740818"/>
            </a:xfrm>
            <a:custGeom>
              <a:avLst/>
              <a:gdLst/>
              <a:ahLst/>
              <a:cxnLst/>
              <a:rect l="l" t="t" r="r" b="b"/>
              <a:pathLst>
                <a:path w="33579" h="44116" extrusionOk="0">
                  <a:moveTo>
                    <a:pt x="26012" y="1"/>
                  </a:moveTo>
                  <a:lnTo>
                    <a:pt x="26012" y="1"/>
                  </a:lnTo>
                  <a:cubicBezTo>
                    <a:pt x="27164" y="4770"/>
                    <a:pt x="28684" y="9448"/>
                    <a:pt x="29287" y="14316"/>
                  </a:cubicBezTo>
                  <a:cubicBezTo>
                    <a:pt x="29953" y="19633"/>
                    <a:pt x="29440" y="25482"/>
                    <a:pt x="26579" y="30142"/>
                  </a:cubicBezTo>
                  <a:cubicBezTo>
                    <a:pt x="24122" y="34146"/>
                    <a:pt x="20128" y="37376"/>
                    <a:pt x="15449" y="38294"/>
                  </a:cubicBezTo>
                  <a:cubicBezTo>
                    <a:pt x="14527" y="38477"/>
                    <a:pt x="13583" y="38567"/>
                    <a:pt x="12634" y="38567"/>
                  </a:cubicBezTo>
                  <a:cubicBezTo>
                    <a:pt x="9303" y="38567"/>
                    <a:pt x="5921" y="37461"/>
                    <a:pt x="3302" y="35424"/>
                  </a:cubicBezTo>
                  <a:cubicBezTo>
                    <a:pt x="1926" y="34371"/>
                    <a:pt x="792" y="33021"/>
                    <a:pt x="0" y="31483"/>
                  </a:cubicBezTo>
                  <a:lnTo>
                    <a:pt x="0" y="31483"/>
                  </a:lnTo>
                  <a:cubicBezTo>
                    <a:pt x="396" y="33633"/>
                    <a:pt x="1332" y="35658"/>
                    <a:pt x="2709" y="37349"/>
                  </a:cubicBezTo>
                  <a:cubicBezTo>
                    <a:pt x="4715" y="39814"/>
                    <a:pt x="7765" y="41794"/>
                    <a:pt x="11913" y="43108"/>
                  </a:cubicBezTo>
                  <a:cubicBezTo>
                    <a:pt x="14090" y="43800"/>
                    <a:pt x="16124" y="44115"/>
                    <a:pt x="18004" y="44115"/>
                  </a:cubicBezTo>
                  <a:cubicBezTo>
                    <a:pt x="22917" y="44115"/>
                    <a:pt x="26777" y="41965"/>
                    <a:pt x="29458" y="38546"/>
                  </a:cubicBezTo>
                  <a:cubicBezTo>
                    <a:pt x="32130" y="35136"/>
                    <a:pt x="33579" y="30448"/>
                    <a:pt x="33570" y="25392"/>
                  </a:cubicBezTo>
                  <a:cubicBezTo>
                    <a:pt x="33570" y="25023"/>
                    <a:pt x="33570" y="24663"/>
                    <a:pt x="33552" y="24294"/>
                  </a:cubicBezTo>
                  <a:cubicBezTo>
                    <a:pt x="33354" y="19561"/>
                    <a:pt x="33030" y="15144"/>
                    <a:pt x="32328" y="11383"/>
                  </a:cubicBezTo>
                  <a:cubicBezTo>
                    <a:pt x="31626" y="7622"/>
                    <a:pt x="30538" y="4518"/>
                    <a:pt x="28855" y="2376"/>
                  </a:cubicBezTo>
                  <a:cubicBezTo>
                    <a:pt x="28090" y="1386"/>
                    <a:pt x="27128" y="577"/>
                    <a:pt x="26012" y="1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3"/>
            <p:cNvSpPr/>
            <p:nvPr/>
          </p:nvSpPr>
          <p:spPr>
            <a:xfrm>
              <a:off x="8228272" y="551618"/>
              <a:ext cx="90360" cy="192207"/>
            </a:xfrm>
            <a:custGeom>
              <a:avLst/>
              <a:gdLst/>
              <a:ahLst/>
              <a:cxnLst/>
              <a:rect l="l" t="t" r="r" b="b"/>
              <a:pathLst>
                <a:path w="5381" h="11446" extrusionOk="0">
                  <a:moveTo>
                    <a:pt x="3707" y="0"/>
                  </a:moveTo>
                  <a:cubicBezTo>
                    <a:pt x="1539" y="2357"/>
                    <a:pt x="0" y="6388"/>
                    <a:pt x="1053" y="9510"/>
                  </a:cubicBezTo>
                  <a:cubicBezTo>
                    <a:pt x="1274" y="10165"/>
                    <a:pt x="1739" y="11446"/>
                    <a:pt x="2618" y="11446"/>
                  </a:cubicBezTo>
                  <a:cubicBezTo>
                    <a:pt x="2633" y="11446"/>
                    <a:pt x="2648" y="11446"/>
                    <a:pt x="2664" y="11445"/>
                  </a:cubicBezTo>
                  <a:cubicBezTo>
                    <a:pt x="3626" y="11391"/>
                    <a:pt x="4409" y="10311"/>
                    <a:pt x="4787" y="9519"/>
                  </a:cubicBezTo>
                  <a:cubicBezTo>
                    <a:pt x="5093" y="8862"/>
                    <a:pt x="5183" y="8089"/>
                    <a:pt x="5237" y="7378"/>
                  </a:cubicBezTo>
                  <a:cubicBezTo>
                    <a:pt x="5381" y="5515"/>
                    <a:pt x="5327" y="3500"/>
                    <a:pt x="4760" y="1701"/>
                  </a:cubicBezTo>
                  <a:cubicBezTo>
                    <a:pt x="4598" y="1170"/>
                    <a:pt x="4310" y="234"/>
                    <a:pt x="3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3"/>
            <p:cNvSpPr/>
            <p:nvPr/>
          </p:nvSpPr>
          <p:spPr>
            <a:xfrm>
              <a:off x="7727085" y="854519"/>
              <a:ext cx="358705" cy="252039"/>
            </a:xfrm>
            <a:custGeom>
              <a:avLst/>
              <a:gdLst/>
              <a:ahLst/>
              <a:cxnLst/>
              <a:rect l="l" t="t" r="r" b="b"/>
              <a:pathLst>
                <a:path w="21361" h="15009" extrusionOk="0">
                  <a:moveTo>
                    <a:pt x="918" y="1"/>
                  </a:moveTo>
                  <a:cubicBezTo>
                    <a:pt x="405" y="1207"/>
                    <a:pt x="9" y="2664"/>
                    <a:pt x="9" y="4221"/>
                  </a:cubicBezTo>
                  <a:cubicBezTo>
                    <a:pt x="0" y="5750"/>
                    <a:pt x="396" y="7244"/>
                    <a:pt x="1161" y="8567"/>
                  </a:cubicBezTo>
                  <a:cubicBezTo>
                    <a:pt x="1998" y="10042"/>
                    <a:pt x="3365" y="11518"/>
                    <a:pt x="5480" y="12894"/>
                  </a:cubicBezTo>
                  <a:cubicBezTo>
                    <a:pt x="7837" y="14424"/>
                    <a:pt x="10032" y="15009"/>
                    <a:pt x="12030" y="15009"/>
                  </a:cubicBezTo>
                  <a:cubicBezTo>
                    <a:pt x="14144" y="15009"/>
                    <a:pt x="16043" y="14352"/>
                    <a:pt x="17662" y="13425"/>
                  </a:cubicBezTo>
                  <a:cubicBezTo>
                    <a:pt x="19021" y="12642"/>
                    <a:pt x="20263" y="11671"/>
                    <a:pt x="21360" y="10546"/>
                  </a:cubicBezTo>
                  <a:lnTo>
                    <a:pt x="8665" y="3996"/>
                  </a:lnTo>
                  <a:lnTo>
                    <a:pt x="9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67000">
                  <a:schemeClr val="accent3"/>
                </a:gs>
                <a:gs pos="100000">
                  <a:schemeClr val="accent5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3"/>
            <p:cNvSpPr/>
            <p:nvPr/>
          </p:nvSpPr>
          <p:spPr>
            <a:xfrm>
              <a:off x="8412150" y="332073"/>
              <a:ext cx="30075" cy="26918"/>
            </a:xfrm>
            <a:custGeom>
              <a:avLst/>
              <a:gdLst/>
              <a:ahLst/>
              <a:cxnLst/>
              <a:rect l="l" t="t" r="r" b="b"/>
              <a:pathLst>
                <a:path w="1791" h="1603" extrusionOk="0">
                  <a:moveTo>
                    <a:pt x="1530" y="1"/>
                  </a:moveTo>
                  <a:cubicBezTo>
                    <a:pt x="1404" y="1"/>
                    <a:pt x="1278" y="37"/>
                    <a:pt x="1161" y="91"/>
                  </a:cubicBezTo>
                  <a:cubicBezTo>
                    <a:pt x="999" y="163"/>
                    <a:pt x="837" y="253"/>
                    <a:pt x="693" y="370"/>
                  </a:cubicBezTo>
                  <a:cubicBezTo>
                    <a:pt x="387" y="595"/>
                    <a:pt x="117" y="919"/>
                    <a:pt x="27" y="1188"/>
                  </a:cubicBezTo>
                  <a:cubicBezTo>
                    <a:pt x="9" y="1242"/>
                    <a:pt x="0" y="1296"/>
                    <a:pt x="0" y="1359"/>
                  </a:cubicBezTo>
                  <a:cubicBezTo>
                    <a:pt x="0" y="1422"/>
                    <a:pt x="27" y="1485"/>
                    <a:pt x="81" y="1521"/>
                  </a:cubicBezTo>
                  <a:cubicBezTo>
                    <a:pt x="162" y="1575"/>
                    <a:pt x="261" y="1602"/>
                    <a:pt x="360" y="1602"/>
                  </a:cubicBezTo>
                  <a:cubicBezTo>
                    <a:pt x="711" y="1575"/>
                    <a:pt x="1053" y="1422"/>
                    <a:pt x="1296" y="1170"/>
                  </a:cubicBezTo>
                  <a:cubicBezTo>
                    <a:pt x="1458" y="1026"/>
                    <a:pt x="1593" y="865"/>
                    <a:pt x="1701" y="685"/>
                  </a:cubicBezTo>
                  <a:cubicBezTo>
                    <a:pt x="1755" y="586"/>
                    <a:pt x="1791" y="478"/>
                    <a:pt x="1791" y="370"/>
                  </a:cubicBezTo>
                  <a:cubicBezTo>
                    <a:pt x="1782" y="235"/>
                    <a:pt x="1728" y="109"/>
                    <a:pt x="1629" y="19"/>
                  </a:cubicBezTo>
                  <a:cubicBezTo>
                    <a:pt x="1629" y="19"/>
                    <a:pt x="1611" y="1"/>
                    <a:pt x="15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3"/>
            <p:cNvSpPr/>
            <p:nvPr/>
          </p:nvSpPr>
          <p:spPr>
            <a:xfrm>
              <a:off x="7568598" y="778986"/>
              <a:ext cx="676435" cy="488477"/>
            </a:xfrm>
            <a:custGeom>
              <a:avLst/>
              <a:gdLst/>
              <a:ahLst/>
              <a:cxnLst/>
              <a:rect l="l" t="t" r="r" b="b"/>
              <a:pathLst>
                <a:path w="40282" h="29089" extrusionOk="0">
                  <a:moveTo>
                    <a:pt x="1638" y="0"/>
                  </a:moveTo>
                  <a:cubicBezTo>
                    <a:pt x="531" y="2529"/>
                    <a:pt x="0" y="5039"/>
                    <a:pt x="0" y="7468"/>
                  </a:cubicBezTo>
                  <a:cubicBezTo>
                    <a:pt x="0" y="12129"/>
                    <a:pt x="1916" y="16511"/>
                    <a:pt x="5363" y="20145"/>
                  </a:cubicBezTo>
                  <a:cubicBezTo>
                    <a:pt x="8800" y="23771"/>
                    <a:pt x="13757" y="26651"/>
                    <a:pt x="19812" y="28270"/>
                  </a:cubicBezTo>
                  <a:cubicBezTo>
                    <a:pt x="21711" y="28801"/>
                    <a:pt x="23663" y="29071"/>
                    <a:pt x="25625" y="29089"/>
                  </a:cubicBezTo>
                  <a:cubicBezTo>
                    <a:pt x="30879" y="29089"/>
                    <a:pt x="34487" y="26894"/>
                    <a:pt x="36836" y="24617"/>
                  </a:cubicBezTo>
                  <a:cubicBezTo>
                    <a:pt x="38239" y="23268"/>
                    <a:pt x="39409" y="21684"/>
                    <a:pt x="40282" y="19939"/>
                  </a:cubicBezTo>
                  <a:lnTo>
                    <a:pt x="31284" y="15296"/>
                  </a:lnTo>
                  <a:cubicBezTo>
                    <a:pt x="30123" y="16502"/>
                    <a:pt x="28801" y="17536"/>
                    <a:pt x="27361" y="18382"/>
                  </a:cubicBezTo>
                  <a:cubicBezTo>
                    <a:pt x="25679" y="19336"/>
                    <a:pt x="23690" y="20029"/>
                    <a:pt x="21468" y="20029"/>
                  </a:cubicBezTo>
                  <a:cubicBezTo>
                    <a:pt x="19372" y="20029"/>
                    <a:pt x="17068" y="19408"/>
                    <a:pt x="14630" y="17824"/>
                  </a:cubicBezTo>
                  <a:cubicBezTo>
                    <a:pt x="12461" y="16412"/>
                    <a:pt x="11031" y="14882"/>
                    <a:pt x="10140" y="13325"/>
                  </a:cubicBezTo>
                  <a:cubicBezTo>
                    <a:pt x="9339" y="11931"/>
                    <a:pt x="8916" y="10338"/>
                    <a:pt x="8925" y="8728"/>
                  </a:cubicBezTo>
                  <a:cubicBezTo>
                    <a:pt x="8925" y="7063"/>
                    <a:pt x="9348" y="5525"/>
                    <a:pt x="9888" y="4265"/>
                  </a:cubicBezTo>
                  <a:lnTo>
                    <a:pt x="1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3"/>
            <p:cNvSpPr/>
            <p:nvPr/>
          </p:nvSpPr>
          <p:spPr>
            <a:xfrm>
              <a:off x="7621024" y="851060"/>
              <a:ext cx="47909" cy="123139"/>
            </a:xfrm>
            <a:custGeom>
              <a:avLst/>
              <a:gdLst/>
              <a:ahLst/>
              <a:cxnLst/>
              <a:rect l="l" t="t" r="r" b="b"/>
              <a:pathLst>
                <a:path w="2853" h="7333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2465"/>
                    <a:pt x="549" y="5614"/>
                    <a:pt x="2339" y="7333"/>
                  </a:cubicBezTo>
                  <a:cubicBezTo>
                    <a:pt x="2852" y="6073"/>
                    <a:pt x="2528" y="4391"/>
                    <a:pt x="2142" y="3176"/>
                  </a:cubicBezTo>
                  <a:cubicBezTo>
                    <a:pt x="1800" y="2087"/>
                    <a:pt x="1170" y="477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3"/>
            <p:cNvSpPr/>
            <p:nvPr/>
          </p:nvSpPr>
          <p:spPr>
            <a:xfrm>
              <a:off x="7568598" y="899708"/>
              <a:ext cx="676435" cy="367756"/>
            </a:xfrm>
            <a:custGeom>
              <a:avLst/>
              <a:gdLst/>
              <a:ahLst/>
              <a:cxnLst/>
              <a:rect l="l" t="t" r="r" b="b"/>
              <a:pathLst>
                <a:path w="40282" h="21900" extrusionOk="0">
                  <a:moveTo>
                    <a:pt x="9" y="0"/>
                  </a:moveTo>
                  <a:cubicBezTo>
                    <a:pt x="9" y="99"/>
                    <a:pt x="0" y="189"/>
                    <a:pt x="0" y="279"/>
                  </a:cubicBezTo>
                  <a:cubicBezTo>
                    <a:pt x="0" y="4940"/>
                    <a:pt x="1916" y="9322"/>
                    <a:pt x="5363" y="12956"/>
                  </a:cubicBezTo>
                  <a:cubicBezTo>
                    <a:pt x="8800" y="16591"/>
                    <a:pt x="13757" y="19462"/>
                    <a:pt x="19812" y="21090"/>
                  </a:cubicBezTo>
                  <a:cubicBezTo>
                    <a:pt x="21711" y="21612"/>
                    <a:pt x="23663" y="21882"/>
                    <a:pt x="25625" y="21900"/>
                  </a:cubicBezTo>
                  <a:cubicBezTo>
                    <a:pt x="30879" y="21900"/>
                    <a:pt x="34487" y="19705"/>
                    <a:pt x="36836" y="17437"/>
                  </a:cubicBezTo>
                  <a:cubicBezTo>
                    <a:pt x="38239" y="16079"/>
                    <a:pt x="39409" y="14495"/>
                    <a:pt x="40282" y="12750"/>
                  </a:cubicBezTo>
                  <a:lnTo>
                    <a:pt x="39418" y="12309"/>
                  </a:lnTo>
                  <a:cubicBezTo>
                    <a:pt x="34000" y="15818"/>
                    <a:pt x="27777" y="18363"/>
                    <a:pt x="21498" y="18363"/>
                  </a:cubicBezTo>
                  <a:cubicBezTo>
                    <a:pt x="18247" y="18363"/>
                    <a:pt x="14982" y="17680"/>
                    <a:pt x="11805" y="16097"/>
                  </a:cubicBezTo>
                  <a:cubicBezTo>
                    <a:pt x="7288" y="13847"/>
                    <a:pt x="3779" y="10356"/>
                    <a:pt x="1737" y="5714"/>
                  </a:cubicBezTo>
                  <a:cubicBezTo>
                    <a:pt x="927" y="3887"/>
                    <a:pt x="342" y="1971"/>
                    <a:pt x="9" y="0"/>
                  </a:cubicBezTo>
                  <a:close/>
                </a:path>
              </a:pathLst>
            </a:custGeom>
            <a:solidFill>
              <a:srgbClr val="000000">
                <a:alpha val="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3"/>
            <p:cNvSpPr/>
            <p:nvPr/>
          </p:nvSpPr>
          <p:spPr>
            <a:xfrm>
              <a:off x="8347029" y="380116"/>
              <a:ext cx="46398" cy="63778"/>
            </a:xfrm>
            <a:custGeom>
              <a:avLst/>
              <a:gdLst/>
              <a:ahLst/>
              <a:cxnLst/>
              <a:rect l="l" t="t" r="r" b="b"/>
              <a:pathLst>
                <a:path w="2763" h="3798" extrusionOk="0">
                  <a:moveTo>
                    <a:pt x="2349" y="1"/>
                  </a:moveTo>
                  <a:cubicBezTo>
                    <a:pt x="2016" y="226"/>
                    <a:pt x="1593" y="658"/>
                    <a:pt x="1215" y="1171"/>
                  </a:cubicBezTo>
                  <a:cubicBezTo>
                    <a:pt x="828" y="1674"/>
                    <a:pt x="504" y="2223"/>
                    <a:pt x="234" y="2799"/>
                  </a:cubicBezTo>
                  <a:cubicBezTo>
                    <a:pt x="117" y="3033"/>
                    <a:pt x="45" y="3285"/>
                    <a:pt x="9" y="3546"/>
                  </a:cubicBezTo>
                  <a:lnTo>
                    <a:pt x="9" y="3555"/>
                  </a:lnTo>
                  <a:cubicBezTo>
                    <a:pt x="0" y="3636"/>
                    <a:pt x="27" y="3726"/>
                    <a:pt x="63" y="3798"/>
                  </a:cubicBezTo>
                  <a:lnTo>
                    <a:pt x="81" y="3798"/>
                  </a:lnTo>
                  <a:cubicBezTo>
                    <a:pt x="207" y="3771"/>
                    <a:pt x="324" y="3717"/>
                    <a:pt x="423" y="3627"/>
                  </a:cubicBezTo>
                  <a:cubicBezTo>
                    <a:pt x="639" y="3447"/>
                    <a:pt x="828" y="3249"/>
                    <a:pt x="999" y="3024"/>
                  </a:cubicBezTo>
                  <a:cubicBezTo>
                    <a:pt x="1287" y="2655"/>
                    <a:pt x="1620" y="2313"/>
                    <a:pt x="1917" y="1980"/>
                  </a:cubicBezTo>
                  <a:cubicBezTo>
                    <a:pt x="2187" y="1710"/>
                    <a:pt x="2421" y="1405"/>
                    <a:pt x="2619" y="1072"/>
                  </a:cubicBezTo>
                  <a:cubicBezTo>
                    <a:pt x="2709" y="919"/>
                    <a:pt x="2763" y="739"/>
                    <a:pt x="2763" y="559"/>
                  </a:cubicBezTo>
                  <a:lnTo>
                    <a:pt x="2763" y="514"/>
                  </a:lnTo>
                  <a:cubicBezTo>
                    <a:pt x="2754" y="226"/>
                    <a:pt x="2664" y="127"/>
                    <a:pt x="2592" y="73"/>
                  </a:cubicBezTo>
                  <a:cubicBezTo>
                    <a:pt x="2520" y="19"/>
                    <a:pt x="2439" y="1"/>
                    <a:pt x="2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3"/>
            <p:cNvSpPr/>
            <p:nvPr/>
          </p:nvSpPr>
          <p:spPr>
            <a:xfrm>
              <a:off x="8162395" y="243543"/>
              <a:ext cx="585638" cy="772992"/>
            </a:xfrm>
            <a:custGeom>
              <a:avLst/>
              <a:gdLst/>
              <a:ahLst/>
              <a:cxnLst/>
              <a:rect l="l" t="t" r="r" b="b"/>
              <a:pathLst>
                <a:path w="34875" h="46032" extrusionOk="0">
                  <a:moveTo>
                    <a:pt x="23097" y="531"/>
                  </a:moveTo>
                  <a:cubicBezTo>
                    <a:pt x="23880" y="531"/>
                    <a:pt x="24654" y="639"/>
                    <a:pt x="25400" y="855"/>
                  </a:cubicBezTo>
                  <a:cubicBezTo>
                    <a:pt x="27137" y="1359"/>
                    <a:pt x="28522" y="2358"/>
                    <a:pt x="29638" y="3779"/>
                  </a:cubicBezTo>
                  <a:cubicBezTo>
                    <a:pt x="31330" y="5921"/>
                    <a:pt x="32409" y="9025"/>
                    <a:pt x="33111" y="12786"/>
                  </a:cubicBezTo>
                  <a:cubicBezTo>
                    <a:pt x="33813" y="16547"/>
                    <a:pt x="34146" y="20964"/>
                    <a:pt x="34335" y="25697"/>
                  </a:cubicBezTo>
                  <a:cubicBezTo>
                    <a:pt x="34353" y="26066"/>
                    <a:pt x="34362" y="26426"/>
                    <a:pt x="34362" y="26795"/>
                  </a:cubicBezTo>
                  <a:cubicBezTo>
                    <a:pt x="34362" y="31851"/>
                    <a:pt x="32913" y="36539"/>
                    <a:pt x="30241" y="39949"/>
                  </a:cubicBezTo>
                  <a:cubicBezTo>
                    <a:pt x="27569" y="43368"/>
                    <a:pt x="23700" y="45509"/>
                    <a:pt x="18796" y="45518"/>
                  </a:cubicBezTo>
                  <a:cubicBezTo>
                    <a:pt x="16916" y="45518"/>
                    <a:pt x="14882" y="45194"/>
                    <a:pt x="12705" y="44511"/>
                  </a:cubicBezTo>
                  <a:cubicBezTo>
                    <a:pt x="8548" y="43197"/>
                    <a:pt x="5507" y="41217"/>
                    <a:pt x="3501" y="38752"/>
                  </a:cubicBezTo>
                  <a:cubicBezTo>
                    <a:pt x="1494" y="36287"/>
                    <a:pt x="513" y="33327"/>
                    <a:pt x="513" y="30025"/>
                  </a:cubicBezTo>
                  <a:cubicBezTo>
                    <a:pt x="513" y="25508"/>
                    <a:pt x="2340" y="20334"/>
                    <a:pt x="5894" y="14954"/>
                  </a:cubicBezTo>
                  <a:cubicBezTo>
                    <a:pt x="9574" y="9367"/>
                    <a:pt x="12822" y="5750"/>
                    <a:pt x="15683" y="3545"/>
                  </a:cubicBezTo>
                  <a:cubicBezTo>
                    <a:pt x="18535" y="1332"/>
                    <a:pt x="20983" y="531"/>
                    <a:pt x="23097" y="531"/>
                  </a:cubicBezTo>
                  <a:close/>
                  <a:moveTo>
                    <a:pt x="23088" y="0"/>
                  </a:moveTo>
                  <a:cubicBezTo>
                    <a:pt x="20839" y="0"/>
                    <a:pt x="18274" y="864"/>
                    <a:pt x="15359" y="3122"/>
                  </a:cubicBezTo>
                  <a:cubicBezTo>
                    <a:pt x="12444" y="5390"/>
                    <a:pt x="9160" y="9043"/>
                    <a:pt x="5462" y="14657"/>
                  </a:cubicBezTo>
                  <a:cubicBezTo>
                    <a:pt x="1872" y="20110"/>
                    <a:pt x="1" y="25364"/>
                    <a:pt x="1" y="30025"/>
                  </a:cubicBezTo>
                  <a:cubicBezTo>
                    <a:pt x="1" y="33435"/>
                    <a:pt x="1008" y="36521"/>
                    <a:pt x="3096" y="39076"/>
                  </a:cubicBezTo>
                  <a:cubicBezTo>
                    <a:pt x="5183" y="41640"/>
                    <a:pt x="8323" y="43665"/>
                    <a:pt x="12543" y="45005"/>
                  </a:cubicBezTo>
                  <a:cubicBezTo>
                    <a:pt x="14765" y="45707"/>
                    <a:pt x="16853" y="46031"/>
                    <a:pt x="18796" y="46031"/>
                  </a:cubicBezTo>
                  <a:cubicBezTo>
                    <a:pt x="23853" y="46031"/>
                    <a:pt x="27902" y="43791"/>
                    <a:pt x="30646" y="40273"/>
                  </a:cubicBezTo>
                  <a:cubicBezTo>
                    <a:pt x="33390" y="36746"/>
                    <a:pt x="34875" y="31950"/>
                    <a:pt x="34875" y="26786"/>
                  </a:cubicBezTo>
                  <a:cubicBezTo>
                    <a:pt x="34875" y="26417"/>
                    <a:pt x="34866" y="26048"/>
                    <a:pt x="34857" y="25679"/>
                  </a:cubicBezTo>
                  <a:cubicBezTo>
                    <a:pt x="34596" y="19345"/>
                    <a:pt x="34101" y="13577"/>
                    <a:pt x="32769" y="9106"/>
                  </a:cubicBezTo>
                  <a:cubicBezTo>
                    <a:pt x="32103" y="6865"/>
                    <a:pt x="31222" y="4958"/>
                    <a:pt x="30043" y="3455"/>
                  </a:cubicBezTo>
                  <a:cubicBezTo>
                    <a:pt x="28864" y="1962"/>
                    <a:pt x="27389" y="891"/>
                    <a:pt x="25544" y="351"/>
                  </a:cubicBezTo>
                  <a:cubicBezTo>
                    <a:pt x="24752" y="126"/>
                    <a:pt x="23925" y="0"/>
                    <a:pt x="23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3"/>
            <p:cNvSpPr/>
            <p:nvPr/>
          </p:nvSpPr>
          <p:spPr>
            <a:xfrm>
              <a:off x="8338414" y="371367"/>
              <a:ext cx="63929" cy="81292"/>
            </a:xfrm>
            <a:custGeom>
              <a:avLst/>
              <a:gdLst/>
              <a:ahLst/>
              <a:cxnLst/>
              <a:rect l="l" t="t" r="r" b="b"/>
              <a:pathLst>
                <a:path w="3807" h="4841" extrusionOk="0">
                  <a:moveTo>
                    <a:pt x="2880" y="522"/>
                  </a:moveTo>
                  <a:cubicBezTo>
                    <a:pt x="2961" y="522"/>
                    <a:pt x="3051" y="549"/>
                    <a:pt x="3123" y="594"/>
                  </a:cubicBezTo>
                  <a:cubicBezTo>
                    <a:pt x="3195" y="657"/>
                    <a:pt x="3276" y="756"/>
                    <a:pt x="3303" y="1044"/>
                  </a:cubicBezTo>
                  <a:lnTo>
                    <a:pt x="3303" y="1098"/>
                  </a:lnTo>
                  <a:cubicBezTo>
                    <a:pt x="3294" y="1278"/>
                    <a:pt x="3240" y="1458"/>
                    <a:pt x="3150" y="1611"/>
                  </a:cubicBezTo>
                  <a:lnTo>
                    <a:pt x="3141" y="1602"/>
                  </a:lnTo>
                  <a:cubicBezTo>
                    <a:pt x="2943" y="1926"/>
                    <a:pt x="2709" y="2231"/>
                    <a:pt x="2439" y="2510"/>
                  </a:cubicBezTo>
                  <a:cubicBezTo>
                    <a:pt x="2142" y="2834"/>
                    <a:pt x="1818" y="3176"/>
                    <a:pt x="1521" y="3554"/>
                  </a:cubicBezTo>
                  <a:cubicBezTo>
                    <a:pt x="1359" y="3770"/>
                    <a:pt x="1161" y="3977"/>
                    <a:pt x="945" y="4148"/>
                  </a:cubicBezTo>
                  <a:cubicBezTo>
                    <a:pt x="855" y="4238"/>
                    <a:pt x="738" y="4301"/>
                    <a:pt x="612" y="4319"/>
                  </a:cubicBezTo>
                  <a:lnTo>
                    <a:pt x="594" y="4319"/>
                  </a:lnTo>
                  <a:cubicBezTo>
                    <a:pt x="549" y="4247"/>
                    <a:pt x="531" y="4166"/>
                    <a:pt x="540" y="4076"/>
                  </a:cubicBezTo>
                  <a:lnTo>
                    <a:pt x="540" y="4067"/>
                  </a:lnTo>
                  <a:cubicBezTo>
                    <a:pt x="567" y="3806"/>
                    <a:pt x="648" y="3554"/>
                    <a:pt x="765" y="3320"/>
                  </a:cubicBezTo>
                  <a:cubicBezTo>
                    <a:pt x="1026" y="2744"/>
                    <a:pt x="1359" y="2204"/>
                    <a:pt x="1737" y="1692"/>
                  </a:cubicBezTo>
                  <a:cubicBezTo>
                    <a:pt x="2115" y="1188"/>
                    <a:pt x="2538" y="747"/>
                    <a:pt x="2880" y="522"/>
                  </a:cubicBezTo>
                  <a:close/>
                  <a:moveTo>
                    <a:pt x="2862" y="0"/>
                  </a:moveTo>
                  <a:cubicBezTo>
                    <a:pt x="2817" y="0"/>
                    <a:pt x="2772" y="9"/>
                    <a:pt x="2727" y="9"/>
                  </a:cubicBezTo>
                  <a:lnTo>
                    <a:pt x="2637" y="45"/>
                  </a:lnTo>
                  <a:cubicBezTo>
                    <a:pt x="2043" y="414"/>
                    <a:pt x="1413" y="1170"/>
                    <a:pt x="900" y="1962"/>
                  </a:cubicBezTo>
                  <a:cubicBezTo>
                    <a:pt x="666" y="2321"/>
                    <a:pt x="450" y="2708"/>
                    <a:pt x="271" y="3104"/>
                  </a:cubicBezTo>
                  <a:cubicBezTo>
                    <a:pt x="118" y="3473"/>
                    <a:pt x="10" y="3779"/>
                    <a:pt x="10" y="4058"/>
                  </a:cubicBezTo>
                  <a:lnTo>
                    <a:pt x="10" y="4085"/>
                  </a:lnTo>
                  <a:cubicBezTo>
                    <a:pt x="1" y="4265"/>
                    <a:pt x="55" y="4445"/>
                    <a:pt x="145" y="4607"/>
                  </a:cubicBezTo>
                  <a:cubicBezTo>
                    <a:pt x="199" y="4679"/>
                    <a:pt x="262" y="4742"/>
                    <a:pt x="342" y="4778"/>
                  </a:cubicBezTo>
                  <a:cubicBezTo>
                    <a:pt x="423" y="4823"/>
                    <a:pt x="513" y="4841"/>
                    <a:pt x="594" y="4841"/>
                  </a:cubicBezTo>
                  <a:cubicBezTo>
                    <a:pt x="828" y="4841"/>
                    <a:pt x="1035" y="4724"/>
                    <a:pt x="1251" y="4562"/>
                  </a:cubicBezTo>
                  <a:cubicBezTo>
                    <a:pt x="1512" y="4364"/>
                    <a:pt x="1737" y="4130"/>
                    <a:pt x="1926" y="3869"/>
                  </a:cubicBezTo>
                  <a:cubicBezTo>
                    <a:pt x="2286" y="3410"/>
                    <a:pt x="2736" y="2969"/>
                    <a:pt x="3114" y="2528"/>
                  </a:cubicBezTo>
                  <a:cubicBezTo>
                    <a:pt x="3294" y="2312"/>
                    <a:pt x="3456" y="2087"/>
                    <a:pt x="3600" y="1845"/>
                  </a:cubicBezTo>
                  <a:cubicBezTo>
                    <a:pt x="3726" y="1611"/>
                    <a:pt x="3797" y="1350"/>
                    <a:pt x="3806" y="1089"/>
                  </a:cubicBezTo>
                  <a:lnTo>
                    <a:pt x="3806" y="999"/>
                  </a:lnTo>
                  <a:cubicBezTo>
                    <a:pt x="3788" y="612"/>
                    <a:pt x="3627" y="324"/>
                    <a:pt x="3420" y="171"/>
                  </a:cubicBezTo>
                  <a:lnTo>
                    <a:pt x="3420" y="180"/>
                  </a:lnTo>
                  <a:cubicBezTo>
                    <a:pt x="3258" y="63"/>
                    <a:pt x="3060" y="0"/>
                    <a:pt x="2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3"/>
            <p:cNvSpPr/>
            <p:nvPr/>
          </p:nvSpPr>
          <p:spPr>
            <a:xfrm>
              <a:off x="8403384" y="323307"/>
              <a:ext cx="47456" cy="44299"/>
            </a:xfrm>
            <a:custGeom>
              <a:avLst/>
              <a:gdLst/>
              <a:ahLst/>
              <a:cxnLst/>
              <a:rect l="l" t="t" r="r" b="b"/>
              <a:pathLst>
                <a:path w="2826" h="2638" extrusionOk="0">
                  <a:moveTo>
                    <a:pt x="2052" y="514"/>
                  </a:moveTo>
                  <a:cubicBezTo>
                    <a:pt x="2124" y="514"/>
                    <a:pt x="2142" y="532"/>
                    <a:pt x="2151" y="532"/>
                  </a:cubicBezTo>
                  <a:cubicBezTo>
                    <a:pt x="2250" y="622"/>
                    <a:pt x="2304" y="757"/>
                    <a:pt x="2313" y="892"/>
                  </a:cubicBezTo>
                  <a:cubicBezTo>
                    <a:pt x="2313" y="1000"/>
                    <a:pt x="2277" y="1108"/>
                    <a:pt x="2223" y="1207"/>
                  </a:cubicBezTo>
                  <a:cubicBezTo>
                    <a:pt x="2115" y="1387"/>
                    <a:pt x="1980" y="1548"/>
                    <a:pt x="1818" y="1692"/>
                  </a:cubicBezTo>
                  <a:cubicBezTo>
                    <a:pt x="1575" y="1944"/>
                    <a:pt x="1233" y="2097"/>
                    <a:pt x="882" y="2115"/>
                  </a:cubicBezTo>
                  <a:cubicBezTo>
                    <a:pt x="870" y="2116"/>
                    <a:pt x="857" y="2117"/>
                    <a:pt x="845" y="2117"/>
                  </a:cubicBezTo>
                  <a:cubicBezTo>
                    <a:pt x="758" y="2117"/>
                    <a:pt x="673" y="2090"/>
                    <a:pt x="594" y="2043"/>
                  </a:cubicBezTo>
                  <a:cubicBezTo>
                    <a:pt x="549" y="2007"/>
                    <a:pt x="522" y="1944"/>
                    <a:pt x="522" y="1872"/>
                  </a:cubicBezTo>
                  <a:cubicBezTo>
                    <a:pt x="522" y="1818"/>
                    <a:pt x="531" y="1764"/>
                    <a:pt x="549" y="1710"/>
                  </a:cubicBezTo>
                  <a:cubicBezTo>
                    <a:pt x="639" y="1432"/>
                    <a:pt x="900" y="1117"/>
                    <a:pt x="1215" y="883"/>
                  </a:cubicBezTo>
                  <a:cubicBezTo>
                    <a:pt x="1359" y="775"/>
                    <a:pt x="1521" y="685"/>
                    <a:pt x="1683" y="613"/>
                  </a:cubicBezTo>
                  <a:cubicBezTo>
                    <a:pt x="1800" y="559"/>
                    <a:pt x="1926" y="523"/>
                    <a:pt x="2052" y="514"/>
                  </a:cubicBezTo>
                  <a:close/>
                  <a:moveTo>
                    <a:pt x="2084" y="0"/>
                  </a:moveTo>
                  <a:cubicBezTo>
                    <a:pt x="2073" y="0"/>
                    <a:pt x="2063" y="0"/>
                    <a:pt x="2052" y="1"/>
                  </a:cubicBezTo>
                  <a:cubicBezTo>
                    <a:pt x="1854" y="10"/>
                    <a:pt x="1665" y="55"/>
                    <a:pt x="1485" y="136"/>
                  </a:cubicBezTo>
                  <a:cubicBezTo>
                    <a:pt x="1170" y="271"/>
                    <a:pt x="882" y="460"/>
                    <a:pt x="639" y="703"/>
                  </a:cubicBezTo>
                  <a:cubicBezTo>
                    <a:pt x="378" y="928"/>
                    <a:pt x="180" y="1225"/>
                    <a:pt x="63" y="1548"/>
                  </a:cubicBezTo>
                  <a:cubicBezTo>
                    <a:pt x="27" y="1656"/>
                    <a:pt x="9" y="1764"/>
                    <a:pt x="9" y="1872"/>
                  </a:cubicBezTo>
                  <a:cubicBezTo>
                    <a:pt x="0" y="2097"/>
                    <a:pt x="99" y="2313"/>
                    <a:pt x="279" y="2457"/>
                  </a:cubicBezTo>
                  <a:cubicBezTo>
                    <a:pt x="448" y="2575"/>
                    <a:pt x="640" y="2638"/>
                    <a:pt x="842" y="2638"/>
                  </a:cubicBezTo>
                  <a:cubicBezTo>
                    <a:pt x="855" y="2638"/>
                    <a:pt x="869" y="2638"/>
                    <a:pt x="882" y="2637"/>
                  </a:cubicBezTo>
                  <a:cubicBezTo>
                    <a:pt x="1368" y="2619"/>
                    <a:pt x="1836" y="2412"/>
                    <a:pt x="2178" y="2070"/>
                  </a:cubicBezTo>
                  <a:cubicBezTo>
                    <a:pt x="2376" y="1890"/>
                    <a:pt x="2547" y="1683"/>
                    <a:pt x="2673" y="1450"/>
                  </a:cubicBezTo>
                  <a:cubicBezTo>
                    <a:pt x="2772" y="1279"/>
                    <a:pt x="2826" y="1081"/>
                    <a:pt x="2826" y="892"/>
                  </a:cubicBezTo>
                  <a:cubicBezTo>
                    <a:pt x="2826" y="613"/>
                    <a:pt x="2709" y="361"/>
                    <a:pt x="2520" y="172"/>
                  </a:cubicBezTo>
                  <a:cubicBezTo>
                    <a:pt x="2402" y="62"/>
                    <a:pt x="2244" y="0"/>
                    <a:pt x="2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3"/>
            <p:cNvSpPr/>
            <p:nvPr/>
          </p:nvSpPr>
          <p:spPr>
            <a:xfrm>
              <a:off x="7559832" y="768575"/>
              <a:ext cx="695629" cy="507503"/>
            </a:xfrm>
            <a:custGeom>
              <a:avLst/>
              <a:gdLst/>
              <a:ahLst/>
              <a:cxnLst/>
              <a:rect l="l" t="t" r="r" b="b"/>
              <a:pathLst>
                <a:path w="41425" h="30222" extrusionOk="0">
                  <a:moveTo>
                    <a:pt x="10878" y="5119"/>
                  </a:moveTo>
                  <a:lnTo>
                    <a:pt x="18625" y="9114"/>
                  </a:lnTo>
                  <a:lnTo>
                    <a:pt x="31320" y="15664"/>
                  </a:lnTo>
                  <a:cubicBezTo>
                    <a:pt x="30223" y="16789"/>
                    <a:pt x="28981" y="17760"/>
                    <a:pt x="27622" y="18552"/>
                  </a:cubicBezTo>
                  <a:cubicBezTo>
                    <a:pt x="26003" y="19470"/>
                    <a:pt x="24104" y="20127"/>
                    <a:pt x="21990" y="20127"/>
                  </a:cubicBezTo>
                  <a:cubicBezTo>
                    <a:pt x="19992" y="20127"/>
                    <a:pt x="17797" y="19542"/>
                    <a:pt x="15440" y="18012"/>
                  </a:cubicBezTo>
                  <a:cubicBezTo>
                    <a:pt x="13325" y="16636"/>
                    <a:pt x="11949" y="15160"/>
                    <a:pt x="11121" y="13685"/>
                  </a:cubicBezTo>
                  <a:cubicBezTo>
                    <a:pt x="10356" y="12371"/>
                    <a:pt x="9960" y="10868"/>
                    <a:pt x="9969" y="9339"/>
                  </a:cubicBezTo>
                  <a:cubicBezTo>
                    <a:pt x="9969" y="7782"/>
                    <a:pt x="10365" y="6325"/>
                    <a:pt x="10878" y="5119"/>
                  </a:cubicBezTo>
                  <a:close/>
                  <a:moveTo>
                    <a:pt x="2160" y="620"/>
                  </a:moveTo>
                  <a:lnTo>
                    <a:pt x="10410" y="4885"/>
                  </a:lnTo>
                  <a:cubicBezTo>
                    <a:pt x="9870" y="6145"/>
                    <a:pt x="9447" y="7674"/>
                    <a:pt x="9447" y="9339"/>
                  </a:cubicBezTo>
                  <a:cubicBezTo>
                    <a:pt x="9438" y="10958"/>
                    <a:pt x="9861" y="12542"/>
                    <a:pt x="10671" y="13945"/>
                  </a:cubicBezTo>
                  <a:cubicBezTo>
                    <a:pt x="11553" y="15502"/>
                    <a:pt x="12983" y="17041"/>
                    <a:pt x="15161" y="18444"/>
                  </a:cubicBezTo>
                  <a:cubicBezTo>
                    <a:pt x="17590" y="20019"/>
                    <a:pt x="19894" y="20649"/>
                    <a:pt x="21990" y="20649"/>
                  </a:cubicBezTo>
                  <a:cubicBezTo>
                    <a:pt x="24212" y="20649"/>
                    <a:pt x="26201" y="19947"/>
                    <a:pt x="27883" y="18993"/>
                  </a:cubicBezTo>
                  <a:cubicBezTo>
                    <a:pt x="29323" y="18156"/>
                    <a:pt x="30645" y="17122"/>
                    <a:pt x="31806" y="15916"/>
                  </a:cubicBezTo>
                  <a:lnTo>
                    <a:pt x="40804" y="20559"/>
                  </a:lnTo>
                  <a:cubicBezTo>
                    <a:pt x="39931" y="22304"/>
                    <a:pt x="38761" y="23888"/>
                    <a:pt x="37358" y="25246"/>
                  </a:cubicBezTo>
                  <a:cubicBezTo>
                    <a:pt x="35009" y="27514"/>
                    <a:pt x="31401" y="29709"/>
                    <a:pt x="26147" y="29709"/>
                  </a:cubicBezTo>
                  <a:cubicBezTo>
                    <a:pt x="24185" y="29691"/>
                    <a:pt x="22233" y="29421"/>
                    <a:pt x="20343" y="28899"/>
                  </a:cubicBezTo>
                  <a:cubicBezTo>
                    <a:pt x="14279" y="27271"/>
                    <a:pt x="9322" y="24400"/>
                    <a:pt x="5885" y="20765"/>
                  </a:cubicBezTo>
                  <a:cubicBezTo>
                    <a:pt x="2438" y="17131"/>
                    <a:pt x="522" y="12749"/>
                    <a:pt x="522" y="8088"/>
                  </a:cubicBezTo>
                  <a:cubicBezTo>
                    <a:pt x="522" y="5659"/>
                    <a:pt x="1053" y="3149"/>
                    <a:pt x="2160" y="620"/>
                  </a:cubicBezTo>
                  <a:close/>
                  <a:moveTo>
                    <a:pt x="2033" y="0"/>
                  </a:moveTo>
                  <a:cubicBezTo>
                    <a:pt x="1932" y="0"/>
                    <a:pt x="1836" y="55"/>
                    <a:pt x="1791" y="152"/>
                  </a:cubicBezTo>
                  <a:cubicBezTo>
                    <a:pt x="576" y="2825"/>
                    <a:pt x="0" y="5497"/>
                    <a:pt x="0" y="8088"/>
                  </a:cubicBezTo>
                  <a:cubicBezTo>
                    <a:pt x="0" y="12893"/>
                    <a:pt x="1989" y="17400"/>
                    <a:pt x="5507" y="21116"/>
                  </a:cubicBezTo>
                  <a:cubicBezTo>
                    <a:pt x="9025" y="24832"/>
                    <a:pt x="14063" y="27747"/>
                    <a:pt x="20199" y="29394"/>
                  </a:cubicBezTo>
                  <a:cubicBezTo>
                    <a:pt x="22134" y="29925"/>
                    <a:pt x="24140" y="30213"/>
                    <a:pt x="26147" y="30222"/>
                  </a:cubicBezTo>
                  <a:cubicBezTo>
                    <a:pt x="31725" y="30222"/>
                    <a:pt x="35540" y="27801"/>
                    <a:pt x="37951" y="25390"/>
                  </a:cubicBezTo>
                  <a:cubicBezTo>
                    <a:pt x="40354" y="22970"/>
                    <a:pt x="41370" y="20559"/>
                    <a:pt x="41370" y="20541"/>
                  </a:cubicBezTo>
                  <a:cubicBezTo>
                    <a:pt x="41424" y="20415"/>
                    <a:pt x="41379" y="20271"/>
                    <a:pt x="41253" y="20208"/>
                  </a:cubicBezTo>
                  <a:lnTo>
                    <a:pt x="18859" y="8655"/>
                  </a:lnTo>
                  <a:lnTo>
                    <a:pt x="10860" y="4525"/>
                  </a:lnTo>
                  <a:lnTo>
                    <a:pt x="2151" y="26"/>
                  </a:lnTo>
                  <a:cubicBezTo>
                    <a:pt x="2113" y="9"/>
                    <a:pt x="2072" y="0"/>
                    <a:pt x="2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013" name="Google Shape;2013;p43"/>
          <p:cNvCxnSpPr/>
          <p:nvPr/>
        </p:nvCxnSpPr>
        <p:spPr>
          <a:xfrm>
            <a:off x="6313400" y="768675"/>
            <a:ext cx="1095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Google Shape;1993;p43">
            <a:extLst>
              <a:ext uri="{FF2B5EF4-FFF2-40B4-BE49-F238E27FC236}">
                <a16:creationId xmlns:a16="http://schemas.microsoft.com/office/drawing/2014/main" id="{41521B34-DC9B-4325-BE30-EADD43806082}"/>
              </a:ext>
            </a:extLst>
          </p:cNvPr>
          <p:cNvSpPr txBox="1"/>
          <p:nvPr/>
        </p:nvSpPr>
        <p:spPr>
          <a:xfrm>
            <a:off x="4572000" y="1175221"/>
            <a:ext cx="3657213" cy="432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             </a:t>
            </a:r>
            <a:r>
              <a:rPr lang="en-US" sz="1800" b="1" dirty="0">
                <a:solidFill>
                  <a:schemeClr val="dk1"/>
                </a:solidFill>
                <a:latin typeface="Candara" panose="020E0502030303020204" pitchFamily="34" charset="0"/>
                <a:ea typeface="Archivo Medium"/>
                <a:cs typeface="Archivo Medium"/>
                <a:sym typeface="Archivo Medium"/>
              </a:rPr>
              <a:t>Roll Number </a:t>
            </a:r>
            <a:endParaRPr sz="1800" b="1" dirty="0">
              <a:solidFill>
                <a:schemeClr val="dk1"/>
              </a:solidFill>
              <a:latin typeface="Candara" panose="020E0502030303020204" pitchFamily="34" charset="0"/>
              <a:ea typeface="Archivo Medium"/>
              <a:cs typeface="Archivo Medium"/>
              <a:sym typeface="Archivo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4CB240-6838-4DBF-8AA1-EA37F9720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25" y="1128713"/>
            <a:ext cx="3507300" cy="306433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Abstract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Objectives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Implementation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Conclusion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References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E2D08A-B1BD-4237-811E-FE80C3EC0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ndara" panose="020E0502030303020204" pitchFamily="3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3349496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CB7FF-2825-454B-8316-52AD460BB6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24" y="1193006"/>
            <a:ext cx="7703999" cy="3000044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This website is very useful for people who is interested in cooking.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On this website, you can find information about many delicious meals and how to cook them.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For people who love cooking can also find out the ingredients of many dishes in detail.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On this website, you can easily buy many kinds of food ingredients.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Traditional foods, famous dishes and their ingredients can be seen through this website.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Our website is implemented by HTML, CSS, and JavaScript.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1800" dirty="0">
              <a:latin typeface="Corbel" panose="020B0503020204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1800" dirty="0"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762FBBC-9E88-4313-A784-888AF36DB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Candara" panose="020E0502030303020204" pitchFamily="34" charset="0"/>
              </a:rPr>
              <a:t>Abstract</a:t>
            </a:r>
          </a:p>
        </p:txBody>
      </p:sp>
    </p:spTree>
    <p:extLst>
      <p:ext uri="{BB962C8B-B14F-4D97-AF65-F5344CB8AC3E}">
        <p14:creationId xmlns:p14="http://schemas.microsoft.com/office/powerpoint/2010/main" val="3853138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E85F94-75EC-4A56-A375-EDBC98793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25" y="1114425"/>
            <a:ext cx="6742950" cy="307862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Food is one of the basic necessities of life.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Food is any substance consumed by an organism for nutritional support.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This website is designed to help people find their favorite foods and gain more knowledges about cuisine.</a:t>
            </a:r>
            <a:endParaRPr lang="my-MM" sz="1800" dirty="0">
              <a:latin typeface="Corbel" panose="020B0503020204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On our website, you can buy the ingredients of the food </a:t>
            </a:r>
            <a:r>
              <a:rPr lang="my-MM" sz="1800" dirty="0">
                <a:latin typeface="Corbel" panose="020B0503020204020204" pitchFamily="34" charset="0"/>
              </a:rPr>
              <a:t>‌</a:t>
            </a:r>
            <a:r>
              <a:rPr lang="en-US" sz="1800" dirty="0">
                <a:latin typeface="Corbel" panose="020B0503020204020204" pitchFamily="34" charset="0"/>
              </a:rPr>
              <a:t>at affordable prices.</a:t>
            </a:r>
            <a:endParaRPr lang="my-MM" sz="1800" dirty="0">
              <a:latin typeface="Corbel" panose="020B0503020204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For people who are interested in cooking and food, many kinds of dishes and meals, their ingredients and recipes are written in this project.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1800" dirty="0">
              <a:latin typeface="Corbel" panose="020B0503020204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F7167D-AC17-4AFD-B848-C6AC76A5F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95975"/>
            <a:ext cx="7704000" cy="718450"/>
          </a:xfrm>
        </p:spPr>
        <p:txBody>
          <a:bodyPr/>
          <a:lstStyle/>
          <a:p>
            <a:r>
              <a:rPr lang="en-US" sz="3600" b="1" dirty="0">
                <a:latin typeface="Candara" panose="020E0502030303020204" pitchFamily="34" charset="0"/>
              </a:rPr>
              <a:t>Introduction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60662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100D55-2757-42F2-A0B3-4933F325F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25" y="1250157"/>
            <a:ext cx="7193006" cy="2942894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To discover traditional dishes and popular foods</a:t>
            </a:r>
            <a:r>
              <a:rPr lang="en-US" dirty="0">
                <a:latin typeface="Corbel" panose="020B0503020204020204" pitchFamily="34" charset="0"/>
              </a:rPr>
              <a:t>.</a:t>
            </a:r>
            <a:endParaRPr lang="my-MM" dirty="0">
              <a:latin typeface="Corbel" panose="020B0503020204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To be able to learn how to cook many kinds of meals and dishes.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To be able to read and buy the ingredients of many foods.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latin typeface="Corbel" panose="020B0503020204020204" pitchFamily="34" charset="0"/>
              </a:rPr>
              <a:t>To make it easier when trying to cook dishes yourself.</a:t>
            </a:r>
            <a:endParaRPr lang="my-MM" sz="1800" dirty="0"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272AB9-9C5D-4807-A3B9-CCA7B557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latin typeface="Candara" panose="020E0502030303020204" pitchFamily="34" charset="0"/>
              </a:rPr>
              <a:t>Objectives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770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BAB484-EF9A-4FE8-8838-3A1826E12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317394"/>
            <a:ext cx="7704000" cy="619200"/>
          </a:xfrm>
        </p:spPr>
        <p:txBody>
          <a:bodyPr/>
          <a:lstStyle/>
          <a:p>
            <a:r>
              <a:rPr lang="en-US" sz="3600" b="1" dirty="0">
                <a:latin typeface="Candara" panose="020E0502030303020204" pitchFamily="34" charset="0"/>
              </a:rPr>
              <a:t>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CA6570-4C27-4D26-9141-52A5B0FE6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734" y="1115187"/>
            <a:ext cx="6536531" cy="326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569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A0BFBA8-47C2-496B-9B9F-A1D547C54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597" y="638093"/>
            <a:ext cx="6450806" cy="361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28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18926A-9097-4183-AE3E-926369C04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690" y="621507"/>
            <a:ext cx="7236620" cy="375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56531"/>
      </p:ext>
    </p:extLst>
  </p:cSld>
  <p:clrMapOvr>
    <a:masterClrMapping/>
  </p:clrMapOvr>
</p:sld>
</file>

<file path=ppt/theme/theme1.xml><?xml version="1.0" encoding="utf-8"?>
<a:theme xmlns:a="http://schemas.openxmlformats.org/drawingml/2006/main" name="Nutrition Concepts Lesson for Elementary Vitamins and Minerals by Slidesgo">
  <a:themeElements>
    <a:clrScheme name="Simple Light">
      <a:dk1>
        <a:srgbClr val="434343"/>
      </a:dk1>
      <a:lt1>
        <a:srgbClr val="FFFBEE"/>
      </a:lt1>
      <a:dk2>
        <a:srgbClr val="F570D1"/>
      </a:dk2>
      <a:lt2>
        <a:srgbClr val="2E2EF6"/>
      </a:lt2>
      <a:accent1>
        <a:srgbClr val="17BC17"/>
      </a:accent1>
      <a:accent2>
        <a:srgbClr val="70EF65"/>
      </a:accent2>
      <a:accent3>
        <a:srgbClr val="F5D713"/>
      </a:accent3>
      <a:accent4>
        <a:srgbClr val="F62A2B"/>
      </a:accent4>
      <a:accent5>
        <a:srgbClr val="FF9900"/>
      </a:accent5>
      <a:accent6>
        <a:srgbClr val="B54DC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287</Words>
  <Application>Microsoft Office PowerPoint</Application>
  <PresentationFormat>On-screen Show (16:9)</PresentationFormat>
  <Paragraphs>55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Archivo Medium</vt:lpstr>
      <vt:lpstr>Archivo</vt:lpstr>
      <vt:lpstr>Californian FB</vt:lpstr>
      <vt:lpstr>Arial</vt:lpstr>
      <vt:lpstr>Corbel</vt:lpstr>
      <vt:lpstr>Candara</vt:lpstr>
      <vt:lpstr>Wingdings</vt:lpstr>
      <vt:lpstr>Nutrition Concepts Lesson for Elementary Vitamins and Minerals by Slidesgo</vt:lpstr>
      <vt:lpstr>University of Computer Studies(Maubin)              Taste Of Home</vt:lpstr>
      <vt:lpstr>Presented By</vt:lpstr>
      <vt:lpstr>Contents</vt:lpstr>
      <vt:lpstr>Abstract</vt:lpstr>
      <vt:lpstr>Introduction</vt:lpstr>
      <vt:lpstr>Objectives</vt:lpstr>
      <vt:lpstr>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References</vt:lpstr>
      <vt:lpstr>Thanks for watching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of Computer Studies(Maubin)        Yummy Mummy Kitchen</dc:title>
  <cp:lastModifiedBy>Ma Chaw Yu Thwin</cp:lastModifiedBy>
  <cp:revision>26</cp:revision>
  <dcterms:modified xsi:type="dcterms:W3CDTF">2023-09-05T03:10:35Z</dcterms:modified>
</cp:coreProperties>
</file>